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0000"/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81"/>
  </p:normalViewPr>
  <p:slideViewPr>
    <p:cSldViewPr snapToGrid="0">
      <p:cViewPr>
        <p:scale>
          <a:sx n="114" d="100"/>
          <a:sy n="114" d="100"/>
        </p:scale>
        <p:origin x="16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C14B9-053C-1E45-A83C-FCFF13F593E5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453F-F283-0D44-A0CF-CC248473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8453F-F283-0D44-A0CF-CC248473A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1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3CD76-8EF0-47EA-E011-2897DDA9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1FE3E-5478-F61C-345F-C8C15B650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3CDC86-8E7C-3F4E-A5ED-CABBAF31A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B7773-6718-3420-8EA6-F4D7F91AF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8453F-F283-0D44-A0CF-CC248473AB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0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FD834-14AC-D527-3D60-0369C9C2F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BA76B-3DFA-75F5-DEEE-175A73B0E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DE60D-3E43-EC6C-FB83-201422190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6C359-38EF-D142-844C-0036BC2B9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8453F-F283-0D44-A0CF-CC248473AB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7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DBC0-3DB4-9762-6E3D-144438780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CF5EA-20E8-4271-1A4B-0705A7B82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F84A-DA15-E300-95A5-EA993B84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C524C-EBC4-3A39-E2DE-6BBFAA62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A241-1778-987B-8049-441EAD4D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E029-0A68-2916-2579-2E5C451F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F7C60-4D26-EABD-02E5-C1D51208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E79F-C715-22B5-558D-30926B6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C48B-E919-08CE-3753-417275E5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E192E-2623-32FC-9D28-0264998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B7A2C-3306-8847-0168-65EE1E181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A86A8-642B-8A91-5744-E76C9B5A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2792-64BA-AC2A-7E6A-CDF3FD3A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2819E-7A4A-11E1-D85F-01B6B1ED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F5351-940F-443C-6720-D83A94F2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E140-2098-86D8-5E35-CDB65529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5511-AB99-278D-77AA-0BAD4F89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3AAD6-150E-DCF7-9BAF-F05F4E9D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78F2-A866-8739-D5EE-C3451F07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0187-E7A9-097E-678A-8D929953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609E-FAE4-8698-82BC-685410B0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14AFD-FE7F-152A-4CB7-C08AE0993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856B5-CCFC-AE43-83E7-CFF9F748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80398-73DA-F6BC-9A76-FEB737F9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9CAF-246F-8A4E-B4F7-B7D6D63F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F735-911D-7AF0-2ECA-50C14563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8F53-749D-DDDC-4F85-2303640B9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D0C01-2A67-F96A-3E63-08EA209A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6857A-14CD-9415-B4ED-CB5D83A4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52D8-7E0B-5638-9EC3-65D4CE7A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23034-C305-6A35-41A1-CDDCC05D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BD02-2306-3AC4-A6FF-6D3F51E9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C55B-50DB-59BF-6997-B8E17B1E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877E6-5D15-957B-202D-A7438C68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658B1-4802-9944-280F-BE7E64FEC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B838D-5474-8A52-CD20-1EFDD4F61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C55A1-A638-4102-6C8A-1F9D8766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6F8BB-1EE5-EC8A-82E9-A40B6ACC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99492-5343-2AF1-36FF-A8913F54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6A8E-7D3F-4FCC-3500-7BBDADC1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273FD-8DB5-EA3A-363A-2DFB8014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7D0E1-087F-40B9-A9F3-DDC187D5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DB954-97F1-DDD3-4817-7B3A332A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5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DE512-A96C-34EA-4654-3A54703E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95101-5358-5B78-E01A-F33FEE35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E2D-01E1-3B43-1434-8F2CD289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9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1A95-3437-92AA-2553-975C2665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94FE-33DD-78FF-30BD-0AB6E31AE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357D8-CCCC-7B47-EECF-06AD3B0E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1CDA8-09B0-E846-8644-555657BF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9B167-591F-2899-536A-EB4A5EC1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2115A-71D1-2238-0036-E19A711A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3D00-6A28-039F-0C34-E6C9B3C6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3D5C9-4BC9-C29B-3FDF-F534B6690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ED41-DED7-94C3-5EDA-4222B8FD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04F7F-7E86-1781-3AED-22596194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D4EB5-0A2F-CBE6-8801-C21D2021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D97C-B722-1C6B-F03E-A136B6F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7D6D0-1927-664A-8ECB-688D80E0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CACB-2E73-06CF-DDCF-A7D77EC0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299E-3A6B-7EF1-846C-97215EC34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8F02D-71A6-E84F-B352-D1F7CD17BA5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1C72-FB65-5858-7A48-45A67EB31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F104-CB2A-EC94-9642-68896FC5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5434C-39EC-014B-9916-10BD93A1A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3AD63145-0767-1616-1BB6-51643F4E8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81" y="693123"/>
            <a:ext cx="2687375" cy="582472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359E998-8AE1-62EF-84FA-E98EDC6A5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63" y="694165"/>
            <a:ext cx="2687375" cy="58247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F44C12-AEB4-359D-F901-44723A998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1" y="692082"/>
            <a:ext cx="2688336" cy="5826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43A1CA-1E82-3A04-6E28-2A1E2EF27101}"/>
              </a:ext>
            </a:extLst>
          </p:cNvPr>
          <p:cNvSpPr/>
          <p:nvPr/>
        </p:nvSpPr>
        <p:spPr>
          <a:xfrm>
            <a:off x="585385" y="5528094"/>
            <a:ext cx="2685209" cy="990799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B86199-9EB5-401E-5329-A3F3006210F1}"/>
              </a:ext>
            </a:extLst>
          </p:cNvPr>
          <p:cNvCxnSpPr>
            <a:cxnSpLocks/>
          </p:cNvCxnSpPr>
          <p:nvPr/>
        </p:nvCxnSpPr>
        <p:spPr>
          <a:xfrm flipH="1">
            <a:off x="1515355" y="6434527"/>
            <a:ext cx="95097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286EF2-412F-3E23-9DFC-15FD17FB6E83}"/>
              </a:ext>
            </a:extLst>
          </p:cNvPr>
          <p:cNvSpPr txBox="1"/>
          <p:nvPr/>
        </p:nvSpPr>
        <p:spPr>
          <a:xfrm>
            <a:off x="1350106" y="5560256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Nice Work!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058606-AA86-A04F-F58B-4546FE10CA21}"/>
              </a:ext>
            </a:extLst>
          </p:cNvPr>
          <p:cNvCxnSpPr>
            <a:cxnSpLocks/>
          </p:cNvCxnSpPr>
          <p:nvPr/>
        </p:nvCxnSpPr>
        <p:spPr>
          <a:xfrm flipH="1">
            <a:off x="1022526" y="6194042"/>
            <a:ext cx="1828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C588FB94-84DE-4A47-EDDB-6B725FDA3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60" y="2282854"/>
            <a:ext cx="2365912" cy="668370"/>
          </a:xfrm>
          <a:prstGeom prst="rect">
            <a:avLst/>
          </a:prstGeom>
        </p:spPr>
      </p:pic>
      <p:pic>
        <p:nvPicPr>
          <p:cNvPr id="39" name="Picture 38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687B292D-8662-3B03-5E21-E0DDBA7B5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33" y="2770678"/>
            <a:ext cx="2365912" cy="87481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69677F1D-B93A-C198-A8FD-B5EB447D1983}"/>
              </a:ext>
            </a:extLst>
          </p:cNvPr>
          <p:cNvSpPr/>
          <p:nvPr/>
        </p:nvSpPr>
        <p:spPr>
          <a:xfrm>
            <a:off x="1801959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BC58CF-DF66-9968-A16C-C05B9076D999}"/>
              </a:ext>
            </a:extLst>
          </p:cNvPr>
          <p:cNvSpPr/>
          <p:nvPr/>
        </p:nvSpPr>
        <p:spPr>
          <a:xfrm>
            <a:off x="899907" y="604649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12D6D4-880B-51CF-9E47-EDD1BC8285FA}"/>
              </a:ext>
            </a:extLst>
          </p:cNvPr>
          <p:cNvSpPr/>
          <p:nvPr/>
        </p:nvSpPr>
        <p:spPr>
          <a:xfrm>
            <a:off x="2704011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C6AF96-9CF1-3A0A-8C49-AB46200D57C6}"/>
              </a:ext>
            </a:extLst>
          </p:cNvPr>
          <p:cNvSpPr/>
          <p:nvPr/>
        </p:nvSpPr>
        <p:spPr>
          <a:xfrm>
            <a:off x="4467969" y="5528094"/>
            <a:ext cx="2685209" cy="990799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D88E52-231A-E54D-6A09-47D43B0F5B76}"/>
              </a:ext>
            </a:extLst>
          </p:cNvPr>
          <p:cNvCxnSpPr>
            <a:cxnSpLocks/>
          </p:cNvCxnSpPr>
          <p:nvPr/>
        </p:nvCxnSpPr>
        <p:spPr>
          <a:xfrm flipH="1">
            <a:off x="5397939" y="6434527"/>
            <a:ext cx="95097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F122397-4114-D328-2E28-7DE78012B390}"/>
              </a:ext>
            </a:extLst>
          </p:cNvPr>
          <p:cNvSpPr txBox="1"/>
          <p:nvPr/>
        </p:nvSpPr>
        <p:spPr>
          <a:xfrm>
            <a:off x="5232690" y="5560256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Nice Work!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6E1AF6-7EAB-BFDD-EFAE-625A8081E13E}"/>
              </a:ext>
            </a:extLst>
          </p:cNvPr>
          <p:cNvCxnSpPr>
            <a:cxnSpLocks/>
          </p:cNvCxnSpPr>
          <p:nvPr/>
        </p:nvCxnSpPr>
        <p:spPr>
          <a:xfrm flipH="1">
            <a:off x="4905110" y="6194042"/>
            <a:ext cx="1828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87B5142C-312E-8BDD-D131-9A8F0A625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844" y="2282854"/>
            <a:ext cx="2365912" cy="1502068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BB9CC9C7-5576-FE86-B8F9-2202DBE85EB1}"/>
              </a:ext>
            </a:extLst>
          </p:cNvPr>
          <p:cNvSpPr/>
          <p:nvPr/>
        </p:nvSpPr>
        <p:spPr>
          <a:xfrm>
            <a:off x="5684543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EB9C3C0-0399-5C60-FD68-57A371CB5793}"/>
              </a:ext>
            </a:extLst>
          </p:cNvPr>
          <p:cNvSpPr/>
          <p:nvPr/>
        </p:nvSpPr>
        <p:spPr>
          <a:xfrm>
            <a:off x="4782491" y="604649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EF77087-5095-9017-456E-FA07AC7A9A8B}"/>
              </a:ext>
            </a:extLst>
          </p:cNvPr>
          <p:cNvSpPr/>
          <p:nvPr/>
        </p:nvSpPr>
        <p:spPr>
          <a:xfrm>
            <a:off x="6586595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0FCBBD9-6B82-8D00-2936-C5D87AAF6F51}"/>
              </a:ext>
            </a:extLst>
          </p:cNvPr>
          <p:cNvSpPr/>
          <p:nvPr/>
        </p:nvSpPr>
        <p:spPr>
          <a:xfrm>
            <a:off x="5697076" y="604649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29EC30E-5DF1-688B-1AC6-8CDA8739C7F1}"/>
              </a:ext>
            </a:extLst>
          </p:cNvPr>
          <p:cNvSpPr/>
          <p:nvPr/>
        </p:nvSpPr>
        <p:spPr>
          <a:xfrm>
            <a:off x="8349328" y="5528094"/>
            <a:ext cx="2685209" cy="990799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CAA06D-0F58-D1C4-F522-131811E82DB2}"/>
              </a:ext>
            </a:extLst>
          </p:cNvPr>
          <p:cNvCxnSpPr>
            <a:cxnSpLocks/>
          </p:cNvCxnSpPr>
          <p:nvPr/>
        </p:nvCxnSpPr>
        <p:spPr>
          <a:xfrm flipH="1">
            <a:off x="9279298" y="6434527"/>
            <a:ext cx="95097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E23B4A-1220-2FFC-C821-8013A7630504}"/>
              </a:ext>
            </a:extLst>
          </p:cNvPr>
          <p:cNvSpPr txBox="1"/>
          <p:nvPr/>
        </p:nvSpPr>
        <p:spPr>
          <a:xfrm>
            <a:off x="9114049" y="5560256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Nice Work!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EF52BC-58DC-1E1B-44BE-4103C8DE7DD5}"/>
              </a:ext>
            </a:extLst>
          </p:cNvPr>
          <p:cNvCxnSpPr>
            <a:cxnSpLocks/>
          </p:cNvCxnSpPr>
          <p:nvPr/>
        </p:nvCxnSpPr>
        <p:spPr>
          <a:xfrm flipH="1">
            <a:off x="8786469" y="6194042"/>
            <a:ext cx="1828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4901C79A-E232-4896-F104-67104487D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203" y="2282854"/>
            <a:ext cx="2365912" cy="668370"/>
          </a:xfrm>
          <a:prstGeom prst="rect">
            <a:avLst/>
          </a:prstGeom>
        </p:spPr>
      </p:pic>
      <p:pic>
        <p:nvPicPr>
          <p:cNvPr id="64" name="Picture 63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D74514D7-EC87-46FE-6FA8-F393FC4BD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976" y="2770678"/>
            <a:ext cx="2365912" cy="874811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28041E25-5449-9BF0-A1C1-6C4716BAAAE5}"/>
              </a:ext>
            </a:extLst>
          </p:cNvPr>
          <p:cNvSpPr/>
          <p:nvPr/>
        </p:nvSpPr>
        <p:spPr>
          <a:xfrm>
            <a:off x="9565902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E8BDC0-7AE6-1A71-54F7-742BD8E2E195}"/>
              </a:ext>
            </a:extLst>
          </p:cNvPr>
          <p:cNvSpPr/>
          <p:nvPr/>
        </p:nvSpPr>
        <p:spPr>
          <a:xfrm>
            <a:off x="8663850" y="604649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A5AA6B1-DAAE-A5C4-F4AC-957A82038EF1}"/>
              </a:ext>
            </a:extLst>
          </p:cNvPr>
          <p:cNvSpPr/>
          <p:nvPr/>
        </p:nvSpPr>
        <p:spPr>
          <a:xfrm>
            <a:off x="10467954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4825433-44BA-4B3A-449C-A40F81263A57}"/>
              </a:ext>
            </a:extLst>
          </p:cNvPr>
          <p:cNvSpPr/>
          <p:nvPr/>
        </p:nvSpPr>
        <p:spPr>
          <a:xfrm>
            <a:off x="9578435" y="604649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pic>
        <p:nvPicPr>
          <p:cNvPr id="70" name="Picture 69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19BFEBC4-F7E9-E85C-3E1B-592C523B1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601" y="5346834"/>
            <a:ext cx="2697480" cy="173758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28161081-25A6-2D9D-AC72-620F0BE15BB3}"/>
              </a:ext>
            </a:extLst>
          </p:cNvPr>
          <p:cNvSpPr/>
          <p:nvPr/>
        </p:nvSpPr>
        <p:spPr>
          <a:xfrm>
            <a:off x="10455421" y="604863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pic>
        <p:nvPicPr>
          <p:cNvPr id="73" name="Picture 72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CE81EBB4-EF16-7D24-32FE-98461AA76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844" y="5359750"/>
            <a:ext cx="2697480" cy="17375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808AD2F-7B4A-7D5D-27E0-0FE2BBAD4FCA}"/>
              </a:ext>
            </a:extLst>
          </p:cNvPr>
          <p:cNvSpPr txBox="1"/>
          <p:nvPr/>
        </p:nvSpPr>
        <p:spPr>
          <a:xfrm>
            <a:off x="1130198" y="267975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Correct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4AB4A1-4110-776D-4E71-7DDE2960F485}"/>
              </a:ext>
            </a:extLst>
          </p:cNvPr>
          <p:cNvSpPr txBox="1"/>
          <p:nvPr/>
        </p:nvSpPr>
        <p:spPr>
          <a:xfrm>
            <a:off x="4992348" y="267975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Correct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ABEB5E-8833-D602-B393-6A3F38FC22D5}"/>
              </a:ext>
            </a:extLst>
          </p:cNvPr>
          <p:cNvSpPr txBox="1"/>
          <p:nvPr/>
        </p:nvSpPr>
        <p:spPr>
          <a:xfrm>
            <a:off x="8906431" y="267975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Correct</a:t>
            </a:r>
          </a:p>
        </p:txBody>
      </p:sp>
    </p:spTree>
    <p:extLst>
      <p:ext uri="{BB962C8B-B14F-4D97-AF65-F5344CB8AC3E}">
        <p14:creationId xmlns:p14="http://schemas.microsoft.com/office/powerpoint/2010/main" val="391563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E41A0-1656-4FF9-97F0-06C0BC0F8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812154AF-0EA9-B925-3602-AACBB197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81" y="693123"/>
            <a:ext cx="2687375" cy="582472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C1C9E5E-7FB5-C893-2FC3-60E373FBE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63" y="694165"/>
            <a:ext cx="2687375" cy="58247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A107FA-6FE1-4C12-79ED-888E18DC2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1" y="692082"/>
            <a:ext cx="2688336" cy="5826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97AF3C-CFDD-7002-C284-A49706A69CCA}"/>
              </a:ext>
            </a:extLst>
          </p:cNvPr>
          <p:cNvSpPr/>
          <p:nvPr/>
        </p:nvSpPr>
        <p:spPr>
          <a:xfrm>
            <a:off x="585385" y="5528094"/>
            <a:ext cx="2685209" cy="990799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11C905-1481-7854-476A-9006E6C51ABE}"/>
              </a:ext>
            </a:extLst>
          </p:cNvPr>
          <p:cNvCxnSpPr>
            <a:cxnSpLocks/>
          </p:cNvCxnSpPr>
          <p:nvPr/>
        </p:nvCxnSpPr>
        <p:spPr>
          <a:xfrm flipH="1">
            <a:off x="1515355" y="6434527"/>
            <a:ext cx="95097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8BA373-8856-6E60-8870-1A05BD6517D3}"/>
              </a:ext>
            </a:extLst>
          </p:cNvPr>
          <p:cNvSpPr txBox="1"/>
          <p:nvPr/>
        </p:nvSpPr>
        <p:spPr>
          <a:xfrm>
            <a:off x="1350106" y="5560256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Nice Work!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518F86-39BC-C482-77D4-3B26E48022EF}"/>
              </a:ext>
            </a:extLst>
          </p:cNvPr>
          <p:cNvCxnSpPr>
            <a:cxnSpLocks/>
          </p:cNvCxnSpPr>
          <p:nvPr/>
        </p:nvCxnSpPr>
        <p:spPr>
          <a:xfrm flipH="1">
            <a:off x="1022526" y="6194042"/>
            <a:ext cx="1828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5DAE3D64-BF0C-2431-DC7E-705540DBF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60" y="2282854"/>
            <a:ext cx="2365912" cy="668370"/>
          </a:xfrm>
          <a:prstGeom prst="rect">
            <a:avLst/>
          </a:prstGeom>
        </p:spPr>
      </p:pic>
      <p:pic>
        <p:nvPicPr>
          <p:cNvPr id="39" name="Picture 38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9BF43978-D50D-B254-3B63-AF9D3AF12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33" y="2770678"/>
            <a:ext cx="2365912" cy="87481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B6293CA7-15D7-F17D-F1ED-79EB807E2EF7}"/>
              </a:ext>
            </a:extLst>
          </p:cNvPr>
          <p:cNvSpPr/>
          <p:nvPr/>
        </p:nvSpPr>
        <p:spPr>
          <a:xfrm>
            <a:off x="1801959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E1CBE6-08BB-6AE1-63DF-384ACA96E3FF}"/>
              </a:ext>
            </a:extLst>
          </p:cNvPr>
          <p:cNvSpPr/>
          <p:nvPr/>
        </p:nvSpPr>
        <p:spPr>
          <a:xfrm>
            <a:off x="899907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82014E-ADD3-7A77-3395-4E3B40B5A903}"/>
              </a:ext>
            </a:extLst>
          </p:cNvPr>
          <p:cNvSpPr/>
          <p:nvPr/>
        </p:nvSpPr>
        <p:spPr>
          <a:xfrm>
            <a:off x="2704011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DED806-7437-83F7-F69F-36ABA3854AA5}"/>
              </a:ext>
            </a:extLst>
          </p:cNvPr>
          <p:cNvSpPr/>
          <p:nvPr/>
        </p:nvSpPr>
        <p:spPr>
          <a:xfrm>
            <a:off x="4467969" y="5528094"/>
            <a:ext cx="2685209" cy="990799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82E176-ABD8-A457-31ED-BE2246B93FD9}"/>
              </a:ext>
            </a:extLst>
          </p:cNvPr>
          <p:cNvCxnSpPr>
            <a:cxnSpLocks/>
          </p:cNvCxnSpPr>
          <p:nvPr/>
        </p:nvCxnSpPr>
        <p:spPr>
          <a:xfrm flipH="1">
            <a:off x="5397939" y="6434527"/>
            <a:ext cx="95097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C58B5C-256B-DD9E-21F4-967F6206364D}"/>
              </a:ext>
            </a:extLst>
          </p:cNvPr>
          <p:cNvSpPr txBox="1"/>
          <p:nvPr/>
        </p:nvSpPr>
        <p:spPr>
          <a:xfrm>
            <a:off x="5232690" y="5560256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Nice Work!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8E02C44-E696-A559-F76E-8FA0FE35732D}"/>
              </a:ext>
            </a:extLst>
          </p:cNvPr>
          <p:cNvCxnSpPr>
            <a:cxnSpLocks/>
          </p:cNvCxnSpPr>
          <p:nvPr/>
        </p:nvCxnSpPr>
        <p:spPr>
          <a:xfrm flipH="1">
            <a:off x="4905110" y="6194042"/>
            <a:ext cx="1828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E6972B18-8EB1-79E9-85C7-7A2A6C5A0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844" y="2282854"/>
            <a:ext cx="2365912" cy="1502068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F138929A-CEEA-06EF-B93C-B8F885629756}"/>
              </a:ext>
            </a:extLst>
          </p:cNvPr>
          <p:cNvSpPr/>
          <p:nvPr/>
        </p:nvSpPr>
        <p:spPr>
          <a:xfrm>
            <a:off x="5684543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34D9A6-FB95-5447-6442-61BF4530C6DD}"/>
              </a:ext>
            </a:extLst>
          </p:cNvPr>
          <p:cNvSpPr/>
          <p:nvPr/>
        </p:nvSpPr>
        <p:spPr>
          <a:xfrm>
            <a:off x="4782491" y="604649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21E9F0-EDD1-0CC3-FBF2-ADBC6D07C729}"/>
              </a:ext>
            </a:extLst>
          </p:cNvPr>
          <p:cNvSpPr/>
          <p:nvPr/>
        </p:nvSpPr>
        <p:spPr>
          <a:xfrm>
            <a:off x="6586595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995C76-DD7B-5C84-CFC5-9E19E5CC9E8B}"/>
              </a:ext>
            </a:extLst>
          </p:cNvPr>
          <p:cNvSpPr/>
          <p:nvPr/>
        </p:nvSpPr>
        <p:spPr>
          <a:xfrm>
            <a:off x="8349328" y="5528094"/>
            <a:ext cx="2685209" cy="990799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DB04A6F-3AAA-85C7-29F8-D205B813B0CD}"/>
              </a:ext>
            </a:extLst>
          </p:cNvPr>
          <p:cNvCxnSpPr>
            <a:cxnSpLocks/>
          </p:cNvCxnSpPr>
          <p:nvPr/>
        </p:nvCxnSpPr>
        <p:spPr>
          <a:xfrm flipH="1">
            <a:off x="9279298" y="6434527"/>
            <a:ext cx="95097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C339C9-7938-C479-BD9D-648A45A2DF0E}"/>
              </a:ext>
            </a:extLst>
          </p:cNvPr>
          <p:cNvSpPr txBox="1"/>
          <p:nvPr/>
        </p:nvSpPr>
        <p:spPr>
          <a:xfrm>
            <a:off x="9114049" y="5560256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Nice Work!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02A5EC3-A010-7724-A3E5-4E5C617860D1}"/>
              </a:ext>
            </a:extLst>
          </p:cNvPr>
          <p:cNvCxnSpPr>
            <a:cxnSpLocks/>
          </p:cNvCxnSpPr>
          <p:nvPr/>
        </p:nvCxnSpPr>
        <p:spPr>
          <a:xfrm flipH="1">
            <a:off x="8786469" y="6194042"/>
            <a:ext cx="1828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DEE4D4CA-D708-BB1A-C980-900687A91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203" y="2282854"/>
            <a:ext cx="2365912" cy="668370"/>
          </a:xfrm>
          <a:prstGeom prst="rect">
            <a:avLst/>
          </a:prstGeom>
        </p:spPr>
      </p:pic>
      <p:pic>
        <p:nvPicPr>
          <p:cNvPr id="64" name="Picture 63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197200A5-E112-F63A-3D5B-09C8BA663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976" y="2770678"/>
            <a:ext cx="2365912" cy="874811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A5576A22-1A85-5579-BC22-67686EED65ED}"/>
              </a:ext>
            </a:extLst>
          </p:cNvPr>
          <p:cNvSpPr/>
          <p:nvPr/>
        </p:nvSpPr>
        <p:spPr>
          <a:xfrm>
            <a:off x="9565902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929FCE1-DF27-52B9-3DD1-E34B465B5C75}"/>
              </a:ext>
            </a:extLst>
          </p:cNvPr>
          <p:cNvSpPr/>
          <p:nvPr/>
        </p:nvSpPr>
        <p:spPr>
          <a:xfrm>
            <a:off x="8663850" y="604649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87043B-E096-527A-4414-DEA9EDFBB903}"/>
              </a:ext>
            </a:extLst>
          </p:cNvPr>
          <p:cNvSpPr/>
          <p:nvPr/>
        </p:nvSpPr>
        <p:spPr>
          <a:xfrm>
            <a:off x="10467954" y="6046491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28AF7E-B7BD-6FF5-A9C8-9FE324806512}"/>
              </a:ext>
            </a:extLst>
          </p:cNvPr>
          <p:cNvSpPr/>
          <p:nvPr/>
        </p:nvSpPr>
        <p:spPr>
          <a:xfrm>
            <a:off x="9578435" y="604649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pic>
        <p:nvPicPr>
          <p:cNvPr id="70" name="Picture 69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DD085A49-3BDE-4F94-75E0-F0E30B8D4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601" y="5346834"/>
            <a:ext cx="2697480" cy="173758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E3FB9325-9CC6-C4F5-C42B-92820E121951}"/>
              </a:ext>
            </a:extLst>
          </p:cNvPr>
          <p:cNvSpPr/>
          <p:nvPr/>
        </p:nvSpPr>
        <p:spPr>
          <a:xfrm>
            <a:off x="10455421" y="6048631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pic>
        <p:nvPicPr>
          <p:cNvPr id="73" name="Picture 72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6C3B126D-623F-AC6C-8999-CFDF73AF1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844" y="5359750"/>
            <a:ext cx="2697480" cy="17375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E3BEA25-B6A4-4202-D7ED-DB8581E3121D}"/>
              </a:ext>
            </a:extLst>
          </p:cNvPr>
          <p:cNvSpPr txBox="1"/>
          <p:nvPr/>
        </p:nvSpPr>
        <p:spPr>
          <a:xfrm>
            <a:off x="1130198" y="267975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Correct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593BDB-4594-2146-35B0-75063B71CF61}"/>
              </a:ext>
            </a:extLst>
          </p:cNvPr>
          <p:cNvSpPr txBox="1"/>
          <p:nvPr/>
        </p:nvSpPr>
        <p:spPr>
          <a:xfrm>
            <a:off x="4992348" y="267975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Correct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1A6A5F-BB31-B58C-B2FE-BDE9ADA71122}"/>
              </a:ext>
            </a:extLst>
          </p:cNvPr>
          <p:cNvSpPr txBox="1"/>
          <p:nvPr/>
        </p:nvSpPr>
        <p:spPr>
          <a:xfrm>
            <a:off x="8906431" y="267975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Correct</a:t>
            </a:r>
          </a:p>
        </p:txBody>
      </p:sp>
    </p:spTree>
    <p:extLst>
      <p:ext uri="{BB962C8B-B14F-4D97-AF65-F5344CB8AC3E}">
        <p14:creationId xmlns:p14="http://schemas.microsoft.com/office/powerpoint/2010/main" val="110824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46D8E-D4C9-AABB-F7C7-804A71BA8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9D90735-06AB-1A81-E1B5-C67485DAE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81" y="693123"/>
            <a:ext cx="2687375" cy="582472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448AF2C-8127-056E-FD59-2B1004D2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663" y="694165"/>
            <a:ext cx="2687375" cy="58247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0F43D5-6EDF-E3A5-73B9-EFA12A2AA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1" y="692082"/>
            <a:ext cx="2688336" cy="5826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0F097-908F-7F7B-2ECB-38786795DCAB}"/>
              </a:ext>
            </a:extLst>
          </p:cNvPr>
          <p:cNvSpPr/>
          <p:nvPr/>
        </p:nvSpPr>
        <p:spPr>
          <a:xfrm>
            <a:off x="585385" y="5528094"/>
            <a:ext cx="2685209" cy="990799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1A6903-3EA9-AFAB-C28F-8DC962269C1E}"/>
              </a:ext>
            </a:extLst>
          </p:cNvPr>
          <p:cNvCxnSpPr>
            <a:cxnSpLocks/>
          </p:cNvCxnSpPr>
          <p:nvPr/>
        </p:nvCxnSpPr>
        <p:spPr>
          <a:xfrm flipH="1">
            <a:off x="1515355" y="6434527"/>
            <a:ext cx="95097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9860C-3C8D-1CB6-21D7-C94A981652A8}"/>
              </a:ext>
            </a:extLst>
          </p:cNvPr>
          <p:cNvSpPr txBox="1"/>
          <p:nvPr/>
        </p:nvSpPr>
        <p:spPr>
          <a:xfrm>
            <a:off x="1350106" y="5560256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Nice Work!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068559-5CA9-549F-E49A-F962D0675ADA}"/>
              </a:ext>
            </a:extLst>
          </p:cNvPr>
          <p:cNvCxnSpPr>
            <a:cxnSpLocks/>
          </p:cNvCxnSpPr>
          <p:nvPr/>
        </p:nvCxnSpPr>
        <p:spPr>
          <a:xfrm flipH="1">
            <a:off x="1022526" y="3413270"/>
            <a:ext cx="1828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CBB69358-F3EB-1EE8-E768-4559EB96D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60" y="2282854"/>
            <a:ext cx="2365912" cy="668370"/>
          </a:xfrm>
          <a:prstGeom prst="rect">
            <a:avLst/>
          </a:prstGeom>
        </p:spPr>
      </p:pic>
      <p:pic>
        <p:nvPicPr>
          <p:cNvPr id="39" name="Picture 38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FA6C17DF-726B-6D8F-0E56-A0DB0A83D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33" y="2770678"/>
            <a:ext cx="2365912" cy="87481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CCA2A651-4DC9-492F-BEC6-EBDFA0C41711}"/>
              </a:ext>
            </a:extLst>
          </p:cNvPr>
          <p:cNvSpPr/>
          <p:nvPr/>
        </p:nvSpPr>
        <p:spPr>
          <a:xfrm>
            <a:off x="1801959" y="32657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008897-0FB0-E49C-F46D-CDA52A0A316E}"/>
              </a:ext>
            </a:extLst>
          </p:cNvPr>
          <p:cNvSpPr/>
          <p:nvPr/>
        </p:nvSpPr>
        <p:spPr>
          <a:xfrm>
            <a:off x="899907" y="32657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F80294-DD8F-D49F-B476-ECEA1A00B898}"/>
              </a:ext>
            </a:extLst>
          </p:cNvPr>
          <p:cNvSpPr/>
          <p:nvPr/>
        </p:nvSpPr>
        <p:spPr>
          <a:xfrm>
            <a:off x="2704011" y="32657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D2B3F-8FD4-2EBF-B541-72F68BB08B19}"/>
              </a:ext>
            </a:extLst>
          </p:cNvPr>
          <p:cNvSpPr/>
          <p:nvPr/>
        </p:nvSpPr>
        <p:spPr>
          <a:xfrm>
            <a:off x="4467969" y="5528094"/>
            <a:ext cx="2685209" cy="990799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A03FC59-83F7-223B-8E2B-C9710127059F}"/>
              </a:ext>
            </a:extLst>
          </p:cNvPr>
          <p:cNvCxnSpPr>
            <a:cxnSpLocks/>
          </p:cNvCxnSpPr>
          <p:nvPr/>
        </p:nvCxnSpPr>
        <p:spPr>
          <a:xfrm flipH="1">
            <a:off x="5397939" y="6434527"/>
            <a:ext cx="95097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8EBB15B-39EB-3DD5-033B-AE79CA4517CB}"/>
              </a:ext>
            </a:extLst>
          </p:cNvPr>
          <p:cNvSpPr txBox="1"/>
          <p:nvPr/>
        </p:nvSpPr>
        <p:spPr>
          <a:xfrm>
            <a:off x="5232690" y="5560256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Nice Work!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FB5D2A-E6B5-5BDE-6E2A-2FFAB19E0CB7}"/>
              </a:ext>
            </a:extLst>
          </p:cNvPr>
          <p:cNvCxnSpPr>
            <a:cxnSpLocks/>
          </p:cNvCxnSpPr>
          <p:nvPr/>
        </p:nvCxnSpPr>
        <p:spPr>
          <a:xfrm flipH="1">
            <a:off x="4905110" y="3413270"/>
            <a:ext cx="1828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8781E594-8D62-0780-714E-6BBF19BCD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844" y="2282854"/>
            <a:ext cx="2365912" cy="1502068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EB24A642-5900-25A9-1FD4-42F5DF8C2AA2}"/>
              </a:ext>
            </a:extLst>
          </p:cNvPr>
          <p:cNvSpPr/>
          <p:nvPr/>
        </p:nvSpPr>
        <p:spPr>
          <a:xfrm>
            <a:off x="5684543" y="32657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733F2E-AF31-38F4-B908-4C9E80950715}"/>
              </a:ext>
            </a:extLst>
          </p:cNvPr>
          <p:cNvSpPr/>
          <p:nvPr/>
        </p:nvSpPr>
        <p:spPr>
          <a:xfrm>
            <a:off x="4782491" y="3265719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	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A01B80-D854-60B3-F466-BB54215E1E68}"/>
              </a:ext>
            </a:extLst>
          </p:cNvPr>
          <p:cNvSpPr/>
          <p:nvPr/>
        </p:nvSpPr>
        <p:spPr>
          <a:xfrm>
            <a:off x="6586595" y="32657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834A16-705D-495E-4F5F-6F74325E2005}"/>
              </a:ext>
            </a:extLst>
          </p:cNvPr>
          <p:cNvSpPr/>
          <p:nvPr/>
        </p:nvSpPr>
        <p:spPr>
          <a:xfrm>
            <a:off x="8349328" y="5528094"/>
            <a:ext cx="2685209" cy="990799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D46997-B70E-182A-DDBA-B1FA06EC2987}"/>
              </a:ext>
            </a:extLst>
          </p:cNvPr>
          <p:cNvCxnSpPr>
            <a:cxnSpLocks/>
          </p:cNvCxnSpPr>
          <p:nvPr/>
        </p:nvCxnSpPr>
        <p:spPr>
          <a:xfrm flipH="1">
            <a:off x="9279298" y="6434527"/>
            <a:ext cx="95097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2E08FE-3FBC-45FE-C169-6627CE52EA9C}"/>
              </a:ext>
            </a:extLst>
          </p:cNvPr>
          <p:cNvSpPr txBox="1"/>
          <p:nvPr/>
        </p:nvSpPr>
        <p:spPr>
          <a:xfrm>
            <a:off x="9114049" y="5560256"/>
            <a:ext cx="115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Nice Work!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50B58A-A8F0-86A8-B06E-6C04B164BB6C}"/>
              </a:ext>
            </a:extLst>
          </p:cNvPr>
          <p:cNvCxnSpPr>
            <a:cxnSpLocks/>
          </p:cNvCxnSpPr>
          <p:nvPr/>
        </p:nvCxnSpPr>
        <p:spPr>
          <a:xfrm flipH="1">
            <a:off x="8786469" y="3413270"/>
            <a:ext cx="1828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09737CC7-3D07-8C68-35B7-DDBF36F86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203" y="2282854"/>
            <a:ext cx="2365912" cy="668370"/>
          </a:xfrm>
          <a:prstGeom prst="rect">
            <a:avLst/>
          </a:prstGeom>
        </p:spPr>
      </p:pic>
      <p:pic>
        <p:nvPicPr>
          <p:cNvPr id="64" name="Picture 63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308B57BC-68C0-9F95-3187-AEB458F73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976" y="2770678"/>
            <a:ext cx="2365912" cy="874811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6EBA2E6F-E4D4-4CB2-39AC-1EFF35A4AA92}"/>
              </a:ext>
            </a:extLst>
          </p:cNvPr>
          <p:cNvSpPr/>
          <p:nvPr/>
        </p:nvSpPr>
        <p:spPr>
          <a:xfrm>
            <a:off x="9565902" y="32657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1508B6F-FDE0-81A3-CCFE-E5352FCA7961}"/>
              </a:ext>
            </a:extLst>
          </p:cNvPr>
          <p:cNvSpPr/>
          <p:nvPr/>
        </p:nvSpPr>
        <p:spPr>
          <a:xfrm>
            <a:off x="8663850" y="3265719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D05B7D-C1F6-01C4-4CA1-30E1CA183595}"/>
              </a:ext>
            </a:extLst>
          </p:cNvPr>
          <p:cNvSpPr/>
          <p:nvPr/>
        </p:nvSpPr>
        <p:spPr>
          <a:xfrm>
            <a:off x="10467954" y="3265719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C82396E-AA07-13B8-CCFE-1B696CEF6EEC}"/>
              </a:ext>
            </a:extLst>
          </p:cNvPr>
          <p:cNvSpPr/>
          <p:nvPr/>
        </p:nvSpPr>
        <p:spPr>
          <a:xfrm>
            <a:off x="9578435" y="3265719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pic>
        <p:nvPicPr>
          <p:cNvPr id="70" name="Picture 69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6C120B29-5CBF-70D7-C782-9F15A6EE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601" y="5346834"/>
            <a:ext cx="2697480" cy="173758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9C660E7D-096F-5FB2-BB54-5384689255F2}"/>
              </a:ext>
            </a:extLst>
          </p:cNvPr>
          <p:cNvSpPr/>
          <p:nvPr/>
        </p:nvSpPr>
        <p:spPr>
          <a:xfrm>
            <a:off x="10455421" y="3267859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pic>
        <p:nvPicPr>
          <p:cNvPr id="73" name="Picture 72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CA66FD26-2D88-9060-6217-0CEB48D22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844" y="5359750"/>
            <a:ext cx="2697480" cy="17375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5D90DBE-9435-FD31-CBA8-DB4160D6F538}"/>
              </a:ext>
            </a:extLst>
          </p:cNvPr>
          <p:cNvSpPr txBox="1"/>
          <p:nvPr/>
        </p:nvSpPr>
        <p:spPr>
          <a:xfrm>
            <a:off x="1130198" y="267975"/>
            <a:ext cx="155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step correct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DE1E31-EA2F-005E-D945-24673D4915BF}"/>
              </a:ext>
            </a:extLst>
          </p:cNvPr>
          <p:cNvSpPr txBox="1"/>
          <p:nvPr/>
        </p:nvSpPr>
        <p:spPr>
          <a:xfrm>
            <a:off x="4992348" y="267975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steps correct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CDACF4-A9EF-3096-4F71-8D9B49F81A32}"/>
              </a:ext>
            </a:extLst>
          </p:cNvPr>
          <p:cNvSpPr txBox="1"/>
          <p:nvPr/>
        </p:nvSpPr>
        <p:spPr>
          <a:xfrm>
            <a:off x="8906431" y="267975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steps correct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DAA49C-5402-97DE-73D5-515DD2299FC4}"/>
              </a:ext>
            </a:extLst>
          </p:cNvPr>
          <p:cNvSpPr/>
          <p:nvPr/>
        </p:nvSpPr>
        <p:spPr>
          <a:xfrm>
            <a:off x="5688940" y="3260970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DE280E-CAFB-A9A3-DCB4-1251B37144F7}"/>
              </a:ext>
            </a:extLst>
          </p:cNvPr>
          <p:cNvSpPr/>
          <p:nvPr/>
        </p:nvSpPr>
        <p:spPr>
          <a:xfrm>
            <a:off x="895633" y="3267047"/>
            <a:ext cx="274320" cy="27432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29932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89</Words>
  <Application>Microsoft Macintosh PowerPoint</Application>
  <PresentationFormat>Widescreen</PresentationFormat>
  <Paragraphs>52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Pietracatella</dc:creator>
  <cp:lastModifiedBy>Brian Pietracatella</cp:lastModifiedBy>
  <cp:revision>4</cp:revision>
  <dcterms:created xsi:type="dcterms:W3CDTF">2025-01-04T12:03:42Z</dcterms:created>
  <dcterms:modified xsi:type="dcterms:W3CDTF">2025-01-10T11:26:48Z</dcterms:modified>
</cp:coreProperties>
</file>