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E3A8F-853F-4D94-9253-3EE74BC5C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AFC689-8680-448E-9655-A7E2A5BD7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30207-F3AF-473D-B4DC-33035040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D0EA-FBEF-4D96-A33C-4B7419713A77}" type="datetimeFigureOut">
              <a:rPr lang="ko-KR" altLang="en-US" smtClean="0"/>
              <a:t>2021-03-14(Sun)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15578E-ACF4-4A20-BEEA-AC64B0F4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56C96D-FE2A-4345-AE89-C2E558C8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ABAE-4B9C-418C-B697-89DBFA921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68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8BD6E-1FE3-4CB8-A7E9-20747CF99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0088C4-ABFB-4874-90B6-A1FE8DE10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F956E8-5752-4969-BD81-0015ADDB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D0EA-FBEF-4D96-A33C-4B7419713A77}" type="datetimeFigureOut">
              <a:rPr lang="ko-KR" altLang="en-US" smtClean="0"/>
              <a:t>2021-03-14(Sun)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852B7-A8EB-4638-BF26-DC4401E2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FC86A8-4D03-4CE5-A3ED-0F4DB5D38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ABAE-4B9C-418C-B697-89DBFA921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76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DB88CE-25D4-4C2E-A37D-705F1B139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A65E81-1C43-4E6F-8EEA-6D5E7C226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793D8-ACF9-4B8F-9119-B5F63A1F7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D0EA-FBEF-4D96-A33C-4B7419713A77}" type="datetimeFigureOut">
              <a:rPr lang="ko-KR" altLang="en-US" smtClean="0"/>
              <a:t>2021-03-14(Sun)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E2CF1E-4C4B-4030-8EAC-47F66B35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95652F-3183-43E2-BEEB-71900A30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ABAE-4B9C-418C-B697-89DBFA921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51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1F4F3-F068-4137-8A8C-FD42279A4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5F9DC5-EEF4-49F4-A7AB-7F3432EBC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C8360C-DF29-431B-8763-9CD0292A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D0EA-FBEF-4D96-A33C-4B7419713A77}" type="datetimeFigureOut">
              <a:rPr lang="ko-KR" altLang="en-US" smtClean="0"/>
              <a:t>2021-03-14(Sun)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8F17EF-9B4E-412E-A1C2-5926F85F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88B0D0-CC16-481D-B33B-9F899758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ABAE-4B9C-418C-B697-89DBFA921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28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0DE48-4795-4971-B0A0-BD0B4F9F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6D696B-64AC-4441-89FF-A2CC240ED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B6E19C-DC2B-444E-BCA0-767E7BB9E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D0EA-FBEF-4D96-A33C-4B7419713A77}" type="datetimeFigureOut">
              <a:rPr lang="ko-KR" altLang="en-US" smtClean="0"/>
              <a:t>2021-03-14(Sun)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3A4958-6B2A-4FFC-BC81-00BCF71A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C6FE2-13F4-4276-91FE-51768F71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ABAE-4B9C-418C-B697-89DBFA921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48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F8EF6-BB00-42E6-A2A1-534F2735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C53C2-C898-4777-A72C-4BD1A0562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D18FAE-6F73-40F0-8814-43BD5D782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DCB618-EFB5-43D9-A2F2-7D8AB3A5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D0EA-FBEF-4D96-A33C-4B7419713A77}" type="datetimeFigureOut">
              <a:rPr lang="ko-KR" altLang="en-US" smtClean="0"/>
              <a:t>2021-03-14(Sun)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87702C-C9C0-475E-AB04-DA2ABF12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E3D365-36B2-4DF6-90F7-1B0EA917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ABAE-4B9C-418C-B697-89DBFA921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8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E18B9-2A96-4A26-A54A-8FB227CFC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F2E792-9856-42CD-895A-0E355B96C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6DEDB3-A6D7-4117-97D5-1B80E6397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093051-10FB-40C4-841B-3ECAD3729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6F23BD-C71E-4714-9EFB-9F31A2588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8B4B75-D51C-4817-AA14-5F227C95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D0EA-FBEF-4D96-A33C-4B7419713A77}" type="datetimeFigureOut">
              <a:rPr lang="ko-KR" altLang="en-US" smtClean="0"/>
              <a:t>2021-03-14(Sun)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7C6A38-F8B0-455C-AC5E-7736BC723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2E38F9-48AF-4204-95F3-37A59FAD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ABAE-4B9C-418C-B697-89DBFA921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4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E78CC-5BD2-4BEB-9E00-B9F5A9194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92EF65-3A71-4A63-943F-9301FBEF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D0EA-FBEF-4D96-A33C-4B7419713A77}" type="datetimeFigureOut">
              <a:rPr lang="ko-KR" altLang="en-US" smtClean="0"/>
              <a:t>2021-03-14(Sun)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9498BF-FC79-4ABD-B9E9-9157BCD92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4723BB-A4B1-4AA8-B2D9-F7DF907F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ABAE-4B9C-418C-B697-89DBFA921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15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1CCC97-0F67-4277-BF23-CB1AD0CB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D0EA-FBEF-4D96-A33C-4B7419713A77}" type="datetimeFigureOut">
              <a:rPr lang="ko-KR" altLang="en-US" smtClean="0"/>
              <a:t>2021-03-14(Sun)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1E71D9-6B93-4458-985F-D95C4479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D5EB27-314E-4ED5-90D1-C00E9620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ABAE-4B9C-418C-B697-89DBFA921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33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59591-B49C-48CF-B28C-CE1181E0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F5DF5-CA76-4D98-A06A-3D80D6ABD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866688-6395-496C-A426-946E2D006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E08655-3882-4C32-8505-946019BA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D0EA-FBEF-4D96-A33C-4B7419713A77}" type="datetimeFigureOut">
              <a:rPr lang="ko-KR" altLang="en-US" smtClean="0"/>
              <a:t>2021-03-14(Sun)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28127E-207F-477E-B94E-21E5FF85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DDE25B-A58C-48A9-A175-4FF17E7B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ABAE-4B9C-418C-B697-89DBFA921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341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2661E-D090-4E8E-B884-5FD3C9917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A7A58F-6A4B-4A66-ADC6-D20D603A6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8ED240-8B84-4003-8A46-7EF2B0EE5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5A2ECC-BC58-4C2C-BFDE-A45B67D6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D0EA-FBEF-4D96-A33C-4B7419713A77}" type="datetimeFigureOut">
              <a:rPr lang="ko-KR" altLang="en-US" smtClean="0"/>
              <a:t>2021-03-14(Sun)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00080F-1E40-4655-BAAF-BBB7DE0D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D88341-8C49-4C15-A938-85195E5E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ABAE-4B9C-418C-B697-89DBFA921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95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131F74-643E-4837-8400-9E9211390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13DBF3-3E23-454D-BFB0-6DD054B9F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DF77C-B788-4FC4-807B-75C030F0D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5D0EA-FBEF-4D96-A33C-4B7419713A77}" type="datetimeFigureOut">
              <a:rPr lang="ko-KR" altLang="en-US" smtClean="0"/>
              <a:t>2021-03-14(Sun)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F1517-8281-4F61-8D49-D07F35F3A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1D310E-A36B-47BE-AEB0-C02F59C1C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2ABAE-4B9C-418C-B697-89DBFA921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84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>
            <a:extLst>
              <a:ext uri="{FF2B5EF4-FFF2-40B4-BE49-F238E27FC236}">
                <a16:creationId xmlns:a16="http://schemas.microsoft.com/office/drawing/2014/main" id="{700488EB-CB84-4C8E-9DA9-2E3C1FBC2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609600"/>
            <a:ext cx="3724275" cy="56388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6CCA9DA-9004-45A5-AC6F-B1C3DB607717}"/>
              </a:ext>
            </a:extLst>
          </p:cNvPr>
          <p:cNvSpPr txBox="1"/>
          <p:nvPr/>
        </p:nvSpPr>
        <p:spPr>
          <a:xfrm>
            <a:off x="4543425" y="957977"/>
            <a:ext cx="7304628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제어 알고리즘</a:t>
            </a:r>
            <a:endParaRPr lang="en-US" altLang="ko-KR" sz="2800" dirty="0"/>
          </a:p>
          <a:p>
            <a:endParaRPr lang="en-US" altLang="ko-KR" dirty="0"/>
          </a:p>
          <a:p>
            <a:r>
              <a:rPr lang="ko-KR" altLang="en-US" dirty="0"/>
              <a:t>첫번째 과제를 수행하기 위해서는 조종기에 의해 </a:t>
            </a:r>
            <a:endParaRPr lang="en-US" altLang="ko-KR" dirty="0"/>
          </a:p>
          <a:p>
            <a:r>
              <a:rPr lang="ko-KR" altLang="en-US" dirty="0"/>
              <a:t>전</a:t>
            </a:r>
            <a:r>
              <a:rPr lang="en-US" altLang="ko-KR" dirty="0"/>
              <a:t>,</a:t>
            </a:r>
            <a:r>
              <a:rPr lang="ko-KR" altLang="en-US" dirty="0"/>
              <a:t>후진</a:t>
            </a:r>
            <a:r>
              <a:rPr lang="en-US" altLang="ko-KR" dirty="0"/>
              <a:t>, </a:t>
            </a:r>
            <a:r>
              <a:rPr lang="ko-KR" altLang="en-US" dirty="0"/>
              <a:t>회전</a:t>
            </a:r>
            <a:r>
              <a:rPr lang="en-US" altLang="ko-KR" dirty="0"/>
              <a:t>, </a:t>
            </a:r>
            <a:r>
              <a:rPr lang="ko-KR" altLang="en-US" dirty="0"/>
              <a:t>도르래의 상하 운동 </a:t>
            </a:r>
            <a:r>
              <a:rPr lang="en-US" altLang="ko-KR" dirty="0"/>
              <a:t>3</a:t>
            </a:r>
            <a:r>
              <a:rPr lang="ko-KR" altLang="en-US" dirty="0"/>
              <a:t>가지의 동작을 </a:t>
            </a:r>
            <a:endParaRPr lang="en-US" altLang="ko-KR" dirty="0"/>
          </a:p>
          <a:p>
            <a:r>
              <a:rPr lang="ko-KR" altLang="en-US" dirty="0"/>
              <a:t>조작하여 목표를 완수할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전진과 후진 운동은 각각의 바퀴에 같은 </a:t>
            </a:r>
            <a:r>
              <a:rPr lang="en-US" altLang="ko-KR" dirty="0"/>
              <a:t>Ref</a:t>
            </a:r>
            <a:r>
              <a:rPr lang="ko-KR" altLang="en-US" dirty="0"/>
              <a:t>값을 주어</a:t>
            </a:r>
            <a:endParaRPr lang="en-US" altLang="ko-KR" dirty="0"/>
          </a:p>
          <a:p>
            <a:r>
              <a:rPr lang="ko-KR" altLang="en-US" dirty="0"/>
              <a:t>전진</a:t>
            </a:r>
            <a:r>
              <a:rPr lang="en-US" altLang="ko-KR" dirty="0"/>
              <a:t> </a:t>
            </a:r>
            <a:r>
              <a:rPr lang="ko-KR" altLang="en-US" dirty="0"/>
              <a:t>또는 후진 동작을 수행 할 수 있게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회전 운동은 회전을 수행하고 싶은 방향에 따라</a:t>
            </a:r>
            <a:endParaRPr lang="en-US" altLang="ko-KR" dirty="0"/>
          </a:p>
          <a:p>
            <a:r>
              <a:rPr lang="ko-KR" altLang="en-US" dirty="0"/>
              <a:t>회전 방향과 반대 방향의 바퀴에 </a:t>
            </a:r>
            <a:r>
              <a:rPr lang="en-US" altLang="ko-KR" dirty="0"/>
              <a:t>Ref</a:t>
            </a:r>
            <a:r>
              <a:rPr lang="ko-KR" altLang="en-US" dirty="0"/>
              <a:t>값을 주어 회전을 가능하게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도르래의 상하운동은 전</a:t>
            </a:r>
            <a:r>
              <a:rPr lang="en-US" altLang="ko-KR" dirty="0"/>
              <a:t>, </a:t>
            </a:r>
            <a:r>
              <a:rPr lang="ko-KR" altLang="en-US" dirty="0"/>
              <a:t>후진 운동과 같은 방식으로 </a:t>
            </a:r>
            <a:endParaRPr lang="en-US" altLang="ko-KR" dirty="0"/>
          </a:p>
          <a:p>
            <a:r>
              <a:rPr lang="ko-KR" altLang="en-US" dirty="0"/>
              <a:t>모터에 </a:t>
            </a:r>
            <a:r>
              <a:rPr lang="en-US" altLang="ko-KR" dirty="0"/>
              <a:t>Ref</a:t>
            </a:r>
            <a:r>
              <a:rPr lang="ko-KR" altLang="en-US" dirty="0"/>
              <a:t>값을 부여 하여 움직인다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5316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85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이병화</dc:creator>
  <cp:lastModifiedBy>이병화</cp:lastModifiedBy>
  <cp:revision>3</cp:revision>
  <dcterms:created xsi:type="dcterms:W3CDTF">2021-03-14T05:18:35Z</dcterms:created>
  <dcterms:modified xsi:type="dcterms:W3CDTF">2021-03-14T05:53:05Z</dcterms:modified>
</cp:coreProperties>
</file>