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EC388-8F7B-4AC6-9B95-C2C2F47B987F}" v="66" dt="2021-05-02T06:45:4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병화" userId="51701faf-9bd1-41bd-aae4-b3c3c0d6cba2" providerId="ADAL" clId="{660EC388-8F7B-4AC6-9B95-C2C2F47B987F}"/>
    <pc:docChg chg="undo custSel addSld delSld modSld">
      <pc:chgData name="이병화" userId="51701faf-9bd1-41bd-aae4-b3c3c0d6cba2" providerId="ADAL" clId="{660EC388-8F7B-4AC6-9B95-C2C2F47B987F}" dt="2021-05-02T06:45:57.424" v="916" actId="14100"/>
      <pc:docMkLst>
        <pc:docMk/>
      </pc:docMkLst>
      <pc:sldChg chg="addSp delSp modSp mod">
        <pc:chgData name="이병화" userId="51701faf-9bd1-41bd-aae4-b3c3c0d6cba2" providerId="ADAL" clId="{660EC388-8F7B-4AC6-9B95-C2C2F47B987F}" dt="2021-05-02T06:45:57.424" v="916" actId="14100"/>
        <pc:sldMkLst>
          <pc:docMk/>
          <pc:sldMk cId="4192134274" sldId="256"/>
        </pc:sldMkLst>
        <pc:spChg chg="add del mod">
          <ac:chgData name="이병화" userId="51701faf-9bd1-41bd-aae4-b3c3c0d6cba2" providerId="ADAL" clId="{660EC388-8F7B-4AC6-9B95-C2C2F47B987F}" dt="2021-05-02T06:44:27.310" v="875" actId="21"/>
          <ac:spMkLst>
            <pc:docMk/>
            <pc:sldMk cId="4192134274" sldId="256"/>
            <ac:spMk id="2" creationId="{83FBD76E-F6B8-4DF3-9995-EF03AA7416DE}"/>
          </ac:spMkLst>
        </pc:spChg>
        <pc:spChg chg="add mod">
          <ac:chgData name="이병화" userId="51701faf-9bd1-41bd-aae4-b3c3c0d6cba2" providerId="ADAL" clId="{660EC388-8F7B-4AC6-9B95-C2C2F47B987F}" dt="2021-05-02T06:31:52.894" v="250" actId="1076"/>
          <ac:spMkLst>
            <pc:docMk/>
            <pc:sldMk cId="4192134274" sldId="256"/>
            <ac:spMk id="3" creationId="{E10407D8-F9AF-4D84-9CE9-F92609E996B7}"/>
          </ac:spMkLst>
        </pc:spChg>
        <pc:spChg chg="mod">
          <ac:chgData name="이병화" userId="51701faf-9bd1-41bd-aae4-b3c3c0d6cba2" providerId="ADAL" clId="{660EC388-8F7B-4AC6-9B95-C2C2F47B987F}" dt="2021-05-02T06:45:41.659" v="894" actId="1076"/>
          <ac:spMkLst>
            <pc:docMk/>
            <pc:sldMk cId="4192134274" sldId="256"/>
            <ac:spMk id="6" creationId="{3AD56852-DB00-476F-BD6A-ED77FC43D28D}"/>
          </ac:spMkLst>
        </pc:spChg>
        <pc:spChg chg="add mod">
          <ac:chgData name="이병화" userId="51701faf-9bd1-41bd-aae4-b3c3c0d6cba2" providerId="ADAL" clId="{660EC388-8F7B-4AC6-9B95-C2C2F47B987F}" dt="2021-05-02T06:45:57.424" v="916" actId="14100"/>
          <ac:spMkLst>
            <pc:docMk/>
            <pc:sldMk cId="4192134274" sldId="256"/>
            <ac:spMk id="8" creationId="{97F3DF9B-FF13-427A-A77E-DE821C9DCB4D}"/>
          </ac:spMkLst>
        </pc:spChg>
        <pc:spChg chg="del mod">
          <ac:chgData name="이병화" userId="51701faf-9bd1-41bd-aae4-b3c3c0d6cba2" providerId="ADAL" clId="{660EC388-8F7B-4AC6-9B95-C2C2F47B987F}" dt="2021-05-02T06:44:19.956" v="872" actId="21"/>
          <ac:spMkLst>
            <pc:docMk/>
            <pc:sldMk cId="4192134274" sldId="256"/>
            <ac:spMk id="11" creationId="{C3364C37-7A9B-4511-A252-0FD7810BD339}"/>
          </ac:spMkLst>
        </pc:spChg>
        <pc:picChg chg="mod">
          <ac:chgData name="이병화" userId="51701faf-9bd1-41bd-aae4-b3c3c0d6cba2" providerId="ADAL" clId="{660EC388-8F7B-4AC6-9B95-C2C2F47B987F}" dt="2021-05-02T06:45:36.657" v="891" actId="1076"/>
          <ac:picMkLst>
            <pc:docMk/>
            <pc:sldMk cId="4192134274" sldId="256"/>
            <ac:picMk id="5" creationId="{7F9CD9FC-384D-44ED-8400-6FB65CFA2C48}"/>
          </ac:picMkLst>
        </pc:picChg>
        <pc:picChg chg="add mod">
          <ac:chgData name="이병화" userId="51701faf-9bd1-41bd-aae4-b3c3c0d6cba2" providerId="ADAL" clId="{660EC388-8F7B-4AC6-9B95-C2C2F47B987F}" dt="2021-05-02T06:44:42.891" v="884" actId="1076"/>
          <ac:picMkLst>
            <pc:docMk/>
            <pc:sldMk cId="4192134274" sldId="256"/>
            <ac:picMk id="7" creationId="{84BEC2A9-C36E-43B1-AFF2-236C316D618B}"/>
          </ac:picMkLst>
        </pc:picChg>
      </pc:sldChg>
      <pc:sldChg chg="addSp delSp modSp mod">
        <pc:chgData name="이병화" userId="51701faf-9bd1-41bd-aae4-b3c3c0d6cba2" providerId="ADAL" clId="{660EC388-8F7B-4AC6-9B95-C2C2F47B987F}" dt="2021-05-02T06:23:28.401" v="19" actId="14100"/>
        <pc:sldMkLst>
          <pc:docMk/>
          <pc:sldMk cId="852829116" sldId="257"/>
        </pc:sldMkLst>
        <pc:picChg chg="add del mod">
          <ac:chgData name="이병화" userId="51701faf-9bd1-41bd-aae4-b3c3c0d6cba2" providerId="ADAL" clId="{660EC388-8F7B-4AC6-9B95-C2C2F47B987F}" dt="2021-05-02T06:23:03.265" v="5" actId="21"/>
          <ac:picMkLst>
            <pc:docMk/>
            <pc:sldMk cId="852829116" sldId="257"/>
            <ac:picMk id="3" creationId="{683511CD-52EF-44B0-9CCE-A5BEF6F4F05B}"/>
          </ac:picMkLst>
        </pc:picChg>
        <pc:picChg chg="del">
          <ac:chgData name="이병화" userId="51701faf-9bd1-41bd-aae4-b3c3c0d6cba2" providerId="ADAL" clId="{660EC388-8F7B-4AC6-9B95-C2C2F47B987F}" dt="2021-05-02T06:21:48.099" v="0" actId="478"/>
          <ac:picMkLst>
            <pc:docMk/>
            <pc:sldMk cId="852829116" sldId="257"/>
            <ac:picMk id="5" creationId="{F68A56DF-1344-48D4-9EFB-493665EB0D59}"/>
          </ac:picMkLst>
        </pc:picChg>
        <pc:picChg chg="add del mod">
          <ac:chgData name="이병화" userId="51701faf-9bd1-41bd-aae4-b3c3c0d6cba2" providerId="ADAL" clId="{660EC388-8F7B-4AC6-9B95-C2C2F47B987F}" dt="2021-05-02T06:23:05.197" v="7" actId="21"/>
          <ac:picMkLst>
            <pc:docMk/>
            <pc:sldMk cId="852829116" sldId="257"/>
            <ac:picMk id="6" creationId="{354B29DE-5366-49B3-A334-340F9C3B729D}"/>
          </ac:picMkLst>
        </pc:picChg>
        <pc:picChg chg="mod">
          <ac:chgData name="이병화" userId="51701faf-9bd1-41bd-aae4-b3c3c0d6cba2" providerId="ADAL" clId="{660EC388-8F7B-4AC6-9B95-C2C2F47B987F}" dt="2021-05-02T06:23:28.401" v="19" actId="14100"/>
          <ac:picMkLst>
            <pc:docMk/>
            <pc:sldMk cId="852829116" sldId="257"/>
            <ac:picMk id="8" creationId="{EE25BA6E-A827-4EB7-8643-8559F6C1C699}"/>
          </ac:picMkLst>
        </pc:picChg>
      </pc:sldChg>
      <pc:sldChg chg="addSp delSp modSp new mod">
        <pc:chgData name="이병화" userId="51701faf-9bd1-41bd-aae4-b3c3c0d6cba2" providerId="ADAL" clId="{660EC388-8F7B-4AC6-9B95-C2C2F47B987F}" dt="2021-05-02T06:23:20.228" v="16" actId="1076"/>
        <pc:sldMkLst>
          <pc:docMk/>
          <pc:sldMk cId="2128156805" sldId="259"/>
        </pc:sldMkLst>
        <pc:spChg chg="del">
          <ac:chgData name="이병화" userId="51701faf-9bd1-41bd-aae4-b3c3c0d6cba2" providerId="ADAL" clId="{660EC388-8F7B-4AC6-9B95-C2C2F47B987F}" dt="2021-05-02T06:23:08.808" v="8" actId="478"/>
          <ac:spMkLst>
            <pc:docMk/>
            <pc:sldMk cId="2128156805" sldId="259"/>
            <ac:spMk id="2" creationId="{1C6FE07B-BE28-4974-A08E-75F29028D264}"/>
          </ac:spMkLst>
        </pc:spChg>
        <pc:spChg chg="del">
          <ac:chgData name="이병화" userId="51701faf-9bd1-41bd-aae4-b3c3c0d6cba2" providerId="ADAL" clId="{660EC388-8F7B-4AC6-9B95-C2C2F47B987F}" dt="2021-05-02T06:23:08.808" v="8" actId="478"/>
          <ac:spMkLst>
            <pc:docMk/>
            <pc:sldMk cId="2128156805" sldId="259"/>
            <ac:spMk id="3" creationId="{C3A58830-FD53-4CAA-8CBF-16B42E75BA82}"/>
          </ac:spMkLst>
        </pc:spChg>
        <pc:picChg chg="add mod">
          <ac:chgData name="이병화" userId="51701faf-9bd1-41bd-aae4-b3c3c0d6cba2" providerId="ADAL" clId="{660EC388-8F7B-4AC6-9B95-C2C2F47B987F}" dt="2021-05-02T06:23:20.228" v="16" actId="1076"/>
          <ac:picMkLst>
            <pc:docMk/>
            <pc:sldMk cId="2128156805" sldId="259"/>
            <ac:picMk id="4" creationId="{F6B34B08-E7CC-45AA-9918-12754232FC58}"/>
          </ac:picMkLst>
        </pc:picChg>
      </pc:sldChg>
      <pc:sldChg chg="new del">
        <pc:chgData name="이병화" userId="51701faf-9bd1-41bd-aae4-b3c3c0d6cba2" providerId="ADAL" clId="{660EC388-8F7B-4AC6-9B95-C2C2F47B987F}" dt="2021-05-02T06:34:37.516" v="253" actId="47"/>
        <pc:sldMkLst>
          <pc:docMk/>
          <pc:sldMk cId="620865278" sldId="260"/>
        </pc:sldMkLst>
      </pc:sldChg>
      <pc:sldChg chg="delSp new del mod">
        <pc:chgData name="이병화" userId="51701faf-9bd1-41bd-aae4-b3c3c0d6cba2" providerId="ADAL" clId="{660EC388-8F7B-4AC6-9B95-C2C2F47B987F}" dt="2021-05-02T06:32:00.280" v="251" actId="2696"/>
        <pc:sldMkLst>
          <pc:docMk/>
          <pc:sldMk cId="1662243914" sldId="260"/>
        </pc:sldMkLst>
        <pc:spChg chg="del">
          <ac:chgData name="이병화" userId="51701faf-9bd1-41bd-aae4-b3c3c0d6cba2" providerId="ADAL" clId="{660EC388-8F7B-4AC6-9B95-C2C2F47B987F}" dt="2021-05-02T06:24:51.164" v="24" actId="478"/>
          <ac:spMkLst>
            <pc:docMk/>
            <pc:sldMk cId="1662243914" sldId="260"/>
            <ac:spMk id="2" creationId="{2AB5D357-92DB-478A-B530-62CA39BC2023}"/>
          </ac:spMkLst>
        </pc:spChg>
        <pc:spChg chg="del">
          <ac:chgData name="이병화" userId="51701faf-9bd1-41bd-aae4-b3c3c0d6cba2" providerId="ADAL" clId="{660EC388-8F7B-4AC6-9B95-C2C2F47B987F}" dt="2021-05-02T06:24:51.164" v="24" actId="478"/>
          <ac:spMkLst>
            <pc:docMk/>
            <pc:sldMk cId="1662243914" sldId="260"/>
            <ac:spMk id="3" creationId="{3094E6C4-06E2-49C5-B00B-6CB1E0B2DE1B}"/>
          </ac:spMkLst>
        </pc:spChg>
      </pc:sldChg>
      <pc:sldChg chg="addSp delSp modSp new mod">
        <pc:chgData name="이병화" userId="51701faf-9bd1-41bd-aae4-b3c3c0d6cba2" providerId="ADAL" clId="{660EC388-8F7B-4AC6-9B95-C2C2F47B987F}" dt="2021-05-02T06:38:47.899" v="867" actId="20577"/>
        <pc:sldMkLst>
          <pc:docMk/>
          <pc:sldMk cId="2730635689" sldId="260"/>
        </pc:sldMkLst>
        <pc:spChg chg="del">
          <ac:chgData name="이병화" userId="51701faf-9bd1-41bd-aae4-b3c3c0d6cba2" providerId="ADAL" clId="{660EC388-8F7B-4AC6-9B95-C2C2F47B987F}" dt="2021-05-02T06:34:42.555" v="255" actId="478"/>
          <ac:spMkLst>
            <pc:docMk/>
            <pc:sldMk cId="2730635689" sldId="260"/>
            <ac:spMk id="2" creationId="{656FC313-ED79-4A77-B084-07629BE2162B}"/>
          </ac:spMkLst>
        </pc:spChg>
        <pc:spChg chg="del">
          <ac:chgData name="이병화" userId="51701faf-9bd1-41bd-aae4-b3c3c0d6cba2" providerId="ADAL" clId="{660EC388-8F7B-4AC6-9B95-C2C2F47B987F}" dt="2021-05-02T06:34:42.555" v="255" actId="478"/>
          <ac:spMkLst>
            <pc:docMk/>
            <pc:sldMk cId="2730635689" sldId="260"/>
            <ac:spMk id="3" creationId="{AED49A39-22BB-416E-8C40-59B05092EFE0}"/>
          </ac:spMkLst>
        </pc:spChg>
        <pc:spChg chg="add mod">
          <ac:chgData name="이병화" userId="51701faf-9bd1-41bd-aae4-b3c3c0d6cba2" providerId="ADAL" clId="{660EC388-8F7B-4AC6-9B95-C2C2F47B987F}" dt="2021-05-02T06:38:47.899" v="867" actId="20577"/>
          <ac:spMkLst>
            <pc:docMk/>
            <pc:sldMk cId="2730635689" sldId="260"/>
            <ac:spMk id="6" creationId="{4CE993C2-7A36-4903-8FC4-4AF01A669932}"/>
          </ac:spMkLst>
        </pc:spChg>
        <pc:picChg chg="add mod">
          <ac:chgData name="이병화" userId="51701faf-9bd1-41bd-aae4-b3c3c0d6cba2" providerId="ADAL" clId="{660EC388-8F7B-4AC6-9B95-C2C2F47B987F}" dt="2021-05-02T06:35:45.709" v="257" actId="1076"/>
          <ac:picMkLst>
            <pc:docMk/>
            <pc:sldMk cId="2730635689" sldId="260"/>
            <ac:picMk id="5" creationId="{529C2F98-0F93-4B17-BB24-0EC976D8A8AD}"/>
          </ac:picMkLst>
        </pc:picChg>
      </pc:sldChg>
      <pc:sldChg chg="addSp delSp modSp new mod">
        <pc:chgData name="이병화" userId="51701faf-9bd1-41bd-aae4-b3c3c0d6cba2" providerId="ADAL" clId="{660EC388-8F7B-4AC6-9B95-C2C2F47B987F}" dt="2021-05-02T06:44:32.918" v="878" actId="1076"/>
        <pc:sldMkLst>
          <pc:docMk/>
          <pc:sldMk cId="3901539565" sldId="261"/>
        </pc:sldMkLst>
        <pc:spChg chg="del">
          <ac:chgData name="이병화" userId="51701faf-9bd1-41bd-aae4-b3c3c0d6cba2" providerId="ADAL" clId="{660EC388-8F7B-4AC6-9B95-C2C2F47B987F}" dt="2021-05-02T06:44:14.101" v="871" actId="478"/>
          <ac:spMkLst>
            <pc:docMk/>
            <pc:sldMk cId="3901539565" sldId="261"/>
            <ac:spMk id="2" creationId="{E7BEB827-6139-4487-91EC-E61AE651BCA4}"/>
          </ac:spMkLst>
        </pc:spChg>
        <pc:spChg chg="del">
          <ac:chgData name="이병화" userId="51701faf-9bd1-41bd-aae4-b3c3c0d6cba2" providerId="ADAL" clId="{660EC388-8F7B-4AC6-9B95-C2C2F47B987F}" dt="2021-05-02T06:44:14.101" v="871" actId="478"/>
          <ac:spMkLst>
            <pc:docMk/>
            <pc:sldMk cId="3901539565" sldId="261"/>
            <ac:spMk id="3" creationId="{1A2E1CE9-3C04-42A8-BD6F-CF096315254F}"/>
          </ac:spMkLst>
        </pc:spChg>
        <pc:spChg chg="add mod">
          <ac:chgData name="이병화" userId="51701faf-9bd1-41bd-aae4-b3c3c0d6cba2" providerId="ADAL" clId="{660EC388-8F7B-4AC6-9B95-C2C2F47B987F}" dt="2021-05-02T06:44:32.918" v="878" actId="1076"/>
          <ac:spMkLst>
            <pc:docMk/>
            <pc:sldMk cId="3901539565" sldId="261"/>
            <ac:spMk id="4" creationId="{3F307299-36D5-47DE-87DB-A323174FAF45}"/>
          </ac:spMkLst>
        </pc:spChg>
        <pc:spChg chg="add mod">
          <ac:chgData name="이병화" userId="51701faf-9bd1-41bd-aae4-b3c3c0d6cba2" providerId="ADAL" clId="{660EC388-8F7B-4AC6-9B95-C2C2F47B987F}" dt="2021-05-02T06:44:30.290" v="877" actId="1076"/>
          <ac:spMkLst>
            <pc:docMk/>
            <pc:sldMk cId="3901539565" sldId="261"/>
            <ac:spMk id="5" creationId="{EED25492-67B0-460F-896C-BD19014D61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1C7E-25F0-40D4-828B-A6EFBE5C5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86AC2-D047-4A76-9CA2-4AD13217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D3F84-09FD-43E1-8498-22698C22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662B7-F776-4343-B546-99EF1247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495FF-3AA9-4627-9BCD-4626DD5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6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13AD-2063-4E10-860B-AD001178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D7F93-1BB1-466F-B2A1-A3A15C494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63348-C8A6-48C2-AB9A-E84F9193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717FB-55F9-4A68-8899-52F279BA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F288F-80E1-44F5-B5FE-A6564B2D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FC4CC2-38CD-4BEF-87ED-DD86E74F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62FF8-1597-4D3B-B833-E51396EA3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92CD5-64C1-4FF1-B2D6-C5C48DB8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B5CB6-5FBD-483B-89C4-61593FD6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1FF9F-ABF0-4684-93A0-E90B76B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3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81E5-F850-4F92-93B8-2F0131AD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3250A-28B2-4FC0-A15B-C3010C73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D89C6-F2DA-4926-A6EF-9E0FD968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DF98D-9B13-48CE-AE44-EDAAF1FA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FBAEC-A060-41F7-ADA7-8D23273E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4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8FFBB-F273-4EC9-B579-4FB7DBBD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F29EC-CCA1-40DD-9729-DF49C89E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6B0C1-C53F-4E8D-ABAB-79062F91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BAC05-C67E-49B1-902C-C76491B4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66952-ACEB-4593-8FF2-265735B7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61F74-6F26-43CB-BADC-93B86F30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3364C-6B00-4A59-A6FC-F0DBA9A69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4BFC0-E1EA-4FA0-ADCE-130457B0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DF5C0-A7FF-4C15-89CE-EE3D6D17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0E9ED-18F0-4268-8C59-C6E399B3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48D86-2A4B-4144-B40B-935E4197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C877-87B4-4B76-8E65-7537679D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21404-2468-4123-A244-6B72D78F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8BA8-437C-4B86-B7B4-30488539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886A43-451D-4ACF-9488-5A31C6207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212F4-61DA-458C-8171-49E70DAA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339635-33ED-4E55-AF2E-567BA114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BCDE8D-79F1-4A69-8E04-3BCDDEB2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5BD7D3-17B9-4BE4-B760-0D19CA38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B40EE-1AFE-4618-8745-2698AA38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B3678-6F79-4F11-80E1-89CA9738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0DAADF-98FB-4D9B-A5D3-A14B783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ACCF60-DD12-4A66-B59E-4D5CDE3B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9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CFA8E-1326-4B71-BD7C-8CE1209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80E2D0-4FB0-4970-90CE-DBD5CC84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4EA3D-EFEA-4920-932D-AA11997D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7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86C0-3923-4B5D-8B4C-5F8DC56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22E17-BD7B-4CDB-B42F-09BAA488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2B7D8-5095-47A1-AA14-04C10A57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3593C-8321-4FE5-AE72-C5143FEE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07E2E-9C04-45FC-8021-95FC4AB6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D6FB9-7D2F-47F9-8645-8CFFDD23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3B5-F0BD-4CE8-B9D8-A0198154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C43E04-462F-4BCF-B206-B18995BF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E9C0E-93AC-4ED8-B622-6FC92657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F5670-C212-4B48-9559-6C774BE5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3B305-E67D-4F4F-B3B5-2DA8154F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F7A79-1E70-49C3-A989-8891EF2B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7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5BB4CF-E6A8-4E93-87C4-A56F5AA2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86FC3-8F0B-4555-B616-9BE0C75D8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7E19D-D2FD-4395-9FA1-DF51E444D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16B6-5944-4589-BF27-2FF6467AD473}" type="datetimeFigureOut">
              <a:rPr lang="ko-KR" altLang="en-US" smtClean="0"/>
              <a:t>2021-05-02(Sun)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DE520-9A32-41EB-B368-247759EF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4BFB7-DDB0-45B2-9444-BF7507ECF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F4AB-3FB7-4048-ABB1-CB2B09C7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3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9CD9FC-384D-44ED-8400-6FB65CFA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5" y="892233"/>
            <a:ext cx="3895725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56852-DB00-476F-BD6A-ED77FC43D28D}"/>
              </a:ext>
            </a:extLst>
          </p:cNvPr>
          <p:cNvSpPr txBox="1"/>
          <p:nvPr/>
        </p:nvSpPr>
        <p:spPr>
          <a:xfrm>
            <a:off x="5424875" y="1013110"/>
            <a:ext cx="495195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가청영역 보다 높은 주파수를 발생시켜 물체에 튕겨져 되돌아 오는 주파수의 시간을 측정하여 거리와 장애물의 유무를 판단 할 수 있다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407D8-F9AF-4D84-9CE9-F92609E996B7}"/>
              </a:ext>
            </a:extLst>
          </p:cNvPr>
          <p:cNvSpPr txBox="1"/>
          <p:nvPr/>
        </p:nvSpPr>
        <p:spPr>
          <a:xfrm>
            <a:off x="867835" y="4317156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장애물의 유무를 판단하고</a:t>
            </a:r>
            <a:r>
              <a:rPr lang="en-US" altLang="ko-KR" dirty="0"/>
              <a:t>, </a:t>
            </a:r>
            <a:r>
              <a:rPr lang="ko-KR" altLang="en-US" dirty="0"/>
              <a:t>장애물이 있을 경우 </a:t>
            </a:r>
            <a:endParaRPr lang="en-US" altLang="ko-KR" dirty="0"/>
          </a:p>
          <a:p>
            <a:r>
              <a:rPr lang="ko-KR" altLang="en-US" dirty="0"/>
              <a:t>로봇이 장애물을 피해가는 동작을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EC2A9-C36E-43B1-AFF2-236C316D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4" y="3082983"/>
            <a:ext cx="6619875" cy="3114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3DF9B-FF13-427A-A77E-DE821C9DCB4D}"/>
              </a:ext>
            </a:extLst>
          </p:cNvPr>
          <p:cNvSpPr txBox="1"/>
          <p:nvPr/>
        </p:nvSpPr>
        <p:spPr>
          <a:xfrm>
            <a:off x="661012" y="308472"/>
            <a:ext cx="239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초음파 센서</a:t>
            </a:r>
          </a:p>
        </p:txBody>
      </p:sp>
    </p:spTree>
    <p:extLst>
      <p:ext uri="{BB962C8B-B14F-4D97-AF65-F5344CB8AC3E}">
        <p14:creationId xmlns:p14="http://schemas.microsoft.com/office/powerpoint/2010/main" val="419213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307299-36D5-47DE-87DB-A323174FA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62" y="991610"/>
            <a:ext cx="5295446" cy="4293483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5F6D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5F6D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Serial.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5F6D5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// 시리얼 속도 설정     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EFE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, INPUT);  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입력   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EFE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, OUTPUT); 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출력   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EFE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5F6D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, HIGH); 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trigPin에서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초음파 발생(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echoPin도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HIGH)       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EFE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, HIGH);   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이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HIGH를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유지한 시간을 저장 한다.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EFE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5F6D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340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1AD0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//시리얼모니터에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Echo가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HIGH인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 시간을 표시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EFE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nDIstance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0B0B0"/>
                </a:solidFill>
                <a:effectLst/>
                <a:latin typeface="Consolas" panose="020B0609020204030204" pitchFamily="49" charset="0"/>
              </a:rPr>
              <a:t>// 물체와 초음파 센서간 거리를 표시       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EFE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Serial.println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F11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02E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EFE"/>
                </a:solidFill>
                <a:effectLst/>
                <a:latin typeface="Consolas" panose="020B0609020204030204" pitchFamily="49" charset="0"/>
              </a:rPr>
              <a:t>} 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25492-67B0-460F-896C-BD19014D6120}"/>
              </a:ext>
            </a:extLst>
          </p:cNvPr>
          <p:cNvSpPr txBox="1"/>
          <p:nvPr/>
        </p:nvSpPr>
        <p:spPr>
          <a:xfrm>
            <a:off x="317462" y="434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사용예제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3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E25BA6E-A827-4EB7-8643-8559F6C1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0" y="309642"/>
            <a:ext cx="9639381" cy="58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B34B08-E7CC-45AA-9918-1275423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8" y="207071"/>
            <a:ext cx="10900035" cy="45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56B662-4E0D-4E23-B20E-0F59841A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21" y="413477"/>
            <a:ext cx="3190875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7FAFC-91DB-4F0B-B0E4-E0EFC790835B}"/>
              </a:ext>
            </a:extLst>
          </p:cNvPr>
          <p:cNvSpPr txBox="1"/>
          <p:nvPr/>
        </p:nvSpPr>
        <p:spPr>
          <a:xfrm>
            <a:off x="4634630" y="563671"/>
            <a:ext cx="6237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  <a:endParaRPr lang="en-US" altLang="ko-KR" dirty="0"/>
          </a:p>
          <a:p>
            <a:r>
              <a:rPr lang="ko-KR" altLang="en-US" dirty="0"/>
              <a:t>카메라를 사용하려면</a:t>
            </a:r>
            <a:r>
              <a:rPr lang="en-US" altLang="ko-KR" dirty="0"/>
              <a:t> python</a:t>
            </a:r>
            <a:r>
              <a:rPr lang="ko-KR" altLang="en-US" dirty="0"/>
              <a:t>을 이용하여 영상처리를 하여 마이리오에 이동 명령 값을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카메라를 사용한다면</a:t>
            </a:r>
            <a:r>
              <a:rPr lang="en-US" altLang="ko-KR" dirty="0"/>
              <a:t>, </a:t>
            </a:r>
            <a:r>
              <a:rPr lang="ko-KR" altLang="en-US" dirty="0" err="1"/>
              <a:t>비젼</a:t>
            </a:r>
            <a:r>
              <a:rPr lang="ko-KR" altLang="en-US" dirty="0"/>
              <a:t> 시스템과 유사해서 조영근 교수님께 여쭤 보는 것도 좋을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https://blog.naver.com/hirit808/221486800161</a:t>
            </a:r>
          </a:p>
        </p:txBody>
      </p:sp>
    </p:spTree>
    <p:extLst>
      <p:ext uri="{BB962C8B-B14F-4D97-AF65-F5344CB8AC3E}">
        <p14:creationId xmlns:p14="http://schemas.microsoft.com/office/powerpoint/2010/main" val="103605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9C2F98-0F93-4B17-BB24-0EC976D8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7" y="578386"/>
            <a:ext cx="287655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993C2-7A36-4903-8FC4-4AF01A669932}"/>
              </a:ext>
            </a:extLst>
          </p:cNvPr>
          <p:cNvSpPr txBox="1"/>
          <p:nvPr/>
        </p:nvSpPr>
        <p:spPr>
          <a:xfrm>
            <a:off x="3682652" y="701458"/>
            <a:ext cx="850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 알고리즘이 </a:t>
            </a:r>
            <a:r>
              <a:rPr lang="ko-KR" altLang="en-US" dirty="0" err="1"/>
              <a:t>내장되어있는</a:t>
            </a:r>
            <a:r>
              <a:rPr lang="ko-KR" altLang="en-US" dirty="0"/>
              <a:t> 카메라 모듈로 클릭으로</a:t>
            </a:r>
            <a:r>
              <a:rPr lang="en-US" altLang="ko-KR" dirty="0"/>
              <a:t> object tracking,</a:t>
            </a:r>
          </a:p>
          <a:p>
            <a:r>
              <a:rPr lang="en-US" altLang="ko-KR" dirty="0"/>
              <a:t> face </a:t>
            </a:r>
            <a:r>
              <a:rPr lang="en-US" altLang="ko-KR" dirty="0" err="1"/>
              <a:t>recognition,Object</a:t>
            </a:r>
            <a:r>
              <a:rPr lang="en-US" altLang="ko-KR" dirty="0"/>
              <a:t> recognition, Line tracking </a:t>
            </a:r>
            <a:r>
              <a:rPr lang="ko-KR" altLang="en-US" dirty="0"/>
              <a:t>을 학습할 수 있는 모듈이다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아두이노</a:t>
            </a:r>
            <a:r>
              <a:rPr lang="en-US" altLang="ko-KR" dirty="0"/>
              <a:t>, </a:t>
            </a:r>
            <a:r>
              <a:rPr lang="ko-KR" altLang="en-US" dirty="0" err="1"/>
              <a:t>라즈베리파이</a:t>
            </a:r>
            <a:r>
              <a:rPr lang="ko-KR" altLang="en-US" dirty="0"/>
              <a:t> 등에 연결하여 복잡한 알고리즘을 코딩하지 않고 </a:t>
            </a:r>
            <a:r>
              <a:rPr lang="ko-KR" altLang="en-US" dirty="0" err="1"/>
              <a:t>보내주</a:t>
            </a:r>
            <a:endParaRPr lang="en-US" altLang="ko-KR" dirty="0"/>
          </a:p>
          <a:p>
            <a:r>
              <a:rPr lang="ko-KR" altLang="en-US" dirty="0"/>
              <a:t>는 </a:t>
            </a:r>
            <a:r>
              <a:rPr lang="en-US" altLang="ko-KR" dirty="0"/>
              <a:t> </a:t>
            </a:r>
            <a:r>
              <a:rPr lang="ko-KR" altLang="en-US" dirty="0"/>
              <a:t>신호만을 이용하여 좀 더 편리하게 프로젝트를 진행할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63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317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이병화</dc:creator>
  <cp:lastModifiedBy>이병화</cp:lastModifiedBy>
  <cp:revision>3</cp:revision>
  <dcterms:created xsi:type="dcterms:W3CDTF">2021-05-01T16:54:13Z</dcterms:created>
  <dcterms:modified xsi:type="dcterms:W3CDTF">2021-05-02T06:45:59Z</dcterms:modified>
</cp:coreProperties>
</file>