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75376-2069-4E60-8EE0-F23D1C564031}" v="28" dt="2021-06-12T04:26:36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병화" userId="51701faf-9bd1-41bd-aae4-b3c3c0d6cba2" providerId="ADAL" clId="{21B75376-2069-4E60-8EE0-F23D1C564031}"/>
    <pc:docChg chg="undo custSel addSld delSld modSld">
      <pc:chgData name="이병화" userId="51701faf-9bd1-41bd-aae4-b3c3c0d6cba2" providerId="ADAL" clId="{21B75376-2069-4E60-8EE0-F23D1C564031}" dt="2021-06-12T04:26:49.938" v="476" actId="20577"/>
      <pc:docMkLst>
        <pc:docMk/>
      </pc:docMkLst>
      <pc:sldChg chg="modSp mod">
        <pc:chgData name="이병화" userId="51701faf-9bd1-41bd-aae4-b3c3c0d6cba2" providerId="ADAL" clId="{21B75376-2069-4E60-8EE0-F23D1C564031}" dt="2021-06-12T04:26:49.938" v="476" actId="20577"/>
        <pc:sldMkLst>
          <pc:docMk/>
          <pc:sldMk cId="865994920" sldId="257"/>
        </pc:sldMkLst>
        <pc:spChg chg="mod">
          <ac:chgData name="이병화" userId="51701faf-9bd1-41bd-aae4-b3c3c0d6cba2" providerId="ADAL" clId="{21B75376-2069-4E60-8EE0-F23D1C564031}" dt="2021-06-12T04:26:49.938" v="476" actId="20577"/>
          <ac:spMkLst>
            <pc:docMk/>
            <pc:sldMk cId="865994920" sldId="257"/>
            <ac:spMk id="3" creationId="{7B85333F-9403-45EC-8A89-F31A885B0C59}"/>
          </ac:spMkLst>
        </pc:spChg>
      </pc:sldChg>
      <pc:sldChg chg="modSp mod">
        <pc:chgData name="이병화" userId="51701faf-9bd1-41bd-aae4-b3c3c0d6cba2" providerId="ADAL" clId="{21B75376-2069-4E60-8EE0-F23D1C564031}" dt="2021-05-28T14:05:43.060" v="273"/>
        <pc:sldMkLst>
          <pc:docMk/>
          <pc:sldMk cId="3852820783" sldId="258"/>
        </pc:sldMkLst>
        <pc:spChg chg="mod">
          <ac:chgData name="이병화" userId="51701faf-9bd1-41bd-aae4-b3c3c0d6cba2" providerId="ADAL" clId="{21B75376-2069-4E60-8EE0-F23D1C564031}" dt="2021-05-28T14:05:43.060" v="273"/>
          <ac:spMkLst>
            <pc:docMk/>
            <pc:sldMk cId="3852820783" sldId="258"/>
            <ac:spMk id="3" creationId="{6F39A6E6-8E3C-454A-8037-C425C3F9972B}"/>
          </ac:spMkLst>
        </pc:spChg>
      </pc:sldChg>
      <pc:sldChg chg="modSp mod">
        <pc:chgData name="이병화" userId="51701faf-9bd1-41bd-aae4-b3c3c0d6cba2" providerId="ADAL" clId="{21B75376-2069-4E60-8EE0-F23D1C564031}" dt="2021-05-28T13:55:51.312" v="268" actId="20577"/>
        <pc:sldMkLst>
          <pc:docMk/>
          <pc:sldMk cId="1575921698" sldId="262"/>
        </pc:sldMkLst>
        <pc:spChg chg="mod">
          <ac:chgData name="이병화" userId="51701faf-9bd1-41bd-aae4-b3c3c0d6cba2" providerId="ADAL" clId="{21B75376-2069-4E60-8EE0-F23D1C564031}" dt="2021-05-28T13:55:51.312" v="268" actId="20577"/>
          <ac:spMkLst>
            <pc:docMk/>
            <pc:sldMk cId="1575921698" sldId="262"/>
            <ac:spMk id="2" creationId="{095DBFDB-A275-4646-BB90-6EB5DBDE6EB4}"/>
          </ac:spMkLst>
        </pc:spChg>
      </pc:sldChg>
      <pc:sldChg chg="new del">
        <pc:chgData name="이병화" userId="51701faf-9bd1-41bd-aae4-b3c3c0d6cba2" providerId="ADAL" clId="{21B75376-2069-4E60-8EE0-F23D1C564031}" dt="2021-05-28T13:08:01.208" v="1" actId="47"/>
        <pc:sldMkLst>
          <pc:docMk/>
          <pc:sldMk cId="153229628" sldId="263"/>
        </pc:sldMkLst>
      </pc:sldChg>
    </pc:docChg>
  </pc:docChgLst>
  <pc:docChgLst>
    <pc:chgData name="이병화" userId="51701faf-9bd1-41bd-aae4-b3c3c0d6cba2" providerId="ADAL" clId="{181840FD-5719-4904-9103-3BB135C33B26}"/>
    <pc:docChg chg="undo custSel addSld delSld modSld">
      <pc:chgData name="이병화" userId="51701faf-9bd1-41bd-aae4-b3c3c0d6cba2" providerId="ADAL" clId="{181840FD-5719-4904-9103-3BB135C33B26}" dt="2021-05-28T10:22:08.259" v="2851" actId="20577"/>
      <pc:docMkLst>
        <pc:docMk/>
      </pc:docMkLst>
      <pc:sldChg chg="addSp modSp mod">
        <pc:chgData name="이병화" userId="51701faf-9bd1-41bd-aae4-b3c3c0d6cba2" providerId="ADAL" clId="{181840FD-5719-4904-9103-3BB135C33B26}" dt="2021-05-28T10:11:47.431" v="2463" actId="20577"/>
        <pc:sldMkLst>
          <pc:docMk/>
          <pc:sldMk cId="155997387" sldId="256"/>
        </pc:sldMkLst>
        <pc:spChg chg="mod">
          <ac:chgData name="이병화" userId="51701faf-9bd1-41bd-aae4-b3c3c0d6cba2" providerId="ADAL" clId="{181840FD-5719-4904-9103-3BB135C33B26}" dt="2021-05-28T08:39:41.502" v="21" actId="1076"/>
          <ac:spMkLst>
            <pc:docMk/>
            <pc:sldMk cId="155997387" sldId="256"/>
            <ac:spMk id="4" creationId="{E05610C0-1433-455E-B7BD-2CF4A6F32F4E}"/>
          </ac:spMkLst>
        </pc:spChg>
        <pc:spChg chg="add mod">
          <ac:chgData name="이병화" userId="51701faf-9bd1-41bd-aae4-b3c3c0d6cba2" providerId="ADAL" clId="{181840FD-5719-4904-9103-3BB135C33B26}" dt="2021-05-28T10:11:47.431" v="2463" actId="20577"/>
          <ac:spMkLst>
            <pc:docMk/>
            <pc:sldMk cId="155997387" sldId="256"/>
            <ac:spMk id="5" creationId="{9FA45930-9141-4FA0-B526-4CF22D3CD189}"/>
          </ac:spMkLst>
        </pc:spChg>
      </pc:sldChg>
      <pc:sldChg chg="modSp mod">
        <pc:chgData name="이병화" userId="51701faf-9bd1-41bd-aae4-b3c3c0d6cba2" providerId="ADAL" clId="{181840FD-5719-4904-9103-3BB135C33B26}" dt="2021-05-28T10:19:37.123" v="2468" actId="20577"/>
        <pc:sldMkLst>
          <pc:docMk/>
          <pc:sldMk cId="3852820783" sldId="258"/>
        </pc:sldMkLst>
        <pc:spChg chg="mod">
          <ac:chgData name="이병화" userId="51701faf-9bd1-41bd-aae4-b3c3c0d6cba2" providerId="ADAL" clId="{181840FD-5719-4904-9103-3BB135C33B26}" dt="2021-05-28T10:19:37.123" v="2468" actId="20577"/>
          <ac:spMkLst>
            <pc:docMk/>
            <pc:sldMk cId="3852820783" sldId="258"/>
            <ac:spMk id="3" creationId="{6F39A6E6-8E3C-454A-8037-C425C3F9972B}"/>
          </ac:spMkLst>
        </pc:spChg>
      </pc:sldChg>
      <pc:sldChg chg="addSp modSp del mod">
        <pc:chgData name="이병화" userId="51701faf-9bd1-41bd-aae4-b3c3c0d6cba2" providerId="ADAL" clId="{181840FD-5719-4904-9103-3BB135C33B26}" dt="2021-05-28T08:57:42.672" v="743" actId="47"/>
        <pc:sldMkLst>
          <pc:docMk/>
          <pc:sldMk cId="1116937026" sldId="259"/>
        </pc:sldMkLst>
        <pc:spChg chg="mod">
          <ac:chgData name="이병화" userId="51701faf-9bd1-41bd-aae4-b3c3c0d6cba2" providerId="ADAL" clId="{181840FD-5719-4904-9103-3BB135C33B26}" dt="2021-05-28T08:40:00.740" v="23" actId="1076"/>
          <ac:spMkLst>
            <pc:docMk/>
            <pc:sldMk cId="1116937026" sldId="259"/>
            <ac:spMk id="2" creationId="{2DA9158F-580F-47F3-9F69-BE7CF8F20368}"/>
          </ac:spMkLst>
        </pc:spChg>
        <pc:spChg chg="add mod">
          <ac:chgData name="이병화" userId="51701faf-9bd1-41bd-aae4-b3c3c0d6cba2" providerId="ADAL" clId="{181840FD-5719-4904-9103-3BB135C33B26}" dt="2021-05-28T08:39:58.507" v="22"/>
          <ac:spMkLst>
            <pc:docMk/>
            <pc:sldMk cId="1116937026" sldId="259"/>
            <ac:spMk id="3" creationId="{AAE0034A-54A5-4707-B409-A74E8855A229}"/>
          </ac:spMkLst>
        </pc:spChg>
      </pc:sldChg>
      <pc:sldChg chg="addSp modSp mod">
        <pc:chgData name="이병화" userId="51701faf-9bd1-41bd-aae4-b3c3c0d6cba2" providerId="ADAL" clId="{181840FD-5719-4904-9103-3BB135C33B26}" dt="2021-05-28T09:27:25.111" v="2433" actId="20577"/>
        <pc:sldMkLst>
          <pc:docMk/>
          <pc:sldMk cId="4188876183" sldId="260"/>
        </pc:sldMkLst>
        <pc:spChg chg="add mod">
          <ac:chgData name="이병화" userId="51701faf-9bd1-41bd-aae4-b3c3c0d6cba2" providerId="ADAL" clId="{181840FD-5719-4904-9103-3BB135C33B26}" dt="2021-05-28T09:27:25.111" v="2433" actId="20577"/>
          <ac:spMkLst>
            <pc:docMk/>
            <pc:sldMk cId="4188876183" sldId="260"/>
            <ac:spMk id="2" creationId="{095DBFDB-A275-4646-BB90-6EB5DBDE6EB4}"/>
          </ac:spMkLst>
        </pc:spChg>
        <pc:spChg chg="add mod">
          <ac:chgData name="이병화" userId="51701faf-9bd1-41bd-aae4-b3c3c0d6cba2" providerId="ADAL" clId="{181840FD-5719-4904-9103-3BB135C33B26}" dt="2021-05-28T08:40:08.558" v="25"/>
          <ac:spMkLst>
            <pc:docMk/>
            <pc:sldMk cId="4188876183" sldId="260"/>
            <ac:spMk id="3" creationId="{02011E1B-7176-4C66-A6DA-E14B8F9DE6A1}"/>
          </ac:spMkLst>
        </pc:spChg>
      </pc:sldChg>
      <pc:sldChg chg="modSp add mod">
        <pc:chgData name="이병화" userId="51701faf-9bd1-41bd-aae4-b3c3c0d6cba2" providerId="ADAL" clId="{181840FD-5719-4904-9103-3BB135C33B26}" dt="2021-05-28T10:22:08.259" v="2851" actId="20577"/>
        <pc:sldMkLst>
          <pc:docMk/>
          <pc:sldMk cId="1575921698" sldId="262"/>
        </pc:sldMkLst>
        <pc:spChg chg="mod">
          <ac:chgData name="이병화" userId="51701faf-9bd1-41bd-aae4-b3c3c0d6cba2" providerId="ADAL" clId="{181840FD-5719-4904-9103-3BB135C33B26}" dt="2021-05-28T10:22:08.259" v="2851" actId="20577"/>
          <ac:spMkLst>
            <pc:docMk/>
            <pc:sldMk cId="1575921698" sldId="262"/>
            <ac:spMk id="2" creationId="{095DBFDB-A275-4646-BB90-6EB5DBDE6EB4}"/>
          </ac:spMkLst>
        </pc:spChg>
        <pc:spChg chg="mod">
          <ac:chgData name="이병화" userId="51701faf-9bd1-41bd-aae4-b3c3c0d6cba2" providerId="ADAL" clId="{181840FD-5719-4904-9103-3BB135C33B26}" dt="2021-05-28T09:28:40.247" v="2451" actId="20577"/>
          <ac:spMkLst>
            <pc:docMk/>
            <pc:sldMk cId="1575921698" sldId="262"/>
            <ac:spMk id="3" creationId="{02011E1B-7176-4C66-A6DA-E14B8F9DE6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BE26B-9843-4C2B-87EF-0C0BC9D8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61639F-43C7-43D5-89BA-E1F14A3D1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CA4DA-4F83-4C78-91BD-ABAFDE5E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3AC8C-F81A-406C-B320-0581BBD5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C8595-1561-4892-9657-41E14299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3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7A28D-5489-4184-850F-7199F1CF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53F94-C1C1-48DA-B707-980DFD9FC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963D4-BE29-4DF8-8B59-50CAA84F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0835A-43B4-4EAF-A753-E236227F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FFDAC-A63D-45AC-8F80-66BB6829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0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49FC62-50EB-4675-AAC7-C1CE50B0A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735F1C-3735-46A7-B0FE-552CE70F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E99CC-1AC6-4701-98AA-D5847491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BB02A-7F98-4AC8-AAAF-D928284E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EC3F6-1D3B-4FD2-A98F-270001E7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8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0B9AA-6E16-4DEB-AC56-0889EF3A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ED809-49AA-4834-A293-1F9EC92B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6A21C-D9CF-4432-A8F2-30AB755F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24955-D5AF-4D54-AEC2-298844EE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723E7-9809-41CF-9B51-C4C0C519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73BB0-0134-420C-9553-53088007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E3C16-38E1-4AC2-910C-C94E3CF3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B1565-29E7-4E66-A737-F6C20E99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87D1D-A0DF-4429-87DF-5E05192E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19A7C-762B-4DB6-BDCE-A34F0E1B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91268-970A-4968-AF42-6F9FF9AD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9ECA1-5F20-4B4D-9A05-E9C5835BA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02E93-B10D-4F53-955E-7EB2DBD0D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6AA8F-D9E4-4753-86E6-B103ADEF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35258-AE20-4F18-8AD3-B9D3ECC5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B4793-03B6-4BE0-B4C0-2CA707AB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545A7-B01B-4004-A152-3144FF2C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9722F-DDD9-40C0-AC43-D04A07B0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9A691-4D71-4485-83CC-8E41E3FA2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CDBF1-80E9-4657-BFAD-2B948F07F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72996-915B-4D0F-B1A6-CA2EDCC45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FCD3E8-0FB2-46D5-B0E7-9154779C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966CD0-46B6-4FB7-AFB3-69778BF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EAF4EC-DAC2-474C-BB4A-9EF00DD1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2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009D6-2D7F-4307-AA55-4CBE115D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56B082-359F-4DEB-B901-B7765081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FBDE7-0D77-4E2A-A21F-7570C2B3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DEFC51-AF75-4EFD-A103-B6E67B5B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03A1B-418F-4DAD-91B6-0FB7DC33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420058-1121-495E-8A66-FA6C221C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754A3-8A69-4684-9F04-38BF9519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5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9E314-D18B-4C68-9E28-EC38E54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CDB0B-98A0-4A59-AF14-3ED18E48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72080-B15B-44D7-9A45-3F3114737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9FCF5-70BB-40AE-AF06-C1B3100E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3078E-23E3-4ED8-8AAA-7F7E0CA0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025EA-52B3-4BBE-822E-0F84CC3E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EB03D-64FB-47D2-8C41-43B5D82C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77B6EB-8889-4777-B694-F1FF0777E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FD97B-1717-43CE-8DBE-F014B5460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5A27F-6451-4AD0-B090-A26996EC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7D631-2862-40E1-8F9D-1928A238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4B0AC-663B-411D-942D-06425DB7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2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89AE3-8ACE-47C7-AB35-F6F8FCF8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C3F00-7927-47B9-B492-2D2F14DDA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DB8EC-EB0F-446F-9743-407FC3688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1D07-1B92-4F62-AE5E-DD29A39254F8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B636C-66DE-457D-9946-3225A4E4A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E7B64-AADD-4E54-AEB6-6DE62550E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0B8C-D050-4EDA-B6F0-3141064FA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70FF3-1EB3-4AF6-B0D0-F7EA8D6C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273" y="1503947"/>
            <a:ext cx="7924801" cy="2650958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Vision system</a:t>
            </a:r>
            <a:br>
              <a:rPr lang="en-US" altLang="ko-KR" sz="7200" dirty="0"/>
            </a:br>
            <a:r>
              <a:rPr lang="en-US" altLang="ko-KR" sz="7200" dirty="0"/>
              <a:t>Term project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BD7B7-CBEA-4F93-A155-23CA73912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9809" y="5710989"/>
            <a:ext cx="3192379" cy="34816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21813645 </a:t>
            </a:r>
            <a:r>
              <a:rPr lang="ko-KR" altLang="en-US" dirty="0"/>
              <a:t>이병화</a:t>
            </a:r>
          </a:p>
        </p:txBody>
      </p:sp>
    </p:spTree>
    <p:extLst>
      <p:ext uri="{BB962C8B-B14F-4D97-AF65-F5344CB8AC3E}">
        <p14:creationId xmlns:p14="http://schemas.microsoft.com/office/powerpoint/2010/main" val="228363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5610C0-1433-455E-B7BD-2CF4A6F32F4E}"/>
              </a:ext>
            </a:extLst>
          </p:cNvPr>
          <p:cNvSpPr txBox="1"/>
          <p:nvPr/>
        </p:nvSpPr>
        <p:spPr>
          <a:xfrm>
            <a:off x="654414" y="626017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카메라 </a:t>
            </a:r>
            <a:r>
              <a:rPr lang="en-US" altLang="ko-KR" sz="3600" dirty="0"/>
              <a:t>Calibration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45930-9141-4FA0-B526-4CF22D3CD189}"/>
              </a:ext>
            </a:extLst>
          </p:cNvPr>
          <p:cNvSpPr txBox="1"/>
          <p:nvPr/>
        </p:nvSpPr>
        <p:spPr>
          <a:xfrm>
            <a:off x="654414" y="1800000"/>
            <a:ext cx="110763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/>
              <a:t>여러장의</a:t>
            </a:r>
            <a:r>
              <a:rPr lang="ko-KR" altLang="en-US" sz="2400" dirty="0"/>
              <a:t> </a:t>
            </a:r>
            <a:r>
              <a:rPr lang="en-US" altLang="ko-KR" sz="2400" dirty="0"/>
              <a:t>Chess board </a:t>
            </a:r>
            <a:r>
              <a:rPr lang="ko-KR" altLang="en-US" sz="2400" dirty="0"/>
              <a:t>이미지를 불러와 </a:t>
            </a:r>
            <a:r>
              <a:rPr lang="en-US" altLang="ko-KR" sz="2400" dirty="0"/>
              <a:t>cv2.findChessboardConers() </a:t>
            </a:r>
            <a:r>
              <a:rPr lang="ko-KR" altLang="en-US" sz="2400" dirty="0"/>
              <a:t>함수를</a:t>
            </a:r>
            <a:endParaRPr lang="en-US" altLang="ko-KR" sz="2400" dirty="0"/>
          </a:p>
          <a:p>
            <a:r>
              <a:rPr lang="ko-KR" altLang="en-US" sz="2400" dirty="0"/>
              <a:t>이용하여 </a:t>
            </a:r>
            <a:r>
              <a:rPr lang="en-US" altLang="ko-KR" sz="2400" dirty="0"/>
              <a:t>Chessboard</a:t>
            </a:r>
            <a:r>
              <a:rPr lang="ko-KR" altLang="en-US" sz="2400" dirty="0"/>
              <a:t>의 코너를 검출한다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2. cv2.getOptimalNewCameraMatrix()</a:t>
            </a:r>
            <a:r>
              <a:rPr lang="ko-KR" altLang="en-US" sz="2400" dirty="0"/>
              <a:t>함수를 이용하여 카메라 </a:t>
            </a:r>
            <a:endParaRPr lang="en-US" altLang="ko-KR" sz="2400" dirty="0"/>
          </a:p>
          <a:p>
            <a:r>
              <a:rPr lang="en-US" altLang="ko-KR" sz="2400" dirty="0"/>
              <a:t>Matrix</a:t>
            </a:r>
            <a:r>
              <a:rPr lang="ko-KR" altLang="en-US" sz="2400" dirty="0"/>
              <a:t>를 구합니다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/>
              <a:t>cv2.undistort</a:t>
            </a:r>
            <a:r>
              <a:rPr lang="ko-KR" altLang="en-US" sz="2400" dirty="0"/>
              <a:t>를 이용하여 왜곡 계수를 구하고 이미지에 적용시켜 왜곡을</a:t>
            </a:r>
            <a:endParaRPr lang="en-US" altLang="ko-KR" sz="2400" dirty="0"/>
          </a:p>
          <a:p>
            <a:r>
              <a:rPr lang="ko-KR" altLang="en-US" sz="2400" dirty="0"/>
              <a:t>보정합니다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78BC5-6C8B-4EDC-8837-40BC79D2927B}"/>
              </a:ext>
            </a:extLst>
          </p:cNvPr>
          <p:cNvSpPr txBox="1"/>
          <p:nvPr/>
        </p:nvSpPr>
        <p:spPr>
          <a:xfrm>
            <a:off x="654414" y="507370"/>
            <a:ext cx="6193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Line detection and following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5333F-9403-45EC-8A89-F31A885B0C59}"/>
              </a:ext>
            </a:extLst>
          </p:cNvPr>
          <p:cNvSpPr txBox="1"/>
          <p:nvPr/>
        </p:nvSpPr>
        <p:spPr>
          <a:xfrm>
            <a:off x="654414" y="1800000"/>
            <a:ext cx="114655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Canny edge detector </a:t>
            </a:r>
            <a:r>
              <a:rPr lang="ko-KR" altLang="en-US" sz="2400" dirty="0"/>
              <a:t>를 이용하여 이미지의 </a:t>
            </a:r>
            <a:r>
              <a:rPr lang="en-US" altLang="ko-KR" sz="2400" dirty="0"/>
              <a:t>edge</a:t>
            </a:r>
            <a:r>
              <a:rPr lang="ko-KR" altLang="en-US" sz="2400" dirty="0"/>
              <a:t>를 검출한다</a:t>
            </a:r>
            <a:r>
              <a:rPr lang="en-US" altLang="ko-KR" sz="240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검출한 이미지에서 관심영역 처리</a:t>
            </a:r>
            <a:r>
              <a:rPr lang="en-US" altLang="ko-KR" sz="2400" dirty="0"/>
              <a:t>(ROI)</a:t>
            </a:r>
            <a:r>
              <a:rPr lang="ko-KR" altLang="en-US" sz="2400" dirty="0"/>
              <a:t>를 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관심영역 처리된 부분을 </a:t>
            </a:r>
            <a:r>
              <a:rPr lang="en-US" altLang="ko-KR" sz="2400" dirty="0"/>
              <a:t>Hough Transform</a:t>
            </a:r>
            <a:r>
              <a:rPr lang="ko-KR" altLang="en-US" sz="2400" dirty="0"/>
              <a:t>을 이용하여 차선을 검출한다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Vanishing point</a:t>
            </a:r>
            <a:r>
              <a:rPr lang="ko-KR" altLang="en-US" sz="2400" dirty="0"/>
              <a:t>를 검출하여 </a:t>
            </a:r>
            <a:r>
              <a:rPr lang="en-US" altLang="ko-KR" sz="2400" dirty="0"/>
              <a:t>vanishing point</a:t>
            </a:r>
            <a:r>
              <a:rPr lang="ko-KR" altLang="en-US" sz="2400" dirty="0"/>
              <a:t>의 수평 픽셀위치 차이를 이용하여</a:t>
            </a:r>
            <a:endParaRPr lang="en-US" altLang="ko-KR" sz="2400" dirty="0"/>
          </a:p>
          <a:p>
            <a:r>
              <a:rPr lang="ko-KR" altLang="en-US" sz="2400" dirty="0"/>
              <a:t>차량이 따라갈 수 있도록 방향을 검출한다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599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73B10A-F9AF-4D8C-8812-B2A79E7B8161}"/>
              </a:ext>
            </a:extLst>
          </p:cNvPr>
          <p:cNvSpPr txBox="1"/>
          <p:nvPr/>
        </p:nvSpPr>
        <p:spPr>
          <a:xfrm>
            <a:off x="654414" y="626017"/>
            <a:ext cx="7137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Object detection and localization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9A6E6-8E3C-454A-8037-C425C3F9972B}"/>
              </a:ext>
            </a:extLst>
          </p:cNvPr>
          <p:cNvSpPr txBox="1"/>
          <p:nvPr/>
        </p:nvSpPr>
        <p:spPr>
          <a:xfrm>
            <a:off x="654414" y="1800000"/>
            <a:ext cx="1135528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/>
              <a:t>Dalal-Triggs</a:t>
            </a:r>
            <a:r>
              <a:rPr lang="en-US" altLang="ko-KR" sz="2400" dirty="0"/>
              <a:t> pedestrian</a:t>
            </a:r>
            <a:r>
              <a:rPr lang="ko-KR" altLang="en-US" sz="2400" dirty="0"/>
              <a:t> </a:t>
            </a:r>
            <a:r>
              <a:rPr lang="en-US" altLang="ko-KR" sz="2400" dirty="0"/>
              <a:t>detector(HOG)</a:t>
            </a:r>
            <a:r>
              <a:rPr lang="ko-KR" altLang="en-US" sz="2400" dirty="0"/>
              <a:t>를 이용하여 사람을 검출한다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cv2.HOGDescriptor_getDefaultPeopleDetecor</a:t>
            </a:r>
            <a:r>
              <a:rPr lang="ko-KR" altLang="en-US" sz="2400" dirty="0"/>
              <a:t> 함수를 이용하여 미리 학습된</a:t>
            </a:r>
            <a:endParaRPr lang="en-US" altLang="ko-KR" sz="2400" dirty="0"/>
          </a:p>
          <a:p>
            <a:r>
              <a:rPr lang="ko-KR" altLang="en-US" sz="2400" dirty="0"/>
              <a:t>데이터를 이용하여 사람을 검출하는데 사용한다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cv2.HOGDescriptor.setSVMDetector </a:t>
            </a:r>
            <a:r>
              <a:rPr lang="ko-KR" altLang="en-US" sz="2400" dirty="0"/>
              <a:t>함수를 이용하여 </a:t>
            </a:r>
            <a:r>
              <a:rPr lang="en-US" altLang="ko-KR" sz="2400" dirty="0"/>
              <a:t>SVM</a:t>
            </a:r>
            <a:r>
              <a:rPr lang="ko-KR" altLang="en-US" sz="2400" dirty="0"/>
              <a:t>계수를 등록하고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cv2.HOGDescriptor.detectMultiScale </a:t>
            </a:r>
            <a:r>
              <a:rPr lang="ko-KR" altLang="en-US" sz="2400" dirty="0"/>
              <a:t>함수를 이용하여 다양한 </a:t>
            </a:r>
            <a:r>
              <a:rPr lang="en-US" altLang="ko-KR" sz="2400" dirty="0"/>
              <a:t>scale</a:t>
            </a:r>
            <a:r>
              <a:rPr lang="ko-KR" altLang="en-US" sz="2400" dirty="0"/>
              <a:t>의 이미지에</a:t>
            </a:r>
            <a:endParaRPr lang="en-US" altLang="ko-KR" sz="2400" dirty="0"/>
          </a:p>
          <a:p>
            <a:r>
              <a:rPr lang="ko-KR" altLang="en-US" sz="2400" dirty="0"/>
              <a:t>대해 검출합니다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5. Scene</a:t>
            </a:r>
            <a:r>
              <a:rPr lang="ko-KR" altLang="en-US" sz="2400" dirty="0"/>
              <a:t> </a:t>
            </a:r>
            <a:r>
              <a:rPr lang="en-US" altLang="ko-KR" sz="2400" dirty="0"/>
              <a:t>depth</a:t>
            </a:r>
            <a:r>
              <a:rPr lang="ko-KR" altLang="en-US" sz="2400" dirty="0"/>
              <a:t>를 활용하여 사람과 카메라의 거리를 측정한다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282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DBFDB-A275-4646-BB90-6EB5DBDE6EB4}"/>
              </a:ext>
            </a:extLst>
          </p:cNvPr>
          <p:cNvSpPr txBox="1"/>
          <p:nvPr/>
        </p:nvSpPr>
        <p:spPr>
          <a:xfrm>
            <a:off x="654414" y="1800000"/>
            <a:ext cx="103925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Marker</a:t>
            </a:r>
            <a:r>
              <a:rPr lang="ko-KR" altLang="en-US" sz="2400" dirty="0"/>
              <a:t> </a:t>
            </a:r>
            <a:r>
              <a:rPr lang="en-US" altLang="ko-KR" sz="2400" dirty="0"/>
              <a:t>edge</a:t>
            </a:r>
            <a:r>
              <a:rPr lang="ko-KR" altLang="en-US" sz="2400" dirty="0"/>
              <a:t>검출을 하여 크기 이미지로 변환한다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변환한 이미지에서 윤곽을 검출한다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 </a:t>
            </a:r>
            <a:r>
              <a:rPr lang="ko-KR" altLang="en-US" sz="2400" dirty="0"/>
              <a:t>다각형으로 근사화 하여 </a:t>
            </a:r>
            <a:r>
              <a:rPr lang="en-US" altLang="ko-KR" sz="2400" dirty="0"/>
              <a:t>4</a:t>
            </a:r>
            <a:r>
              <a:rPr lang="ko-KR" altLang="en-US" sz="2400" dirty="0"/>
              <a:t>개의 점으로 구성된 것만 정렬 후  저장한다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4</a:t>
            </a:r>
            <a:r>
              <a:rPr lang="ko-KR" altLang="en-US" sz="2400" dirty="0"/>
              <a:t>개의 점을 이용하여 평면에서 바라본 사각형으로 변환합니다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변환한 이미지를 </a:t>
            </a:r>
            <a:r>
              <a:rPr lang="en-US" altLang="ko-KR" sz="2400" dirty="0"/>
              <a:t>8 x 8 </a:t>
            </a:r>
            <a:r>
              <a:rPr lang="ko-KR" altLang="en-US" sz="2400" dirty="0"/>
              <a:t>격자로 나누어 </a:t>
            </a:r>
            <a:r>
              <a:rPr lang="en-US" altLang="ko-KR" sz="2400" dirty="0"/>
              <a:t>0</a:t>
            </a:r>
            <a:r>
              <a:rPr lang="ko-KR" altLang="en-US" sz="2400" dirty="0"/>
              <a:t>과 </a:t>
            </a:r>
            <a:r>
              <a:rPr lang="en-US" altLang="ko-KR" sz="2400" dirty="0"/>
              <a:t>1</a:t>
            </a:r>
            <a:r>
              <a:rPr lang="ko-KR" altLang="en-US" sz="2400" dirty="0"/>
              <a:t>의 배열형식으로 저장하여</a:t>
            </a:r>
            <a:endParaRPr lang="en-US" altLang="ko-KR" sz="2400" dirty="0"/>
          </a:p>
          <a:p>
            <a:r>
              <a:rPr lang="ko-KR" altLang="en-US" sz="2400" dirty="0"/>
              <a:t> 마커를 기억합니다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기억한 마커를 검출하는데 사용합니다</a:t>
            </a:r>
            <a:r>
              <a:rPr lang="en-US" altLang="ko-KR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11E1B-7176-4C66-A6DA-E14B8F9DE6A1}"/>
              </a:ext>
            </a:extLst>
          </p:cNvPr>
          <p:cNvSpPr txBox="1"/>
          <p:nvPr/>
        </p:nvSpPr>
        <p:spPr>
          <a:xfrm>
            <a:off x="654414" y="633000"/>
            <a:ext cx="722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Marker detection and localization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887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DBFDB-A275-4646-BB90-6EB5DBDE6EB4}"/>
              </a:ext>
            </a:extLst>
          </p:cNvPr>
          <p:cNvSpPr txBox="1"/>
          <p:nvPr/>
        </p:nvSpPr>
        <p:spPr>
          <a:xfrm>
            <a:off x="654414" y="1800000"/>
            <a:ext cx="7368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차선 내에 사람이 있다면 정지하기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차가 움직인 좌표를 평면상의 좌표로 나타내기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차선을 </a:t>
            </a:r>
            <a:r>
              <a:rPr lang="en-US" altLang="ko-KR" sz="2400" dirty="0"/>
              <a:t>bird eye view </a:t>
            </a:r>
            <a:r>
              <a:rPr lang="ko-KR" altLang="en-US" sz="2400" dirty="0"/>
              <a:t>로 나타내기</a:t>
            </a:r>
            <a:r>
              <a:rPr lang="en-US" altLang="ko-KR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11E1B-7176-4C66-A6DA-E14B8F9DE6A1}"/>
              </a:ext>
            </a:extLst>
          </p:cNvPr>
          <p:cNvSpPr txBox="1"/>
          <p:nvPr/>
        </p:nvSpPr>
        <p:spPr>
          <a:xfrm>
            <a:off x="654414" y="63300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독자 기능</a:t>
            </a:r>
          </a:p>
        </p:txBody>
      </p:sp>
    </p:spTree>
    <p:extLst>
      <p:ext uri="{BB962C8B-B14F-4D97-AF65-F5344CB8AC3E}">
        <p14:creationId xmlns:p14="http://schemas.microsoft.com/office/powerpoint/2010/main" val="157592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259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Vision system Term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이병화</dc:creator>
  <cp:lastModifiedBy>이병화</cp:lastModifiedBy>
  <cp:revision>9</cp:revision>
  <dcterms:created xsi:type="dcterms:W3CDTF">2021-05-28T05:43:56Z</dcterms:created>
  <dcterms:modified xsi:type="dcterms:W3CDTF">2021-06-12T04:26:52Z</dcterms:modified>
</cp:coreProperties>
</file>