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3F3D-6046-4344-8272-63E518994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DE0B07-8EB5-164E-B6D0-B46DB4AB5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916B5-3211-8A48-8B96-B6178A59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81C90-BE4F-B14F-820B-98E2AEA6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9286A-AE40-FC4A-B5DE-F394A532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54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85E0C-119D-1442-854F-73FDEE65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B6455-8D60-3C4F-AA63-B5D38606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076AF-6519-2E47-A596-B1BE3CED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55C92-230A-4540-955F-EA67C925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BCF0D-8E1B-E942-B5D6-AE01B5CF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18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3327A6-D027-4D4F-A584-0C55BECA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2C48E-4086-2E44-A9FB-F474E855A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3FEF-3DE0-0F4B-8A9A-F8339FC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853D1-5134-124F-86B6-6BDA15E4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CEDD2-D3A8-294F-AEF7-8AA3BED6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4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6736-551A-0F48-B2E8-BF5562A5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F5E3A-8665-A24D-8C83-25418DA0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F02B7-29A5-7B42-8E2A-F321F776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3496-3799-7946-AD17-150A4901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C41D8-8AE9-684A-8391-D97A16A1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40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59A3D-3305-FF4C-9203-95B67321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C6041-3ED8-7749-99B3-8E0EB64F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22758-C8A7-434D-AD5C-2798B020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0765A-BFCA-4744-AB1B-3EC46949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1045E-1B6F-F34C-9AE5-DB6F9B5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02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73F29-9BF1-E248-BC92-40AE87B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A0C74-8A5E-BE41-A9BF-C84B1E23C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53227-6AF2-754B-AA89-99D15607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99884-C3AA-D746-9BB3-A23A83E9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F365D-7A45-7845-8DFE-9CEA5225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B1B38-4E40-6440-B76A-947D3DC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09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73E3C-254E-B041-9BC4-949AF779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83E3A-04C1-3943-AE0D-3AA60754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395E5-F43F-9B4C-8AB3-25F7C7D3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67CB2F-A976-3446-B567-C7E7CE9B5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3081E-C1C3-3546-9D49-EE6C55329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0C4587-8C53-7E40-80C1-8F5DD1A6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3395A-6382-F04C-816F-508F5B16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1533EF-790E-AC41-B3B4-A23D91C9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1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849B6-5576-1942-99A3-C3B57EB9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410A56-592D-1147-9EFB-ED4F8975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06FD9F-3947-E244-BD3E-EBA67920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C4E596-99D8-8E49-936F-2A8F12EC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54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62B81B-213D-3B48-BDC6-6DDEADE9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B3CC0F-595A-4645-9939-388E1C2F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D0561-F494-D444-B53F-460106FD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9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4871-E913-9842-851D-42F84B68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9D971-38AC-FF45-9916-1F641F9B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C6223-125D-D941-AEC8-E1EB09B2A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3F6F6-9C1F-964E-9415-2142F6A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7C8DF-13F0-4442-87BB-E4F89113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191B2-A32E-D94E-99E2-6B821BCB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1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8445F-C327-0D41-81B5-E4F60023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5FF0D-7210-8D41-BD7C-3FD2DCD67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FD2CBB-95E6-984C-B2FF-358C1F304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F2642-C2F0-2F44-844E-630D0A14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FEABF-9D69-BD4E-B9A9-A078CDA6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622E0-50DC-A144-BF80-6C211A82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3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8DC9F-A396-AD4A-88C1-6CF587E8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E34C7-2753-DF47-A187-70CEE534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65CD0-1424-DF4C-906D-1AC634AB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61D1-7B0E-6F4B-BF66-73D69E5EE72D}" type="datetimeFigureOut">
              <a:rPr kumimoji="1" lang="ko-KR" altLang="en-US" smtClean="0"/>
              <a:t>2018. 12. 27.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669F2-633E-E345-A26E-C3515B2DE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51401-2BA6-F140-ACA6-00D90B730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DF2C-D46C-D84F-9B3A-1DEAABCC3A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7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EC003-478F-6649-A04A-C82D85938614}"/>
              </a:ext>
            </a:extLst>
          </p:cNvPr>
          <p:cNvSpPr txBox="1"/>
          <p:nvPr/>
        </p:nvSpPr>
        <p:spPr>
          <a:xfrm>
            <a:off x="5333096" y="187749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시작화면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B7230-E17B-0F4E-A3F3-F201D9CDE945}"/>
              </a:ext>
            </a:extLst>
          </p:cNvPr>
          <p:cNvSpPr txBox="1"/>
          <p:nvPr/>
        </p:nvSpPr>
        <p:spPr>
          <a:xfrm>
            <a:off x="10735293" y="1451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로고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오늘어디가</a:t>
            </a:r>
            <a:endParaRPr kumimoji="1"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10492B6-1B8C-DF42-801B-7DA12575718C}"/>
              </a:ext>
            </a:extLst>
          </p:cNvPr>
          <p:cNvSpPr/>
          <p:nvPr/>
        </p:nvSpPr>
        <p:spPr>
          <a:xfrm>
            <a:off x="5167917" y="3372592"/>
            <a:ext cx="1769423" cy="60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35AF0-204A-6041-A83F-6CAE87E52872}"/>
              </a:ext>
            </a:extLst>
          </p:cNvPr>
          <p:cNvSpPr txBox="1"/>
          <p:nvPr/>
        </p:nvSpPr>
        <p:spPr>
          <a:xfrm>
            <a:off x="2980706" y="96190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뒷배경</a:t>
            </a:r>
            <a:r>
              <a:rPr kumimoji="1" lang="ko-KR" altLang="en-US" dirty="0"/>
              <a:t> 예쁘게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70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349B64-F01B-0B47-A208-6F4F597AB6DB}"/>
              </a:ext>
            </a:extLst>
          </p:cNvPr>
          <p:cNvSpPr/>
          <p:nvPr/>
        </p:nvSpPr>
        <p:spPr>
          <a:xfrm>
            <a:off x="2743200" y="1116280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005A-6DBC-3848-94C9-DAC9B38B78B4}"/>
              </a:ext>
            </a:extLst>
          </p:cNvPr>
          <p:cNvSpPr/>
          <p:nvPr/>
        </p:nvSpPr>
        <p:spPr>
          <a:xfrm>
            <a:off x="5923807" y="1116280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9235D-20BC-3F4C-A4A5-B331F272F626}"/>
              </a:ext>
            </a:extLst>
          </p:cNvPr>
          <p:cNvSpPr/>
          <p:nvPr/>
        </p:nvSpPr>
        <p:spPr>
          <a:xfrm>
            <a:off x="2743199" y="3714997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57DBE-E291-3E4F-8398-B8E5AA638DE9}"/>
              </a:ext>
            </a:extLst>
          </p:cNvPr>
          <p:cNvSpPr/>
          <p:nvPr/>
        </p:nvSpPr>
        <p:spPr>
          <a:xfrm>
            <a:off x="5923807" y="3714997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D9132-B70A-5E42-A771-C75BF228B40D}"/>
              </a:ext>
            </a:extLst>
          </p:cNvPr>
          <p:cNvSpPr txBox="1"/>
          <p:nvPr/>
        </p:nvSpPr>
        <p:spPr>
          <a:xfrm>
            <a:off x="11127179" y="610391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1/4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FA0AD-EB7A-D541-8F1E-1A536B6D9F35}"/>
              </a:ext>
            </a:extLst>
          </p:cNvPr>
          <p:cNvSpPr txBox="1"/>
          <p:nvPr/>
        </p:nvSpPr>
        <p:spPr>
          <a:xfrm>
            <a:off x="5332021" y="4275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뭔가 </a:t>
            </a:r>
            <a:r>
              <a:rPr kumimoji="1" lang="ko-KR" altLang="en-US" dirty="0" err="1"/>
              <a:t>멘트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44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349B64-F01B-0B47-A208-6F4F597AB6DB}"/>
              </a:ext>
            </a:extLst>
          </p:cNvPr>
          <p:cNvSpPr/>
          <p:nvPr/>
        </p:nvSpPr>
        <p:spPr>
          <a:xfrm>
            <a:off x="2743200" y="1116280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005A-6DBC-3848-94C9-DAC9B38B78B4}"/>
              </a:ext>
            </a:extLst>
          </p:cNvPr>
          <p:cNvSpPr/>
          <p:nvPr/>
        </p:nvSpPr>
        <p:spPr>
          <a:xfrm>
            <a:off x="5923807" y="1116280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9235D-20BC-3F4C-A4A5-B331F272F626}"/>
              </a:ext>
            </a:extLst>
          </p:cNvPr>
          <p:cNvSpPr/>
          <p:nvPr/>
        </p:nvSpPr>
        <p:spPr>
          <a:xfrm>
            <a:off x="2743199" y="3714997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57DBE-E291-3E4F-8398-B8E5AA638DE9}"/>
              </a:ext>
            </a:extLst>
          </p:cNvPr>
          <p:cNvSpPr/>
          <p:nvPr/>
        </p:nvSpPr>
        <p:spPr>
          <a:xfrm>
            <a:off x="5923807" y="3714997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65D11-3206-F347-89AD-290E167267A6}"/>
              </a:ext>
            </a:extLst>
          </p:cNvPr>
          <p:cNvSpPr txBox="1"/>
          <p:nvPr/>
        </p:nvSpPr>
        <p:spPr>
          <a:xfrm>
            <a:off x="11127179" y="610391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2/4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DFFF0-49C9-8D4C-A1EE-9771106F056A}"/>
              </a:ext>
            </a:extLst>
          </p:cNvPr>
          <p:cNvSpPr txBox="1"/>
          <p:nvPr/>
        </p:nvSpPr>
        <p:spPr>
          <a:xfrm>
            <a:off x="5332021" y="4275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뭔가 </a:t>
            </a:r>
            <a:r>
              <a:rPr kumimoji="1" lang="ko-KR" altLang="en-US" dirty="0" err="1"/>
              <a:t>멘트</a:t>
            </a:r>
            <a:endParaRPr kumimoji="1" lang="ko-KR" altLang="en-US" dirty="0"/>
          </a:p>
        </p:txBody>
      </p:sp>
      <p:sp>
        <p:nvSpPr>
          <p:cNvPr id="10" name="왼쪽 화살표[L] 9">
            <a:extLst>
              <a:ext uri="{FF2B5EF4-FFF2-40B4-BE49-F238E27FC236}">
                <a16:creationId xmlns:a16="http://schemas.microsoft.com/office/drawing/2014/main" id="{00D456CB-2769-7440-A11E-1239C80E90FA}"/>
              </a:ext>
            </a:extLst>
          </p:cNvPr>
          <p:cNvSpPr/>
          <p:nvPr/>
        </p:nvSpPr>
        <p:spPr>
          <a:xfrm>
            <a:off x="380011" y="61039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20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349B64-F01B-0B47-A208-6F4F597AB6DB}"/>
              </a:ext>
            </a:extLst>
          </p:cNvPr>
          <p:cNvSpPr/>
          <p:nvPr/>
        </p:nvSpPr>
        <p:spPr>
          <a:xfrm>
            <a:off x="2743200" y="1116280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005A-6DBC-3848-94C9-DAC9B38B78B4}"/>
              </a:ext>
            </a:extLst>
          </p:cNvPr>
          <p:cNvSpPr/>
          <p:nvPr/>
        </p:nvSpPr>
        <p:spPr>
          <a:xfrm>
            <a:off x="5923807" y="1116280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9235D-20BC-3F4C-A4A5-B331F272F626}"/>
              </a:ext>
            </a:extLst>
          </p:cNvPr>
          <p:cNvSpPr/>
          <p:nvPr/>
        </p:nvSpPr>
        <p:spPr>
          <a:xfrm>
            <a:off x="2743199" y="3714997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57DBE-E291-3E4F-8398-B8E5AA638DE9}"/>
              </a:ext>
            </a:extLst>
          </p:cNvPr>
          <p:cNvSpPr/>
          <p:nvPr/>
        </p:nvSpPr>
        <p:spPr>
          <a:xfrm>
            <a:off x="5923807" y="3714997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92C12-0D1D-0B48-B0AA-81C3A8BE94E0}"/>
              </a:ext>
            </a:extLst>
          </p:cNvPr>
          <p:cNvSpPr txBox="1"/>
          <p:nvPr/>
        </p:nvSpPr>
        <p:spPr>
          <a:xfrm>
            <a:off x="11127179" y="610391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3/4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1E3F4-0536-A94E-9247-D2C5C3650402}"/>
              </a:ext>
            </a:extLst>
          </p:cNvPr>
          <p:cNvSpPr txBox="1"/>
          <p:nvPr/>
        </p:nvSpPr>
        <p:spPr>
          <a:xfrm>
            <a:off x="5332021" y="4275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뭔가 </a:t>
            </a:r>
            <a:r>
              <a:rPr kumimoji="1" lang="ko-KR" altLang="en-US" dirty="0" err="1"/>
              <a:t>멘트</a:t>
            </a:r>
            <a:endParaRPr kumimoji="1" lang="ko-KR" altLang="en-US" dirty="0"/>
          </a:p>
        </p:txBody>
      </p:sp>
      <p:sp>
        <p:nvSpPr>
          <p:cNvPr id="10" name="왼쪽 화살표[L] 9">
            <a:extLst>
              <a:ext uri="{FF2B5EF4-FFF2-40B4-BE49-F238E27FC236}">
                <a16:creationId xmlns:a16="http://schemas.microsoft.com/office/drawing/2014/main" id="{46E2949A-8936-C047-8475-863921F3B1DB}"/>
              </a:ext>
            </a:extLst>
          </p:cNvPr>
          <p:cNvSpPr/>
          <p:nvPr/>
        </p:nvSpPr>
        <p:spPr>
          <a:xfrm>
            <a:off x="380011" y="61039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07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349B64-F01B-0B47-A208-6F4F597AB6DB}"/>
              </a:ext>
            </a:extLst>
          </p:cNvPr>
          <p:cNvSpPr/>
          <p:nvPr/>
        </p:nvSpPr>
        <p:spPr>
          <a:xfrm>
            <a:off x="2743200" y="1116280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005A-6DBC-3848-94C9-DAC9B38B78B4}"/>
              </a:ext>
            </a:extLst>
          </p:cNvPr>
          <p:cNvSpPr/>
          <p:nvPr/>
        </p:nvSpPr>
        <p:spPr>
          <a:xfrm>
            <a:off x="5923807" y="1116280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9235D-20BC-3F4C-A4A5-B331F272F626}"/>
              </a:ext>
            </a:extLst>
          </p:cNvPr>
          <p:cNvSpPr/>
          <p:nvPr/>
        </p:nvSpPr>
        <p:spPr>
          <a:xfrm>
            <a:off x="2743199" y="3714997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57DBE-E291-3E4F-8398-B8E5AA638DE9}"/>
              </a:ext>
            </a:extLst>
          </p:cNvPr>
          <p:cNvSpPr/>
          <p:nvPr/>
        </p:nvSpPr>
        <p:spPr>
          <a:xfrm>
            <a:off x="5923807" y="3714997"/>
            <a:ext cx="2375065" cy="197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5EEC0-3302-1E45-AC5E-1E4D2C3F8156}"/>
              </a:ext>
            </a:extLst>
          </p:cNvPr>
          <p:cNvSpPr txBox="1"/>
          <p:nvPr/>
        </p:nvSpPr>
        <p:spPr>
          <a:xfrm>
            <a:off x="11127179" y="610391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4/4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E7174-B1C7-A340-9CF5-410E3F840D85}"/>
              </a:ext>
            </a:extLst>
          </p:cNvPr>
          <p:cNvSpPr txBox="1"/>
          <p:nvPr/>
        </p:nvSpPr>
        <p:spPr>
          <a:xfrm>
            <a:off x="5332021" y="4275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뭔가 </a:t>
            </a:r>
            <a:r>
              <a:rPr kumimoji="1" lang="ko-KR" altLang="en-US" dirty="0" err="1"/>
              <a:t>멘트</a:t>
            </a:r>
            <a:endParaRPr kumimoji="1" lang="ko-KR" altLang="en-US" dirty="0"/>
          </a:p>
        </p:txBody>
      </p:sp>
      <p:sp>
        <p:nvSpPr>
          <p:cNvPr id="2" name="왼쪽 화살표[L] 1">
            <a:extLst>
              <a:ext uri="{FF2B5EF4-FFF2-40B4-BE49-F238E27FC236}">
                <a16:creationId xmlns:a16="http://schemas.microsoft.com/office/drawing/2014/main" id="{9CFBFD78-E952-D544-97C3-74B2A0EEB52E}"/>
              </a:ext>
            </a:extLst>
          </p:cNvPr>
          <p:cNvSpPr/>
          <p:nvPr/>
        </p:nvSpPr>
        <p:spPr>
          <a:xfrm>
            <a:off x="380011" y="61039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94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7193A-1B13-B441-A043-6F6EF59876EA}"/>
              </a:ext>
            </a:extLst>
          </p:cNvPr>
          <p:cNvSpPr txBox="1"/>
          <p:nvPr/>
        </p:nvSpPr>
        <p:spPr>
          <a:xfrm>
            <a:off x="5498275" y="308758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결과 </a:t>
            </a:r>
            <a:r>
              <a:rPr kumimoji="1" lang="ko-KR" altLang="en-US" dirty="0" err="1"/>
              <a:t>계산중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선택사항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5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85EAEC-1637-A449-BE54-05EE2F49133F}"/>
              </a:ext>
            </a:extLst>
          </p:cNvPr>
          <p:cNvSpPr/>
          <p:nvPr/>
        </p:nvSpPr>
        <p:spPr>
          <a:xfrm>
            <a:off x="2707574" y="308758"/>
            <a:ext cx="6317673" cy="332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06C6A-E820-EE4F-B3A1-B4136CD10511}"/>
              </a:ext>
            </a:extLst>
          </p:cNvPr>
          <p:cNvSpPr txBox="1"/>
          <p:nvPr/>
        </p:nvSpPr>
        <p:spPr>
          <a:xfrm>
            <a:off x="5094514" y="3942608"/>
            <a:ext cx="185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나라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명소이름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D948E-C025-304A-93D8-614C23F90485}"/>
              </a:ext>
            </a:extLst>
          </p:cNvPr>
          <p:cNvSpPr txBox="1"/>
          <p:nvPr/>
        </p:nvSpPr>
        <p:spPr>
          <a:xfrm>
            <a:off x="5167411" y="462069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설명</a:t>
            </a:r>
            <a:r>
              <a:rPr kumimoji="1" lang="en-US" altLang="ko-KR" dirty="0"/>
              <a:t>~~~~~~~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08B593-65F1-B541-BD3E-9287B906A355}"/>
              </a:ext>
            </a:extLst>
          </p:cNvPr>
          <p:cNvSpPr/>
          <p:nvPr/>
        </p:nvSpPr>
        <p:spPr>
          <a:xfrm>
            <a:off x="2012867" y="5588327"/>
            <a:ext cx="1389413" cy="100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0D81-7845-1E4A-B27F-5CA4A5739D4C}"/>
              </a:ext>
            </a:extLst>
          </p:cNvPr>
          <p:cNvSpPr txBox="1"/>
          <p:nvPr/>
        </p:nvSpPr>
        <p:spPr>
          <a:xfrm>
            <a:off x="4928259" y="1648138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사진이 일정 시간마다</a:t>
            </a:r>
            <a:endParaRPr kumimoji="1" lang="en-US" altLang="ko-KR" dirty="0"/>
          </a:p>
          <a:p>
            <a:r>
              <a:rPr kumimoji="1" lang="ko-KR" altLang="en-US" dirty="0"/>
              <a:t>바뀜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A6478-F43E-1544-9170-CACF306E5180}"/>
              </a:ext>
            </a:extLst>
          </p:cNvPr>
          <p:cNvSpPr/>
          <p:nvPr/>
        </p:nvSpPr>
        <p:spPr>
          <a:xfrm>
            <a:off x="5326082" y="5588327"/>
            <a:ext cx="1389413" cy="100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35B51-2F6A-7942-ACC1-3F44F67228B2}"/>
              </a:ext>
            </a:extLst>
          </p:cNvPr>
          <p:cNvSpPr/>
          <p:nvPr/>
        </p:nvSpPr>
        <p:spPr>
          <a:xfrm>
            <a:off x="8488877" y="5624943"/>
            <a:ext cx="1389413" cy="100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C5621-A4ED-1641-9E5C-2DE75E9EB5AD}"/>
              </a:ext>
            </a:extLst>
          </p:cNvPr>
          <p:cNvSpPr txBox="1"/>
          <p:nvPr/>
        </p:nvSpPr>
        <p:spPr>
          <a:xfrm>
            <a:off x="1140031" y="51657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비슷한 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C8C3E-6850-BF40-8E25-A8CFC2731283}"/>
              </a:ext>
            </a:extLst>
          </p:cNvPr>
          <p:cNvSpPr txBox="1"/>
          <p:nvPr/>
        </p:nvSpPr>
        <p:spPr>
          <a:xfrm>
            <a:off x="771896" y="4750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결과창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969378-33B6-B64A-8ABF-D083DF34DCCA}"/>
              </a:ext>
            </a:extLst>
          </p:cNvPr>
          <p:cNvSpPr/>
          <p:nvPr/>
        </p:nvSpPr>
        <p:spPr>
          <a:xfrm>
            <a:off x="11099470" y="6090060"/>
            <a:ext cx="914400" cy="60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처음으로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EC5C5-171B-8549-913D-AFB622DBC880}"/>
              </a:ext>
            </a:extLst>
          </p:cNvPr>
          <p:cNvSpPr txBox="1"/>
          <p:nvPr/>
        </p:nvSpPr>
        <p:spPr>
          <a:xfrm>
            <a:off x="2107889" y="646035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나라</a:t>
            </a:r>
            <a:r>
              <a:rPr kumimoji="1" lang="en-US" altLang="ko-KR" dirty="0"/>
              <a:t>/</a:t>
            </a:r>
            <a:r>
              <a:rPr kumimoji="1" lang="ko-KR" altLang="en-US" dirty="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89E66-D5C2-8545-9372-FE431531C9BB}"/>
              </a:ext>
            </a:extLst>
          </p:cNvPr>
          <p:cNvSpPr txBox="1"/>
          <p:nvPr/>
        </p:nvSpPr>
        <p:spPr>
          <a:xfrm>
            <a:off x="5393407" y="651103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나라</a:t>
            </a:r>
            <a:r>
              <a:rPr kumimoji="1" lang="en-US" altLang="ko-KR" dirty="0"/>
              <a:t>/</a:t>
            </a:r>
            <a:r>
              <a:rPr kumimoji="1" lang="ko-KR" altLang="en-US" dirty="0"/>
              <a:t>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E807A-AAAC-1949-9832-5C6D96351890}"/>
              </a:ext>
            </a:extLst>
          </p:cNvPr>
          <p:cNvSpPr txBox="1"/>
          <p:nvPr/>
        </p:nvSpPr>
        <p:spPr>
          <a:xfrm>
            <a:off x="8583899" y="659179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나라</a:t>
            </a:r>
            <a:r>
              <a:rPr kumimoji="1" lang="en-US" altLang="ko-KR" dirty="0"/>
              <a:t>/</a:t>
            </a:r>
            <a:r>
              <a:rPr kumimoji="1"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29977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Macintosh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송경린(컴퓨터공학과)</dc:creator>
  <cp:lastModifiedBy>송경린(컴퓨터공학과)</cp:lastModifiedBy>
  <cp:revision>5</cp:revision>
  <dcterms:created xsi:type="dcterms:W3CDTF">2018-12-27T04:32:56Z</dcterms:created>
  <dcterms:modified xsi:type="dcterms:W3CDTF">2018-12-27T04:58:58Z</dcterms:modified>
</cp:coreProperties>
</file>