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545" r:id="rId3"/>
    <p:sldId id="526" r:id="rId4"/>
    <p:sldId id="555" r:id="rId5"/>
    <p:sldId id="533" r:id="rId6"/>
    <p:sldId id="556" r:id="rId7"/>
    <p:sldId id="557" r:id="rId8"/>
    <p:sldId id="530" r:id="rId9"/>
    <p:sldId id="558" r:id="rId10"/>
    <p:sldId id="559" r:id="rId11"/>
    <p:sldId id="560" r:id="rId12"/>
    <p:sldId id="561" r:id="rId13"/>
    <p:sldId id="539" r:id="rId14"/>
    <p:sldId id="562" r:id="rId15"/>
    <p:sldId id="540" r:id="rId16"/>
    <p:sldId id="566" r:id="rId17"/>
    <p:sldId id="541" r:id="rId18"/>
    <p:sldId id="549" r:id="rId19"/>
    <p:sldId id="546" r:id="rId20"/>
    <p:sldId id="531" r:id="rId21"/>
    <p:sldId id="547" r:id="rId22"/>
    <p:sldId id="564" r:id="rId23"/>
    <p:sldId id="563" r:id="rId24"/>
    <p:sldId id="538" r:id="rId25"/>
    <p:sldId id="552" r:id="rId26"/>
    <p:sldId id="553" r:id="rId27"/>
    <p:sldId id="554" r:id="rId28"/>
    <p:sldId id="543" r:id="rId29"/>
    <p:sldId id="567" r:id="rId30"/>
    <p:sldId id="568" r:id="rId31"/>
    <p:sldId id="569" r:id="rId32"/>
    <p:sldId id="571" r:id="rId33"/>
    <p:sldId id="570" r:id="rId34"/>
    <p:sldId id="572" r:id="rId35"/>
    <p:sldId id="573" r:id="rId36"/>
    <p:sldId id="574" r:id="rId37"/>
    <p:sldId id="542" r:id="rId38"/>
    <p:sldId id="528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6104" autoAdjust="0"/>
  </p:normalViewPr>
  <p:slideViewPr>
    <p:cSldViewPr snapToObjects="1">
      <p:cViewPr varScale="1">
        <p:scale>
          <a:sx n="79" d="100"/>
          <a:sy n="79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4DFFA-24EF-4A85-A82B-BFD9889A75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69C5D0-6C0E-43BC-B784-DEF321BE3224}">
      <dgm:prSet/>
      <dgm:spPr/>
      <dgm:t>
        <a:bodyPr/>
        <a:lstStyle/>
        <a:p>
          <a:pPr rtl="0"/>
          <a:r>
            <a:rPr lang="en-US" altLang="zh-CN" dirty="0" smtClean="0">
              <a:latin typeface="Comic Sans MS" panose="030F0702030302020204" pitchFamily="66" charset="0"/>
              <a:ea typeface="仿宋" panose="02010609060101010101" pitchFamily="49" charset="-122"/>
            </a:rPr>
            <a:t>Python</a:t>
          </a:r>
          <a:r>
            <a:rPr lang="zh-CN" altLang="en-US" dirty="0" smtClean="0">
              <a:latin typeface="Comic Sans MS" panose="030F0702030302020204" pitchFamily="66" charset="0"/>
              <a:ea typeface="仿宋" panose="02010609060101010101" pitchFamily="49" charset="-122"/>
            </a:rPr>
            <a:t>基础介绍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 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6B529401-ADCE-492B-B58F-B1E32FD35EBE}" type="parTrans" cxnId="{1C1B87D7-6751-40DA-9545-3AF94557D1E4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58039C2E-2841-4E79-9638-76C6B1C25CD7}" type="sibTrans" cxnId="{1C1B87D7-6751-40DA-9545-3AF94557D1E4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61A6BD27-2E59-4C22-A3B3-E93203D830D8}" type="pres">
      <dgm:prSet presAssocID="{7FF4DFFA-24EF-4A85-A82B-BFD9889A75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4E68B0-0105-4DB3-BACA-4F10B53F9D0F}" type="pres">
      <dgm:prSet presAssocID="{3F69C5D0-6C0E-43BC-B784-DEF321BE3224}" presName="parentText" presStyleLbl="node1" presStyleIdx="0" presStyleCnt="1" custLinFactNeighborX="-40000" custLinFactNeighborY="21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877586-46D3-4439-858A-093C7A6274A2}" type="presOf" srcId="{3F69C5D0-6C0E-43BC-B784-DEF321BE3224}" destId="{A44E68B0-0105-4DB3-BACA-4F10B53F9D0F}" srcOrd="0" destOrd="0" presId="urn:microsoft.com/office/officeart/2005/8/layout/vList2"/>
    <dgm:cxn modelId="{A3E76630-7FFD-4F9A-BA2A-9D236F1808BF}" type="presOf" srcId="{7FF4DFFA-24EF-4A85-A82B-BFD9889A759B}" destId="{61A6BD27-2E59-4C22-A3B3-E93203D830D8}" srcOrd="0" destOrd="0" presId="urn:microsoft.com/office/officeart/2005/8/layout/vList2"/>
    <dgm:cxn modelId="{1C1B87D7-6751-40DA-9545-3AF94557D1E4}" srcId="{7FF4DFFA-24EF-4A85-A82B-BFD9889A759B}" destId="{3F69C5D0-6C0E-43BC-B784-DEF321BE3224}" srcOrd="0" destOrd="0" parTransId="{6B529401-ADCE-492B-B58F-B1E32FD35EBE}" sibTransId="{58039C2E-2841-4E79-9638-76C6B1C25CD7}"/>
    <dgm:cxn modelId="{D4B1A46F-749F-460D-BAE8-0314344FA054}" type="presParOf" srcId="{61A6BD27-2E59-4C22-A3B3-E93203D830D8}" destId="{A44E68B0-0105-4DB3-BACA-4F10B53F9D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572A7-9D28-434E-B2AE-1E98111590B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AB2430-DBF5-4F9F-BA20-86B27CF9795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操作符</a:t>
          </a:r>
          <a:endParaRPr lang="zh-CN" altLang="en-US" dirty="0"/>
        </a:p>
      </dgm:t>
    </dgm:pt>
    <dgm:pt modelId="{E1203263-95CB-49C4-BCB2-C959C77D04F4}" type="parTrans" cxnId="{E97D4075-E0B9-4790-8466-27A604605AE5}">
      <dgm:prSet/>
      <dgm:spPr/>
      <dgm:t>
        <a:bodyPr/>
        <a:lstStyle/>
        <a:p>
          <a:endParaRPr lang="zh-CN" altLang="en-US"/>
        </a:p>
      </dgm:t>
    </dgm:pt>
    <dgm:pt modelId="{B91D7145-852C-4F4C-98C1-47B5C7C09E0C}" type="sibTrans" cxnId="{E97D4075-E0B9-4790-8466-27A604605AE5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变量</a:t>
          </a:r>
          <a:endParaRPr lang="zh-CN" altLang="en-US" dirty="0"/>
        </a:p>
      </dgm:t>
    </dgm:pt>
    <dgm:pt modelId="{FE8E9FF6-254C-48A3-BDD0-210740E9045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基本类型</a:t>
          </a:r>
          <a:endParaRPr lang="zh-CN" altLang="en-US" dirty="0"/>
        </a:p>
      </dgm:t>
    </dgm:pt>
    <dgm:pt modelId="{CAC5845A-31B0-4292-9BD6-C661D4F1566A}" type="parTrans" cxnId="{F268F858-DBA7-46B9-8702-6070E3A3867B}">
      <dgm:prSet/>
      <dgm:spPr/>
      <dgm:t>
        <a:bodyPr/>
        <a:lstStyle/>
        <a:p>
          <a:endParaRPr lang="zh-CN" altLang="en-US"/>
        </a:p>
      </dgm:t>
    </dgm:pt>
    <dgm:pt modelId="{C59F0872-6F6F-4B8D-A0A3-B858E68F21F3}" type="sibTrans" cxnId="{F268F858-DBA7-46B9-8702-6070E3A3867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1453C03A-239C-4314-BE75-81698CE9142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代码结构</a:t>
          </a:r>
          <a:endParaRPr lang="zh-CN" altLang="en-US" dirty="0"/>
        </a:p>
      </dgm:t>
    </dgm:pt>
    <dgm:pt modelId="{060CC02A-8E2A-489A-BCA8-4C41909D7681}" type="parTrans" cxnId="{3CC0CCDC-97AC-4E44-AFFE-9AE051646C23}">
      <dgm:prSet/>
      <dgm:spPr/>
      <dgm:t>
        <a:bodyPr/>
        <a:lstStyle/>
        <a:p>
          <a:endParaRPr lang="zh-CN" altLang="en-US"/>
        </a:p>
      </dgm:t>
    </dgm:pt>
    <dgm:pt modelId="{4B988637-1311-4103-BB56-F28C8E0F6FC4}" type="sibTrans" cxnId="{3CC0CCDC-97AC-4E44-AFFE-9AE051646C2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流程控制</a:t>
          </a:r>
          <a:endParaRPr lang="zh-CN" altLang="en-US" dirty="0"/>
        </a:p>
      </dgm:t>
    </dgm:pt>
    <dgm:pt modelId="{3C654B82-C985-42AE-8142-CC8CBAC4FF3C}" type="pres">
      <dgm:prSet presAssocID="{D07572A7-9D28-434E-B2AE-1E98111590B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27BA35E-7D51-4FAC-9DBA-17CFED1A3369}" type="pres">
      <dgm:prSet presAssocID="{5AAB2430-DBF5-4F9F-BA20-86B27CF97957}" presName="composite" presStyleCnt="0"/>
      <dgm:spPr/>
    </dgm:pt>
    <dgm:pt modelId="{C9D8A2F0-D78A-4E19-9D62-0DDE139396D7}" type="pres">
      <dgm:prSet presAssocID="{5AAB2430-DBF5-4F9F-BA20-86B27CF9795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9F1F7-2F6D-4B01-9F2C-8570E7AA5F74}" type="pres">
      <dgm:prSet presAssocID="{5AAB2430-DBF5-4F9F-BA20-86B27CF9795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B1598-E1EB-42B7-9B30-C780D7EFCB80}" type="pres">
      <dgm:prSet presAssocID="{5AAB2430-DBF5-4F9F-BA20-86B27CF97957}" presName="BalanceSpacing" presStyleCnt="0"/>
      <dgm:spPr/>
    </dgm:pt>
    <dgm:pt modelId="{5515F83F-28B8-4941-A9D1-F05F687FA131}" type="pres">
      <dgm:prSet presAssocID="{5AAB2430-DBF5-4F9F-BA20-86B27CF97957}" presName="BalanceSpacing1" presStyleCnt="0"/>
      <dgm:spPr/>
    </dgm:pt>
    <dgm:pt modelId="{A9539C02-4DDC-4865-A727-DC1F4E98288B}" type="pres">
      <dgm:prSet presAssocID="{B91D7145-852C-4F4C-98C1-47B5C7C09E0C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2A71942E-0E93-4D9D-93E6-1C2E81FABA8C}" type="pres">
      <dgm:prSet presAssocID="{B91D7145-852C-4F4C-98C1-47B5C7C09E0C}" presName="spaceBetweenRectangles" presStyleCnt="0"/>
      <dgm:spPr/>
    </dgm:pt>
    <dgm:pt modelId="{BB94A94D-62A5-49DC-AE10-D657F8976049}" type="pres">
      <dgm:prSet presAssocID="{FE8E9FF6-254C-48A3-BDD0-210740E9045D}" presName="composite" presStyleCnt="0"/>
      <dgm:spPr/>
    </dgm:pt>
    <dgm:pt modelId="{CD93D35E-7F8A-4572-9606-4A226C9DF2A8}" type="pres">
      <dgm:prSet presAssocID="{FE8E9FF6-254C-48A3-BDD0-210740E9045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B96D9-C431-4132-83C5-EE62CF41026B}" type="pres">
      <dgm:prSet presAssocID="{FE8E9FF6-254C-48A3-BDD0-210740E9045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3A945-6CB6-4E50-93CF-16838FBAB8F6}" type="pres">
      <dgm:prSet presAssocID="{FE8E9FF6-254C-48A3-BDD0-210740E9045D}" presName="BalanceSpacing" presStyleCnt="0"/>
      <dgm:spPr/>
    </dgm:pt>
    <dgm:pt modelId="{93C5E509-B683-433A-8AB9-0A4D22BEFA9D}" type="pres">
      <dgm:prSet presAssocID="{FE8E9FF6-254C-48A3-BDD0-210740E9045D}" presName="BalanceSpacing1" presStyleCnt="0"/>
      <dgm:spPr/>
    </dgm:pt>
    <dgm:pt modelId="{6FA8F508-C19B-4450-979A-F7C5F7345062}" type="pres">
      <dgm:prSet presAssocID="{C59F0872-6F6F-4B8D-A0A3-B858E68F21F3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3E0D5635-C0E0-45A1-BA51-A5C16EDE2B8F}" type="pres">
      <dgm:prSet presAssocID="{C59F0872-6F6F-4B8D-A0A3-B858E68F21F3}" presName="spaceBetweenRectangles" presStyleCnt="0"/>
      <dgm:spPr/>
    </dgm:pt>
    <dgm:pt modelId="{546BA68B-BAE1-42E5-B5BA-6BC9A2664F7D}" type="pres">
      <dgm:prSet presAssocID="{1453C03A-239C-4314-BE75-81698CE9142D}" presName="composite" presStyleCnt="0"/>
      <dgm:spPr/>
    </dgm:pt>
    <dgm:pt modelId="{1454AD16-61F9-4E9C-AB85-77BD4276D922}" type="pres">
      <dgm:prSet presAssocID="{1453C03A-239C-4314-BE75-81698CE9142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E8F511-9658-4C50-A889-66E981B918E7}" type="pres">
      <dgm:prSet presAssocID="{1453C03A-239C-4314-BE75-81698CE9142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2CE96-9758-45BB-9933-022F21A9CAE3}" type="pres">
      <dgm:prSet presAssocID="{1453C03A-239C-4314-BE75-81698CE9142D}" presName="BalanceSpacing" presStyleCnt="0"/>
      <dgm:spPr/>
    </dgm:pt>
    <dgm:pt modelId="{C736EECA-C789-47C3-A592-1B5FA7E86BF9}" type="pres">
      <dgm:prSet presAssocID="{1453C03A-239C-4314-BE75-81698CE9142D}" presName="BalanceSpacing1" presStyleCnt="0"/>
      <dgm:spPr/>
    </dgm:pt>
    <dgm:pt modelId="{78F4BDD5-796B-4A7E-9C45-9518A17BF265}" type="pres">
      <dgm:prSet presAssocID="{4B988637-1311-4103-BB56-F28C8E0F6FC4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97D4075-E0B9-4790-8466-27A604605AE5}" srcId="{D07572A7-9D28-434E-B2AE-1E98111590B7}" destId="{5AAB2430-DBF5-4F9F-BA20-86B27CF97957}" srcOrd="0" destOrd="0" parTransId="{E1203263-95CB-49C4-BCB2-C959C77D04F4}" sibTransId="{B91D7145-852C-4F4C-98C1-47B5C7C09E0C}"/>
    <dgm:cxn modelId="{F268F858-DBA7-46B9-8702-6070E3A3867B}" srcId="{D07572A7-9D28-434E-B2AE-1E98111590B7}" destId="{FE8E9FF6-254C-48A3-BDD0-210740E9045D}" srcOrd="1" destOrd="0" parTransId="{CAC5845A-31B0-4292-9BD6-C661D4F1566A}" sibTransId="{C59F0872-6F6F-4B8D-A0A3-B858E68F21F3}"/>
    <dgm:cxn modelId="{3CC0CCDC-97AC-4E44-AFFE-9AE051646C23}" srcId="{D07572A7-9D28-434E-B2AE-1E98111590B7}" destId="{1453C03A-239C-4314-BE75-81698CE9142D}" srcOrd="2" destOrd="0" parTransId="{060CC02A-8E2A-489A-BCA8-4C41909D7681}" sibTransId="{4B988637-1311-4103-BB56-F28C8E0F6FC4}"/>
    <dgm:cxn modelId="{0E79F835-4394-4DFA-AD47-2BBC9F09A1AF}" type="presOf" srcId="{4B988637-1311-4103-BB56-F28C8E0F6FC4}" destId="{78F4BDD5-796B-4A7E-9C45-9518A17BF265}" srcOrd="0" destOrd="0" presId="urn:microsoft.com/office/officeart/2008/layout/AlternatingHexagons"/>
    <dgm:cxn modelId="{D197E3CD-FA2D-4E00-8303-7E747E6274E6}" type="presOf" srcId="{1453C03A-239C-4314-BE75-81698CE9142D}" destId="{1454AD16-61F9-4E9C-AB85-77BD4276D922}" srcOrd="0" destOrd="0" presId="urn:microsoft.com/office/officeart/2008/layout/AlternatingHexagons"/>
    <dgm:cxn modelId="{EB5577D0-AD24-4841-A514-42617BC229F8}" type="presOf" srcId="{B91D7145-852C-4F4C-98C1-47B5C7C09E0C}" destId="{A9539C02-4DDC-4865-A727-DC1F4E98288B}" srcOrd="0" destOrd="0" presId="urn:microsoft.com/office/officeart/2008/layout/AlternatingHexagons"/>
    <dgm:cxn modelId="{E2CCEAEA-EAC4-4EC0-B947-C6451066EB13}" type="presOf" srcId="{5AAB2430-DBF5-4F9F-BA20-86B27CF97957}" destId="{C9D8A2F0-D78A-4E19-9D62-0DDE139396D7}" srcOrd="0" destOrd="0" presId="urn:microsoft.com/office/officeart/2008/layout/AlternatingHexagons"/>
    <dgm:cxn modelId="{93AEB0D0-D5EE-4A2E-B340-226801070D7E}" type="presOf" srcId="{C59F0872-6F6F-4B8D-A0A3-B858E68F21F3}" destId="{6FA8F508-C19B-4450-979A-F7C5F7345062}" srcOrd="0" destOrd="0" presId="urn:microsoft.com/office/officeart/2008/layout/AlternatingHexagons"/>
    <dgm:cxn modelId="{68B9DAA6-D2A4-4989-999A-45AFAD9AAB74}" type="presOf" srcId="{D07572A7-9D28-434E-B2AE-1E98111590B7}" destId="{3C654B82-C985-42AE-8142-CC8CBAC4FF3C}" srcOrd="0" destOrd="0" presId="urn:microsoft.com/office/officeart/2008/layout/AlternatingHexagons"/>
    <dgm:cxn modelId="{2D109B7A-0797-4CAE-B13E-89039B9CA03E}" type="presOf" srcId="{FE8E9FF6-254C-48A3-BDD0-210740E9045D}" destId="{CD93D35E-7F8A-4572-9606-4A226C9DF2A8}" srcOrd="0" destOrd="0" presId="urn:microsoft.com/office/officeart/2008/layout/AlternatingHexagons"/>
    <dgm:cxn modelId="{68BE2D26-A7F4-4D48-BE28-F710EB911E00}" type="presParOf" srcId="{3C654B82-C985-42AE-8142-CC8CBAC4FF3C}" destId="{927BA35E-7D51-4FAC-9DBA-17CFED1A3369}" srcOrd="0" destOrd="0" presId="urn:microsoft.com/office/officeart/2008/layout/AlternatingHexagons"/>
    <dgm:cxn modelId="{A0C7C5F6-057F-46DA-9ED7-0A1DB5DD12CB}" type="presParOf" srcId="{927BA35E-7D51-4FAC-9DBA-17CFED1A3369}" destId="{C9D8A2F0-D78A-4E19-9D62-0DDE139396D7}" srcOrd="0" destOrd="0" presId="urn:microsoft.com/office/officeart/2008/layout/AlternatingHexagons"/>
    <dgm:cxn modelId="{5B226221-1D4D-43FA-857D-FD23F5ACF7FF}" type="presParOf" srcId="{927BA35E-7D51-4FAC-9DBA-17CFED1A3369}" destId="{B9D9F1F7-2F6D-4B01-9F2C-8570E7AA5F74}" srcOrd="1" destOrd="0" presId="urn:microsoft.com/office/officeart/2008/layout/AlternatingHexagons"/>
    <dgm:cxn modelId="{BA4E944F-7FFC-42F2-A654-AC87AD50E101}" type="presParOf" srcId="{927BA35E-7D51-4FAC-9DBA-17CFED1A3369}" destId="{667B1598-E1EB-42B7-9B30-C780D7EFCB80}" srcOrd="2" destOrd="0" presId="urn:microsoft.com/office/officeart/2008/layout/AlternatingHexagons"/>
    <dgm:cxn modelId="{DAD80283-39EE-4689-9D65-D5FFF134EC02}" type="presParOf" srcId="{927BA35E-7D51-4FAC-9DBA-17CFED1A3369}" destId="{5515F83F-28B8-4941-A9D1-F05F687FA131}" srcOrd="3" destOrd="0" presId="urn:microsoft.com/office/officeart/2008/layout/AlternatingHexagons"/>
    <dgm:cxn modelId="{6CF99F0A-57FB-49B6-AF52-D36B12CA4162}" type="presParOf" srcId="{927BA35E-7D51-4FAC-9DBA-17CFED1A3369}" destId="{A9539C02-4DDC-4865-A727-DC1F4E98288B}" srcOrd="4" destOrd="0" presId="urn:microsoft.com/office/officeart/2008/layout/AlternatingHexagons"/>
    <dgm:cxn modelId="{27451760-3323-4D11-8C12-79084C826C7D}" type="presParOf" srcId="{3C654B82-C985-42AE-8142-CC8CBAC4FF3C}" destId="{2A71942E-0E93-4D9D-93E6-1C2E81FABA8C}" srcOrd="1" destOrd="0" presId="urn:microsoft.com/office/officeart/2008/layout/AlternatingHexagons"/>
    <dgm:cxn modelId="{68D00CA4-44B0-4F6C-A641-A1955A247ABB}" type="presParOf" srcId="{3C654B82-C985-42AE-8142-CC8CBAC4FF3C}" destId="{BB94A94D-62A5-49DC-AE10-D657F8976049}" srcOrd="2" destOrd="0" presId="urn:microsoft.com/office/officeart/2008/layout/AlternatingHexagons"/>
    <dgm:cxn modelId="{B4EF44CA-C6C5-4DA7-8B36-66DED73D76E0}" type="presParOf" srcId="{BB94A94D-62A5-49DC-AE10-D657F8976049}" destId="{CD93D35E-7F8A-4572-9606-4A226C9DF2A8}" srcOrd="0" destOrd="0" presId="urn:microsoft.com/office/officeart/2008/layout/AlternatingHexagons"/>
    <dgm:cxn modelId="{EFDA8CC3-1C4E-4110-9B39-5C0154C50DB0}" type="presParOf" srcId="{BB94A94D-62A5-49DC-AE10-D657F8976049}" destId="{E5EB96D9-C431-4132-83C5-EE62CF41026B}" srcOrd="1" destOrd="0" presId="urn:microsoft.com/office/officeart/2008/layout/AlternatingHexagons"/>
    <dgm:cxn modelId="{5CC91CD4-BABF-4E14-BEA4-EA66528587F1}" type="presParOf" srcId="{BB94A94D-62A5-49DC-AE10-D657F8976049}" destId="{5FE3A945-6CB6-4E50-93CF-16838FBAB8F6}" srcOrd="2" destOrd="0" presId="urn:microsoft.com/office/officeart/2008/layout/AlternatingHexagons"/>
    <dgm:cxn modelId="{9E871190-EABB-40C0-8747-602929AB29B4}" type="presParOf" srcId="{BB94A94D-62A5-49DC-AE10-D657F8976049}" destId="{93C5E509-B683-433A-8AB9-0A4D22BEFA9D}" srcOrd="3" destOrd="0" presId="urn:microsoft.com/office/officeart/2008/layout/AlternatingHexagons"/>
    <dgm:cxn modelId="{CC567F21-DEB4-44DC-82FC-766B66216FC0}" type="presParOf" srcId="{BB94A94D-62A5-49DC-AE10-D657F8976049}" destId="{6FA8F508-C19B-4450-979A-F7C5F7345062}" srcOrd="4" destOrd="0" presId="urn:microsoft.com/office/officeart/2008/layout/AlternatingHexagons"/>
    <dgm:cxn modelId="{717529CC-34CD-4C5A-B490-C9F5CAA107C7}" type="presParOf" srcId="{3C654B82-C985-42AE-8142-CC8CBAC4FF3C}" destId="{3E0D5635-C0E0-45A1-BA51-A5C16EDE2B8F}" srcOrd="3" destOrd="0" presId="urn:microsoft.com/office/officeart/2008/layout/AlternatingHexagons"/>
    <dgm:cxn modelId="{A23E5FC0-7209-493D-8EB8-6F2DCBFAA497}" type="presParOf" srcId="{3C654B82-C985-42AE-8142-CC8CBAC4FF3C}" destId="{546BA68B-BAE1-42E5-B5BA-6BC9A2664F7D}" srcOrd="4" destOrd="0" presId="urn:microsoft.com/office/officeart/2008/layout/AlternatingHexagons"/>
    <dgm:cxn modelId="{29CAD1A3-290A-49B9-9787-E69BB45C0430}" type="presParOf" srcId="{546BA68B-BAE1-42E5-B5BA-6BC9A2664F7D}" destId="{1454AD16-61F9-4E9C-AB85-77BD4276D922}" srcOrd="0" destOrd="0" presId="urn:microsoft.com/office/officeart/2008/layout/AlternatingHexagons"/>
    <dgm:cxn modelId="{577DE8EC-0C02-4D76-899E-8C93A5DBC737}" type="presParOf" srcId="{546BA68B-BAE1-42E5-B5BA-6BC9A2664F7D}" destId="{BDE8F511-9658-4C50-A889-66E981B918E7}" srcOrd="1" destOrd="0" presId="urn:microsoft.com/office/officeart/2008/layout/AlternatingHexagons"/>
    <dgm:cxn modelId="{6E4C2C7E-7902-4939-910E-19A9C518C024}" type="presParOf" srcId="{546BA68B-BAE1-42E5-B5BA-6BC9A2664F7D}" destId="{CEA2CE96-9758-45BB-9933-022F21A9CAE3}" srcOrd="2" destOrd="0" presId="urn:microsoft.com/office/officeart/2008/layout/AlternatingHexagons"/>
    <dgm:cxn modelId="{F0FEAA58-55B2-4178-9C52-AD99518A1F8E}" type="presParOf" srcId="{546BA68B-BAE1-42E5-B5BA-6BC9A2664F7D}" destId="{C736EECA-C789-47C3-A592-1B5FA7E86BF9}" srcOrd="3" destOrd="0" presId="urn:microsoft.com/office/officeart/2008/layout/AlternatingHexagons"/>
    <dgm:cxn modelId="{CB2C0CDD-8B77-4A6E-B3DA-EC63709C5AD7}" type="presParOf" srcId="{546BA68B-BAE1-42E5-B5BA-6BC9A2664F7D}" destId="{78F4BDD5-796B-4A7E-9C45-9518A17BF26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478DB-7517-49C6-B9EA-DC6415ADD23F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9C14A-1FC7-49E2-8F99-FEDF4ECDAD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操作符</a:t>
          </a:r>
          <a:endParaRPr lang="zh-CN" altLang="en-US" dirty="0"/>
        </a:p>
      </dgm:t>
    </dgm:pt>
    <dgm:pt modelId="{11F26865-B187-4BA8-BC0A-35114BD0CCFC}" type="parTrans" cxnId="{20361659-9587-4D44-B786-83BDDB0949D4}">
      <dgm:prSet/>
      <dgm:spPr/>
      <dgm:t>
        <a:bodyPr/>
        <a:lstStyle/>
        <a:p>
          <a:endParaRPr lang="zh-CN" altLang="en-US"/>
        </a:p>
      </dgm:t>
    </dgm:pt>
    <dgm:pt modelId="{4581A95B-22FB-40F5-9A97-AED7C3DDB4BF}" type="sibTrans" cxnId="{20361659-9587-4D44-B786-83BDDB0949D4}">
      <dgm:prSet/>
      <dgm:spPr/>
      <dgm:t>
        <a:bodyPr/>
        <a:lstStyle/>
        <a:p>
          <a:endParaRPr lang="zh-CN" altLang="en-US"/>
        </a:p>
      </dgm:t>
    </dgm:pt>
    <dgm:pt modelId="{8816A974-A484-4866-A2CC-F50998494B2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算数运算符</a:t>
          </a:r>
          <a:endParaRPr lang="zh-CN" altLang="en-US" dirty="0"/>
        </a:p>
      </dgm:t>
    </dgm:pt>
    <dgm:pt modelId="{DCEC4BE2-52A3-40ED-B447-784B93C60F48}" type="parTrans" cxnId="{1280EE2E-012C-4B4E-9E31-C19586F021C2}">
      <dgm:prSet/>
      <dgm:spPr/>
      <dgm:t>
        <a:bodyPr/>
        <a:lstStyle/>
        <a:p>
          <a:endParaRPr lang="zh-CN" altLang="en-US"/>
        </a:p>
      </dgm:t>
    </dgm:pt>
    <dgm:pt modelId="{DC60196B-3D26-4D28-B10A-9D53BDCD7ABD}" type="sibTrans" cxnId="{1280EE2E-012C-4B4E-9E31-C19586F021C2}">
      <dgm:prSet/>
      <dgm:spPr/>
      <dgm:t>
        <a:bodyPr/>
        <a:lstStyle/>
        <a:p>
          <a:endParaRPr lang="zh-CN" altLang="en-US"/>
        </a:p>
      </dgm:t>
    </dgm:pt>
    <dgm:pt modelId="{68B7A195-64D4-4BA5-BF5E-898E608C169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比较运算符</a:t>
          </a:r>
          <a:endParaRPr lang="zh-CN" altLang="en-US" dirty="0"/>
        </a:p>
      </dgm:t>
    </dgm:pt>
    <dgm:pt modelId="{9FCD9FB9-5546-491A-87B0-89797F317DE1}" type="parTrans" cxnId="{64A1C176-3C5F-4708-80BA-2604D3C44C5C}">
      <dgm:prSet/>
      <dgm:spPr/>
      <dgm:t>
        <a:bodyPr/>
        <a:lstStyle/>
        <a:p>
          <a:endParaRPr lang="zh-CN" altLang="en-US"/>
        </a:p>
      </dgm:t>
    </dgm:pt>
    <dgm:pt modelId="{97869809-EB3F-48DC-8B02-AA98989034F5}" type="sibTrans" cxnId="{64A1C176-3C5F-4708-80BA-2604D3C44C5C}">
      <dgm:prSet/>
      <dgm:spPr/>
      <dgm:t>
        <a:bodyPr/>
        <a:lstStyle/>
        <a:p>
          <a:endParaRPr lang="zh-CN" altLang="en-US"/>
        </a:p>
      </dgm:t>
    </dgm:pt>
    <dgm:pt modelId="{AD3EFF3B-A831-43A3-BA8A-5695078A413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逻辑运算符</a:t>
          </a:r>
          <a:endParaRPr lang="zh-CN" altLang="en-US" dirty="0"/>
        </a:p>
      </dgm:t>
    </dgm:pt>
    <dgm:pt modelId="{8B24B7DA-2B1A-41A9-8950-43446DB2FE37}" type="parTrans" cxnId="{E9CEF9FE-8BFB-4210-8A4E-BBB67B8E5881}">
      <dgm:prSet/>
      <dgm:spPr/>
      <dgm:t>
        <a:bodyPr/>
        <a:lstStyle/>
        <a:p>
          <a:endParaRPr lang="zh-CN" altLang="en-US"/>
        </a:p>
      </dgm:t>
    </dgm:pt>
    <dgm:pt modelId="{E7C9B95F-702F-4C50-BF99-D8F7AE1FA39F}" type="sibTrans" cxnId="{E9CEF9FE-8BFB-4210-8A4E-BBB67B8E5881}">
      <dgm:prSet/>
      <dgm:spPr/>
      <dgm:t>
        <a:bodyPr/>
        <a:lstStyle/>
        <a:p>
          <a:endParaRPr lang="zh-CN" altLang="en-US"/>
        </a:p>
      </dgm:t>
    </dgm:pt>
    <dgm:pt modelId="{56389CF3-E2D2-43BC-A350-D7CB06D21491}" type="pres">
      <dgm:prSet presAssocID="{F9D478DB-7517-49C6-B9EA-DC6415ADD23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36DCCE-3584-438F-9DB4-78EF054F34DD}" type="pres">
      <dgm:prSet presAssocID="{F9D478DB-7517-49C6-B9EA-DC6415ADD23F}" presName="radial" presStyleCnt="0">
        <dgm:presLayoutVars>
          <dgm:animLvl val="ctr"/>
        </dgm:presLayoutVars>
      </dgm:prSet>
      <dgm:spPr/>
    </dgm:pt>
    <dgm:pt modelId="{18E7331F-D8F3-4B84-89BB-E33DA7069E63}" type="pres">
      <dgm:prSet presAssocID="{58F9C14A-1FC7-49E2-8F99-FEDF4ECDAD47}" presName="centerShape" presStyleLbl="vennNode1" presStyleIdx="0" presStyleCnt="4"/>
      <dgm:spPr/>
      <dgm:t>
        <a:bodyPr/>
        <a:lstStyle/>
        <a:p>
          <a:endParaRPr lang="zh-CN" altLang="en-US"/>
        </a:p>
      </dgm:t>
    </dgm:pt>
    <dgm:pt modelId="{B7FF2C1E-0278-46C6-B696-CC5BFB2FA735}" type="pres">
      <dgm:prSet presAssocID="{8816A974-A484-4866-A2CC-F50998494B20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538E2-6E1A-4EA6-9DB6-16900407B1E3}" type="pres">
      <dgm:prSet presAssocID="{68B7A195-64D4-4BA5-BF5E-898E608C1692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169BA-4457-47DF-8D87-18A189FCD5E0}" type="pres">
      <dgm:prSet presAssocID="{AD3EFF3B-A831-43A3-BA8A-5695078A413D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CEF9FE-8BFB-4210-8A4E-BBB67B8E5881}" srcId="{58F9C14A-1FC7-49E2-8F99-FEDF4ECDAD47}" destId="{AD3EFF3B-A831-43A3-BA8A-5695078A413D}" srcOrd="2" destOrd="0" parTransId="{8B24B7DA-2B1A-41A9-8950-43446DB2FE37}" sibTransId="{E7C9B95F-702F-4C50-BF99-D8F7AE1FA39F}"/>
    <dgm:cxn modelId="{A5B81DC4-C7BE-40AA-A4A0-AA6C6E6F2D21}" type="presOf" srcId="{58F9C14A-1FC7-49E2-8F99-FEDF4ECDAD47}" destId="{18E7331F-D8F3-4B84-89BB-E33DA7069E63}" srcOrd="0" destOrd="0" presId="urn:microsoft.com/office/officeart/2005/8/layout/radial3"/>
    <dgm:cxn modelId="{1280EE2E-012C-4B4E-9E31-C19586F021C2}" srcId="{58F9C14A-1FC7-49E2-8F99-FEDF4ECDAD47}" destId="{8816A974-A484-4866-A2CC-F50998494B20}" srcOrd="0" destOrd="0" parTransId="{DCEC4BE2-52A3-40ED-B447-784B93C60F48}" sibTransId="{DC60196B-3D26-4D28-B10A-9D53BDCD7ABD}"/>
    <dgm:cxn modelId="{26B24774-C0E3-435A-82DB-1955EACE250D}" type="presOf" srcId="{68B7A195-64D4-4BA5-BF5E-898E608C1692}" destId="{DD5538E2-6E1A-4EA6-9DB6-16900407B1E3}" srcOrd="0" destOrd="0" presId="urn:microsoft.com/office/officeart/2005/8/layout/radial3"/>
    <dgm:cxn modelId="{9D683100-486F-4EBA-8557-BC8C208B59F0}" type="presOf" srcId="{F9D478DB-7517-49C6-B9EA-DC6415ADD23F}" destId="{56389CF3-E2D2-43BC-A350-D7CB06D21491}" srcOrd="0" destOrd="0" presId="urn:microsoft.com/office/officeart/2005/8/layout/radial3"/>
    <dgm:cxn modelId="{64A1C176-3C5F-4708-80BA-2604D3C44C5C}" srcId="{58F9C14A-1FC7-49E2-8F99-FEDF4ECDAD47}" destId="{68B7A195-64D4-4BA5-BF5E-898E608C1692}" srcOrd="1" destOrd="0" parTransId="{9FCD9FB9-5546-491A-87B0-89797F317DE1}" sibTransId="{97869809-EB3F-48DC-8B02-AA98989034F5}"/>
    <dgm:cxn modelId="{44CE45EB-F960-4EDF-A0B4-3B7CE05CE740}" type="presOf" srcId="{AD3EFF3B-A831-43A3-BA8A-5695078A413D}" destId="{F94169BA-4457-47DF-8D87-18A189FCD5E0}" srcOrd="0" destOrd="0" presId="urn:microsoft.com/office/officeart/2005/8/layout/radial3"/>
    <dgm:cxn modelId="{5421CB47-0342-480B-A82E-AD397A91CA85}" type="presOf" srcId="{8816A974-A484-4866-A2CC-F50998494B20}" destId="{B7FF2C1E-0278-46C6-B696-CC5BFB2FA735}" srcOrd="0" destOrd="0" presId="urn:microsoft.com/office/officeart/2005/8/layout/radial3"/>
    <dgm:cxn modelId="{20361659-9587-4D44-B786-83BDDB0949D4}" srcId="{F9D478DB-7517-49C6-B9EA-DC6415ADD23F}" destId="{58F9C14A-1FC7-49E2-8F99-FEDF4ECDAD47}" srcOrd="0" destOrd="0" parTransId="{11F26865-B187-4BA8-BC0A-35114BD0CCFC}" sibTransId="{4581A95B-22FB-40F5-9A97-AED7C3DDB4BF}"/>
    <dgm:cxn modelId="{7B8DEFAA-EA44-4241-A87E-A9F56A68E09A}" type="presParOf" srcId="{56389CF3-E2D2-43BC-A350-D7CB06D21491}" destId="{8336DCCE-3584-438F-9DB4-78EF054F34DD}" srcOrd="0" destOrd="0" presId="urn:microsoft.com/office/officeart/2005/8/layout/radial3"/>
    <dgm:cxn modelId="{80BB5289-6285-4FEA-9BB1-402C9964A01A}" type="presParOf" srcId="{8336DCCE-3584-438F-9DB4-78EF054F34DD}" destId="{18E7331F-D8F3-4B84-89BB-E33DA7069E63}" srcOrd="0" destOrd="0" presId="urn:microsoft.com/office/officeart/2005/8/layout/radial3"/>
    <dgm:cxn modelId="{380D73A7-4244-4A5F-A5D7-FE741F4342F1}" type="presParOf" srcId="{8336DCCE-3584-438F-9DB4-78EF054F34DD}" destId="{B7FF2C1E-0278-46C6-B696-CC5BFB2FA735}" srcOrd="1" destOrd="0" presId="urn:microsoft.com/office/officeart/2005/8/layout/radial3"/>
    <dgm:cxn modelId="{6D8A6DDA-289D-44BA-A39A-BA6525120288}" type="presParOf" srcId="{8336DCCE-3584-438F-9DB4-78EF054F34DD}" destId="{DD5538E2-6E1A-4EA6-9DB6-16900407B1E3}" srcOrd="2" destOrd="0" presId="urn:microsoft.com/office/officeart/2005/8/layout/radial3"/>
    <dgm:cxn modelId="{697CFB4C-4198-4640-B9F8-DA039BD532F6}" type="presParOf" srcId="{8336DCCE-3584-438F-9DB4-78EF054F34DD}" destId="{F94169BA-4457-47DF-8D87-18A189FCD5E0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C7897-8FAE-4998-A7B2-0983C62AB9E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04894E-6909-4108-AFDD-4401AEE1887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基本类型</a:t>
          </a:r>
          <a:endParaRPr lang="zh-CN" altLang="en-US" dirty="0"/>
        </a:p>
      </dgm:t>
    </dgm:pt>
    <dgm:pt modelId="{79B82BF3-6340-4BA1-BBE5-67996DE1BFEF}" type="parTrans" cxnId="{258E981E-DFAC-4800-AD2A-DDAFA562FDC6}">
      <dgm:prSet/>
      <dgm:spPr/>
      <dgm:t>
        <a:bodyPr/>
        <a:lstStyle/>
        <a:p>
          <a:endParaRPr lang="zh-CN" altLang="en-US"/>
        </a:p>
      </dgm:t>
    </dgm:pt>
    <dgm:pt modelId="{25F22C6B-BAF9-4A22-B52C-53715E0452CA}" type="sibTrans" cxnId="{258E981E-DFAC-4800-AD2A-DDAFA562FDC6}">
      <dgm:prSet/>
      <dgm:spPr/>
      <dgm:t>
        <a:bodyPr/>
        <a:lstStyle/>
        <a:p>
          <a:endParaRPr lang="zh-CN" altLang="en-US"/>
        </a:p>
      </dgm:t>
    </dgm:pt>
    <dgm:pt modelId="{B0C0D38B-FE2B-453E-B2D7-37406BDF0E0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整型</a:t>
          </a:r>
          <a:endParaRPr lang="zh-CN" altLang="en-US" dirty="0"/>
        </a:p>
      </dgm:t>
    </dgm:pt>
    <dgm:pt modelId="{01CB8069-3651-4646-8C29-CB3326301BCC}" type="parTrans" cxnId="{9FDC75E0-1B1B-4ABE-98A0-D296217F4D09}">
      <dgm:prSet/>
      <dgm:spPr/>
      <dgm:t>
        <a:bodyPr/>
        <a:lstStyle/>
        <a:p>
          <a:endParaRPr lang="zh-CN" altLang="en-US"/>
        </a:p>
      </dgm:t>
    </dgm:pt>
    <dgm:pt modelId="{DDF38378-3178-4D4F-B480-7D399671BD82}" type="sibTrans" cxnId="{9FDC75E0-1B1B-4ABE-98A0-D296217F4D09}">
      <dgm:prSet/>
      <dgm:spPr/>
      <dgm:t>
        <a:bodyPr/>
        <a:lstStyle/>
        <a:p>
          <a:endParaRPr lang="zh-CN" altLang="en-US"/>
        </a:p>
      </dgm:t>
    </dgm:pt>
    <dgm:pt modelId="{FAAD9044-2A72-4DBB-A831-93BBE8058D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9A89637D-B25A-41FA-8C91-03AAA2615CE0}" type="parTrans" cxnId="{503BF776-BBA6-491F-9892-72BBABC03F46}">
      <dgm:prSet/>
      <dgm:spPr/>
      <dgm:t>
        <a:bodyPr/>
        <a:lstStyle/>
        <a:p>
          <a:endParaRPr lang="zh-CN" altLang="en-US"/>
        </a:p>
      </dgm:t>
    </dgm:pt>
    <dgm:pt modelId="{42DA3AB4-9560-426D-9E40-EDD6A7B8055F}" type="sibTrans" cxnId="{503BF776-BBA6-491F-9892-72BBABC03F46}">
      <dgm:prSet/>
      <dgm:spPr/>
      <dgm:t>
        <a:bodyPr/>
        <a:lstStyle/>
        <a:p>
          <a:endParaRPr lang="zh-CN" altLang="en-US"/>
        </a:p>
      </dgm:t>
    </dgm:pt>
    <dgm:pt modelId="{DE06326B-55D0-47DB-9B13-142A910C46B5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字典</a:t>
          </a:r>
          <a:endParaRPr lang="zh-CN" altLang="en-US" dirty="0"/>
        </a:p>
      </dgm:t>
    </dgm:pt>
    <dgm:pt modelId="{DD6E12EA-3BDE-4753-849F-F4B99142CB0B}" type="parTrans" cxnId="{88D841D9-28BE-4F9E-9E3B-2F2AE8E28FB9}">
      <dgm:prSet/>
      <dgm:spPr/>
      <dgm:t>
        <a:bodyPr/>
        <a:lstStyle/>
        <a:p>
          <a:endParaRPr lang="zh-CN" altLang="en-US"/>
        </a:p>
      </dgm:t>
    </dgm:pt>
    <dgm:pt modelId="{0C0B8E87-6770-45B6-A50C-2172AC20E0E6}" type="sibTrans" cxnId="{88D841D9-28BE-4F9E-9E3B-2F2AE8E28FB9}">
      <dgm:prSet/>
      <dgm:spPr/>
      <dgm:t>
        <a:bodyPr/>
        <a:lstStyle/>
        <a:p>
          <a:endParaRPr lang="zh-CN" altLang="en-US"/>
        </a:p>
      </dgm:t>
    </dgm:pt>
    <dgm:pt modelId="{4B4E371A-138B-486D-ADC2-FE05756C5FA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元组</a:t>
          </a:r>
          <a:endParaRPr lang="zh-CN" altLang="en-US" dirty="0"/>
        </a:p>
      </dgm:t>
    </dgm:pt>
    <dgm:pt modelId="{244EE405-1C41-4516-9E54-E6901126A7B1}" type="parTrans" cxnId="{A344CE0B-5212-48D1-B666-1B7CD4945577}">
      <dgm:prSet/>
      <dgm:spPr/>
      <dgm:t>
        <a:bodyPr/>
        <a:lstStyle/>
        <a:p>
          <a:endParaRPr lang="zh-CN" altLang="en-US"/>
        </a:p>
      </dgm:t>
    </dgm:pt>
    <dgm:pt modelId="{12BF2AAB-99D2-4C33-BF49-B2B6F1095A06}" type="sibTrans" cxnId="{A344CE0B-5212-48D1-B666-1B7CD4945577}">
      <dgm:prSet/>
      <dgm:spPr/>
      <dgm:t>
        <a:bodyPr/>
        <a:lstStyle/>
        <a:p>
          <a:endParaRPr lang="zh-CN" altLang="en-US"/>
        </a:p>
      </dgm:t>
    </dgm:pt>
    <dgm:pt modelId="{BF060220-D200-42B9-9256-C644A13E3ECA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列表</a:t>
          </a:r>
          <a:endParaRPr lang="zh-CN" altLang="en-US" dirty="0"/>
        </a:p>
      </dgm:t>
    </dgm:pt>
    <dgm:pt modelId="{B298C3C7-7FF3-46ED-9E46-A253788EB2C4}" type="parTrans" cxnId="{29F6E2D8-0CC3-49E9-B07A-2B01FA02B6F2}">
      <dgm:prSet/>
      <dgm:spPr/>
      <dgm:t>
        <a:bodyPr/>
        <a:lstStyle/>
        <a:p>
          <a:endParaRPr lang="zh-CN" altLang="en-US"/>
        </a:p>
      </dgm:t>
    </dgm:pt>
    <dgm:pt modelId="{37331A55-3968-4292-966A-1A86F9BDD996}" type="sibTrans" cxnId="{29F6E2D8-0CC3-49E9-B07A-2B01FA02B6F2}">
      <dgm:prSet/>
      <dgm:spPr/>
      <dgm:t>
        <a:bodyPr/>
        <a:lstStyle/>
        <a:p>
          <a:endParaRPr lang="zh-CN" altLang="en-US"/>
        </a:p>
      </dgm:t>
    </dgm:pt>
    <dgm:pt modelId="{4DB29852-36B5-4CD1-A146-CF83599EEE23}" type="pres">
      <dgm:prSet presAssocID="{C49C7897-8FAE-4998-A7B2-0983C62AB9E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CAC2CF-B6B4-4731-8761-D4BC946E79DD}" type="pres">
      <dgm:prSet presAssocID="{C49C7897-8FAE-4998-A7B2-0983C62AB9EA}" presName="radial" presStyleCnt="0">
        <dgm:presLayoutVars>
          <dgm:animLvl val="ctr"/>
        </dgm:presLayoutVars>
      </dgm:prSet>
      <dgm:spPr/>
    </dgm:pt>
    <dgm:pt modelId="{5242A1C1-8A4F-4BCB-A4AA-2AA389D94080}" type="pres">
      <dgm:prSet presAssocID="{1804894E-6909-4108-AFDD-4401AEE18870}" presName="centerShape" presStyleLbl="vennNode1" presStyleIdx="0" presStyleCnt="6"/>
      <dgm:spPr/>
      <dgm:t>
        <a:bodyPr/>
        <a:lstStyle/>
        <a:p>
          <a:endParaRPr lang="zh-CN" altLang="en-US"/>
        </a:p>
      </dgm:t>
    </dgm:pt>
    <dgm:pt modelId="{5BD9F6FA-5232-4B3F-856A-FDEA514869EB}" type="pres">
      <dgm:prSet presAssocID="{B0C0D38B-FE2B-453E-B2D7-37406BDF0E0D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FD548-F41A-4479-9F94-28CC1A13F547}" type="pres">
      <dgm:prSet presAssocID="{FAAD9044-2A72-4DBB-A831-93BBE8058D02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E4AF75-2C27-42D2-B580-51115E509DE0}" type="pres">
      <dgm:prSet presAssocID="{DE06326B-55D0-47DB-9B13-142A910C46B5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23CF5-215E-4435-AEBE-BA90BED56256}" type="pres">
      <dgm:prSet presAssocID="{4B4E371A-138B-486D-ADC2-FE05756C5FA1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8EBC2-34C5-46EB-911C-B8299292D645}" type="pres">
      <dgm:prSet presAssocID="{BF060220-D200-42B9-9256-C644A13E3ECA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6AE5A7-AF3D-48E8-8301-0E78F0C5BD46}" type="presOf" srcId="{FAAD9044-2A72-4DBB-A831-93BBE8058D02}" destId="{3BFFD548-F41A-4479-9F94-28CC1A13F547}" srcOrd="0" destOrd="0" presId="urn:microsoft.com/office/officeart/2005/8/layout/radial3"/>
    <dgm:cxn modelId="{88D841D9-28BE-4F9E-9E3B-2F2AE8E28FB9}" srcId="{1804894E-6909-4108-AFDD-4401AEE18870}" destId="{DE06326B-55D0-47DB-9B13-142A910C46B5}" srcOrd="2" destOrd="0" parTransId="{DD6E12EA-3BDE-4753-849F-F4B99142CB0B}" sibTransId="{0C0B8E87-6770-45B6-A50C-2172AC20E0E6}"/>
    <dgm:cxn modelId="{BC50B003-CA02-47BE-A4DC-3F4C1FCB92DB}" type="presOf" srcId="{DE06326B-55D0-47DB-9B13-142A910C46B5}" destId="{F5E4AF75-2C27-42D2-B580-51115E509DE0}" srcOrd="0" destOrd="0" presId="urn:microsoft.com/office/officeart/2005/8/layout/radial3"/>
    <dgm:cxn modelId="{503BF776-BBA6-491F-9892-72BBABC03F46}" srcId="{1804894E-6909-4108-AFDD-4401AEE18870}" destId="{FAAD9044-2A72-4DBB-A831-93BBE8058D02}" srcOrd="1" destOrd="0" parTransId="{9A89637D-B25A-41FA-8C91-03AAA2615CE0}" sibTransId="{42DA3AB4-9560-426D-9E40-EDD6A7B8055F}"/>
    <dgm:cxn modelId="{18AD3811-B80A-4160-A7B0-89AA59F66657}" type="presOf" srcId="{4B4E371A-138B-486D-ADC2-FE05756C5FA1}" destId="{6F023CF5-215E-4435-AEBE-BA90BED56256}" srcOrd="0" destOrd="0" presId="urn:microsoft.com/office/officeart/2005/8/layout/radial3"/>
    <dgm:cxn modelId="{BC57D928-E6D6-4094-8A6F-DC17F8F2165A}" type="presOf" srcId="{1804894E-6909-4108-AFDD-4401AEE18870}" destId="{5242A1C1-8A4F-4BCB-A4AA-2AA389D94080}" srcOrd="0" destOrd="0" presId="urn:microsoft.com/office/officeart/2005/8/layout/radial3"/>
    <dgm:cxn modelId="{375C3998-5587-4C99-977C-6DEE0155E4E1}" type="presOf" srcId="{BF060220-D200-42B9-9256-C644A13E3ECA}" destId="{4278EBC2-34C5-46EB-911C-B8299292D645}" srcOrd="0" destOrd="0" presId="urn:microsoft.com/office/officeart/2005/8/layout/radial3"/>
    <dgm:cxn modelId="{258E981E-DFAC-4800-AD2A-DDAFA562FDC6}" srcId="{C49C7897-8FAE-4998-A7B2-0983C62AB9EA}" destId="{1804894E-6909-4108-AFDD-4401AEE18870}" srcOrd="0" destOrd="0" parTransId="{79B82BF3-6340-4BA1-BBE5-67996DE1BFEF}" sibTransId="{25F22C6B-BAF9-4A22-B52C-53715E0452CA}"/>
    <dgm:cxn modelId="{29F6E2D8-0CC3-49E9-B07A-2B01FA02B6F2}" srcId="{1804894E-6909-4108-AFDD-4401AEE18870}" destId="{BF060220-D200-42B9-9256-C644A13E3ECA}" srcOrd="4" destOrd="0" parTransId="{B298C3C7-7FF3-46ED-9E46-A253788EB2C4}" sibTransId="{37331A55-3968-4292-966A-1A86F9BDD996}"/>
    <dgm:cxn modelId="{9FDC75E0-1B1B-4ABE-98A0-D296217F4D09}" srcId="{1804894E-6909-4108-AFDD-4401AEE18870}" destId="{B0C0D38B-FE2B-453E-B2D7-37406BDF0E0D}" srcOrd="0" destOrd="0" parTransId="{01CB8069-3651-4646-8C29-CB3326301BCC}" sibTransId="{DDF38378-3178-4D4F-B480-7D399671BD82}"/>
    <dgm:cxn modelId="{A344CE0B-5212-48D1-B666-1B7CD4945577}" srcId="{1804894E-6909-4108-AFDD-4401AEE18870}" destId="{4B4E371A-138B-486D-ADC2-FE05756C5FA1}" srcOrd="3" destOrd="0" parTransId="{244EE405-1C41-4516-9E54-E6901126A7B1}" sibTransId="{12BF2AAB-99D2-4C33-BF49-B2B6F1095A06}"/>
    <dgm:cxn modelId="{E23EC83C-39D0-4AEE-980D-EDE476C0FF5E}" type="presOf" srcId="{B0C0D38B-FE2B-453E-B2D7-37406BDF0E0D}" destId="{5BD9F6FA-5232-4B3F-856A-FDEA514869EB}" srcOrd="0" destOrd="0" presId="urn:microsoft.com/office/officeart/2005/8/layout/radial3"/>
    <dgm:cxn modelId="{9303AA60-D6F0-410B-B736-AD54AD15A40C}" type="presOf" srcId="{C49C7897-8FAE-4998-A7B2-0983C62AB9EA}" destId="{4DB29852-36B5-4CD1-A146-CF83599EEE23}" srcOrd="0" destOrd="0" presId="urn:microsoft.com/office/officeart/2005/8/layout/radial3"/>
    <dgm:cxn modelId="{11448F0F-4A86-4AE5-BA6C-1F8DC80B1C78}" type="presParOf" srcId="{4DB29852-36B5-4CD1-A146-CF83599EEE23}" destId="{C7CAC2CF-B6B4-4731-8761-D4BC946E79DD}" srcOrd="0" destOrd="0" presId="urn:microsoft.com/office/officeart/2005/8/layout/radial3"/>
    <dgm:cxn modelId="{9AB22DCF-2060-463F-B313-076A06EA0B41}" type="presParOf" srcId="{C7CAC2CF-B6B4-4731-8761-D4BC946E79DD}" destId="{5242A1C1-8A4F-4BCB-A4AA-2AA389D94080}" srcOrd="0" destOrd="0" presId="urn:microsoft.com/office/officeart/2005/8/layout/radial3"/>
    <dgm:cxn modelId="{804B4AFF-2B67-4596-920A-7A5FD80B70BE}" type="presParOf" srcId="{C7CAC2CF-B6B4-4731-8761-D4BC946E79DD}" destId="{5BD9F6FA-5232-4B3F-856A-FDEA514869EB}" srcOrd="1" destOrd="0" presId="urn:microsoft.com/office/officeart/2005/8/layout/radial3"/>
    <dgm:cxn modelId="{C0C880C2-4F2D-4864-8F14-D85415243727}" type="presParOf" srcId="{C7CAC2CF-B6B4-4731-8761-D4BC946E79DD}" destId="{3BFFD548-F41A-4479-9F94-28CC1A13F547}" srcOrd="2" destOrd="0" presId="urn:microsoft.com/office/officeart/2005/8/layout/radial3"/>
    <dgm:cxn modelId="{3F2DD926-CB14-41D3-815E-AB9DD75AB32C}" type="presParOf" srcId="{C7CAC2CF-B6B4-4731-8761-D4BC946E79DD}" destId="{F5E4AF75-2C27-42D2-B580-51115E509DE0}" srcOrd="3" destOrd="0" presId="urn:microsoft.com/office/officeart/2005/8/layout/radial3"/>
    <dgm:cxn modelId="{6C14A2F0-BCAA-4D10-AC30-77422DEB1520}" type="presParOf" srcId="{C7CAC2CF-B6B4-4731-8761-D4BC946E79DD}" destId="{6F023CF5-215E-4435-AEBE-BA90BED56256}" srcOrd="4" destOrd="0" presId="urn:microsoft.com/office/officeart/2005/8/layout/radial3"/>
    <dgm:cxn modelId="{08BDFB24-691F-49F1-AA3A-1231331CE5F9}" type="presParOf" srcId="{C7CAC2CF-B6B4-4731-8761-D4BC946E79DD}" destId="{4278EBC2-34C5-46EB-911C-B8299292D645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68B0-0105-4DB3-BACA-4F10B53F9D0F}">
      <dsp:nvSpPr>
        <dsp:cNvPr id="0" name=""/>
        <dsp:cNvSpPr/>
      </dsp:nvSpPr>
      <dsp:spPr>
        <a:xfrm>
          <a:off x="0" y="5624"/>
          <a:ext cx="4680520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Comic Sans MS" panose="030F0702030302020204" pitchFamily="66" charset="0"/>
              <a:ea typeface="仿宋" panose="02010609060101010101" pitchFamily="49" charset="-122"/>
            </a:rPr>
            <a:t>Python</a:t>
          </a:r>
          <a:r>
            <a:rPr lang="zh-CN" altLang="en-US" sz="2200" kern="1200" dirty="0" smtClean="0">
              <a:latin typeface="Comic Sans MS" panose="030F0702030302020204" pitchFamily="66" charset="0"/>
              <a:ea typeface="仿宋" panose="02010609060101010101" pitchFamily="49" charset="-122"/>
            </a:rPr>
            <a:t>基础介绍</a:t>
          </a:r>
          <a:r>
            <a:rPr lang="en-US" sz="2200" kern="1200" dirty="0" smtClean="0">
              <a:latin typeface="楷体" pitchFamily="49" charset="-122"/>
              <a:ea typeface="楷体" pitchFamily="49" charset="-122"/>
            </a:rPr>
            <a:t> </a:t>
          </a:r>
          <a:endParaRPr lang="zh-CN" sz="2200" kern="1200" dirty="0">
            <a:latin typeface="楷体" pitchFamily="49" charset="-122"/>
            <a:ea typeface="楷体" pitchFamily="49" charset="-122"/>
          </a:endParaRPr>
        </a:p>
      </dsp:txBody>
      <dsp:txXfrm>
        <a:off x="28272" y="33896"/>
        <a:ext cx="4623976" cy="52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A2F0-D78A-4E19-9D62-0DDE139396D7}">
      <dsp:nvSpPr>
        <dsp:cNvPr id="0" name=""/>
        <dsp:cNvSpPr/>
      </dsp:nvSpPr>
      <dsp:spPr>
        <a:xfrm rot="5400000">
          <a:off x="3623715" y="117839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操作符</a:t>
          </a:r>
          <a:endParaRPr lang="zh-CN" altLang="en-US" sz="3200" kern="1200" dirty="0"/>
        </a:p>
      </dsp:txBody>
      <dsp:txXfrm rot="-5400000">
        <a:off x="3978795" y="278642"/>
        <a:ext cx="1060150" cy="1218564"/>
      </dsp:txXfrm>
    </dsp:sp>
    <dsp:sp modelId="{B9D9F1F7-2F6D-4B01-9F2C-8570E7AA5F74}">
      <dsp:nvSpPr>
        <dsp:cNvPr id="0" name=""/>
        <dsp:cNvSpPr/>
      </dsp:nvSpPr>
      <dsp:spPr>
        <a:xfrm>
          <a:off x="5325692" y="356831"/>
          <a:ext cx="1975666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39C02-4DDC-4865-A727-DC1F4E98288B}">
      <dsp:nvSpPr>
        <dsp:cNvPr id="0" name=""/>
        <dsp:cNvSpPr/>
      </dsp:nvSpPr>
      <dsp:spPr>
        <a:xfrm rot="5400000">
          <a:off x="1960332" y="117839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变量</a:t>
          </a:r>
          <a:endParaRPr lang="zh-CN" altLang="en-US" sz="3600" kern="1200" dirty="0"/>
        </a:p>
      </dsp:txBody>
      <dsp:txXfrm rot="-5400000">
        <a:off x="2315412" y="278642"/>
        <a:ext cx="1060150" cy="1218564"/>
      </dsp:txXfrm>
    </dsp:sp>
    <dsp:sp modelId="{CD93D35E-7F8A-4572-9606-4A226C9DF2A8}">
      <dsp:nvSpPr>
        <dsp:cNvPr id="0" name=""/>
        <dsp:cNvSpPr/>
      </dsp:nvSpPr>
      <dsp:spPr>
        <a:xfrm rot="5400000">
          <a:off x="2788837" y="162047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基本类型</a:t>
          </a:r>
          <a:endParaRPr lang="zh-CN" altLang="en-US" sz="3200" kern="1200" dirty="0"/>
        </a:p>
      </dsp:txBody>
      <dsp:txXfrm rot="-5400000">
        <a:off x="3143917" y="1781281"/>
        <a:ext cx="1060150" cy="1218564"/>
      </dsp:txXfrm>
    </dsp:sp>
    <dsp:sp modelId="{E5EB96D9-C431-4132-83C5-EE62CF41026B}">
      <dsp:nvSpPr>
        <dsp:cNvPr id="0" name=""/>
        <dsp:cNvSpPr/>
      </dsp:nvSpPr>
      <dsp:spPr>
        <a:xfrm>
          <a:off x="928241" y="1859470"/>
          <a:ext cx="1911935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8F508-C19B-4450-979A-F7C5F7345062}">
      <dsp:nvSpPr>
        <dsp:cNvPr id="0" name=""/>
        <dsp:cNvSpPr/>
      </dsp:nvSpPr>
      <dsp:spPr>
        <a:xfrm rot="5400000">
          <a:off x="4452221" y="162047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807301" y="1781281"/>
        <a:ext cx="1060150" cy="1218564"/>
      </dsp:txXfrm>
    </dsp:sp>
    <dsp:sp modelId="{1454AD16-61F9-4E9C-AB85-77BD4276D922}">
      <dsp:nvSpPr>
        <dsp:cNvPr id="0" name=""/>
        <dsp:cNvSpPr/>
      </dsp:nvSpPr>
      <dsp:spPr>
        <a:xfrm rot="5400000">
          <a:off x="3623715" y="312311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代码结构</a:t>
          </a:r>
          <a:endParaRPr lang="zh-CN" altLang="en-US" sz="3200" kern="1200" dirty="0"/>
        </a:p>
      </dsp:txBody>
      <dsp:txXfrm rot="-5400000">
        <a:off x="3978795" y="3283921"/>
        <a:ext cx="1060150" cy="1218564"/>
      </dsp:txXfrm>
    </dsp:sp>
    <dsp:sp modelId="{BDE8F511-9658-4C50-A889-66E981B918E7}">
      <dsp:nvSpPr>
        <dsp:cNvPr id="0" name=""/>
        <dsp:cNvSpPr/>
      </dsp:nvSpPr>
      <dsp:spPr>
        <a:xfrm>
          <a:off x="5325692" y="3362110"/>
          <a:ext cx="1975666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4BDD5-796B-4A7E-9C45-9518A17BF265}">
      <dsp:nvSpPr>
        <dsp:cNvPr id="0" name=""/>
        <dsp:cNvSpPr/>
      </dsp:nvSpPr>
      <dsp:spPr>
        <a:xfrm rot="5400000">
          <a:off x="1960332" y="312311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流程控制</a:t>
          </a:r>
          <a:endParaRPr lang="zh-CN" altLang="en-US" sz="3600" kern="1200" dirty="0"/>
        </a:p>
      </dsp:txBody>
      <dsp:txXfrm rot="-5400000">
        <a:off x="2315412" y="3283921"/>
        <a:ext cx="1060150" cy="1218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331F-D8F3-4B84-89BB-E33DA7069E63}">
      <dsp:nvSpPr>
        <dsp:cNvPr id="0" name=""/>
        <dsp:cNvSpPr/>
      </dsp:nvSpPr>
      <dsp:spPr>
        <a:xfrm>
          <a:off x="2921235" y="1137798"/>
          <a:ext cx="2387128" cy="23871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操作符</a:t>
          </a:r>
          <a:endParaRPr lang="zh-CN" altLang="en-US" sz="5200" kern="1200" dirty="0"/>
        </a:p>
      </dsp:txBody>
      <dsp:txXfrm>
        <a:off x="3270822" y="1487385"/>
        <a:ext cx="1687954" cy="1687954"/>
      </dsp:txXfrm>
    </dsp:sp>
    <dsp:sp modelId="{B7FF2C1E-0278-46C6-B696-CC5BFB2FA735}">
      <dsp:nvSpPr>
        <dsp:cNvPr id="0" name=""/>
        <dsp:cNvSpPr/>
      </dsp:nvSpPr>
      <dsp:spPr>
        <a:xfrm>
          <a:off x="3518017" y="181530"/>
          <a:ext cx="1193564" cy="1193564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算数运算符</a:t>
          </a:r>
          <a:endParaRPr lang="zh-CN" altLang="en-US" sz="2000" kern="1200" dirty="0"/>
        </a:p>
      </dsp:txBody>
      <dsp:txXfrm>
        <a:off x="3692810" y="356323"/>
        <a:ext cx="843978" cy="843978"/>
      </dsp:txXfrm>
    </dsp:sp>
    <dsp:sp modelId="{DD5538E2-6E1A-4EA6-9DB6-16900407B1E3}">
      <dsp:nvSpPr>
        <dsp:cNvPr id="0" name=""/>
        <dsp:cNvSpPr/>
      </dsp:nvSpPr>
      <dsp:spPr>
        <a:xfrm>
          <a:off x="4862998" y="2511105"/>
          <a:ext cx="1193564" cy="1193564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比较运算符</a:t>
          </a:r>
          <a:endParaRPr lang="zh-CN" altLang="en-US" sz="2000" kern="1200" dirty="0"/>
        </a:p>
      </dsp:txBody>
      <dsp:txXfrm>
        <a:off x="5037791" y="2685898"/>
        <a:ext cx="843978" cy="843978"/>
      </dsp:txXfrm>
    </dsp:sp>
    <dsp:sp modelId="{F94169BA-4457-47DF-8D87-18A189FCD5E0}">
      <dsp:nvSpPr>
        <dsp:cNvPr id="0" name=""/>
        <dsp:cNvSpPr/>
      </dsp:nvSpPr>
      <dsp:spPr>
        <a:xfrm>
          <a:off x="2173036" y="2511105"/>
          <a:ext cx="1193564" cy="119356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逻辑运算符</a:t>
          </a:r>
          <a:endParaRPr lang="zh-CN" altLang="en-US" sz="2000" kern="1200" dirty="0"/>
        </a:p>
      </dsp:txBody>
      <dsp:txXfrm>
        <a:off x="2347829" y="2685898"/>
        <a:ext cx="843978" cy="843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2A1C1-8A4F-4BCB-A4AA-2AA389D94080}">
      <dsp:nvSpPr>
        <dsp:cNvPr id="0" name=""/>
        <dsp:cNvSpPr/>
      </dsp:nvSpPr>
      <dsp:spPr>
        <a:xfrm>
          <a:off x="2997137" y="964298"/>
          <a:ext cx="2235324" cy="2235324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基本类型</a:t>
          </a:r>
          <a:endParaRPr lang="zh-CN" altLang="en-US" sz="4800" kern="1200" dirty="0"/>
        </a:p>
      </dsp:txBody>
      <dsp:txXfrm>
        <a:off x="3324493" y="1291654"/>
        <a:ext cx="1580612" cy="1580612"/>
      </dsp:txXfrm>
    </dsp:sp>
    <dsp:sp modelId="{5BD9F6FA-5232-4B3F-856A-FDEA514869EB}">
      <dsp:nvSpPr>
        <dsp:cNvPr id="0" name=""/>
        <dsp:cNvSpPr/>
      </dsp:nvSpPr>
      <dsp:spPr>
        <a:xfrm>
          <a:off x="3555968" y="68965"/>
          <a:ext cx="1117662" cy="111766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整型</a:t>
          </a:r>
          <a:endParaRPr lang="zh-CN" altLang="en-US" sz="2400" kern="1200" dirty="0"/>
        </a:p>
      </dsp:txBody>
      <dsp:txXfrm>
        <a:off x="3719646" y="232643"/>
        <a:ext cx="790306" cy="790306"/>
      </dsp:txXfrm>
    </dsp:sp>
    <dsp:sp modelId="{3BFFD548-F41A-4479-9F94-28CC1A13F547}">
      <dsp:nvSpPr>
        <dsp:cNvPr id="0" name=""/>
        <dsp:cNvSpPr/>
      </dsp:nvSpPr>
      <dsp:spPr>
        <a:xfrm>
          <a:off x="4938961" y="1073767"/>
          <a:ext cx="1117662" cy="111766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字符串</a:t>
          </a:r>
          <a:endParaRPr lang="zh-CN" altLang="en-US" sz="2400" kern="1200" dirty="0"/>
        </a:p>
      </dsp:txBody>
      <dsp:txXfrm>
        <a:off x="5102639" y="1237445"/>
        <a:ext cx="790306" cy="790306"/>
      </dsp:txXfrm>
    </dsp:sp>
    <dsp:sp modelId="{F5E4AF75-2C27-42D2-B580-51115E509DE0}">
      <dsp:nvSpPr>
        <dsp:cNvPr id="0" name=""/>
        <dsp:cNvSpPr/>
      </dsp:nvSpPr>
      <dsp:spPr>
        <a:xfrm>
          <a:off x="4410705" y="2699572"/>
          <a:ext cx="1117662" cy="1117662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字典</a:t>
          </a:r>
          <a:endParaRPr lang="zh-CN" altLang="en-US" sz="2400" kern="1200" dirty="0"/>
        </a:p>
      </dsp:txBody>
      <dsp:txXfrm>
        <a:off x="4574383" y="2863250"/>
        <a:ext cx="790306" cy="790306"/>
      </dsp:txXfrm>
    </dsp:sp>
    <dsp:sp modelId="{6F023CF5-215E-4435-AEBE-BA90BED56256}">
      <dsp:nvSpPr>
        <dsp:cNvPr id="0" name=""/>
        <dsp:cNvSpPr/>
      </dsp:nvSpPr>
      <dsp:spPr>
        <a:xfrm>
          <a:off x="2701232" y="2699572"/>
          <a:ext cx="1117662" cy="1117662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元组</a:t>
          </a:r>
          <a:endParaRPr lang="zh-CN" altLang="en-US" sz="2400" kern="1200" dirty="0"/>
        </a:p>
      </dsp:txBody>
      <dsp:txXfrm>
        <a:off x="2864910" y="2863250"/>
        <a:ext cx="790306" cy="790306"/>
      </dsp:txXfrm>
    </dsp:sp>
    <dsp:sp modelId="{4278EBC2-34C5-46EB-911C-B8299292D645}">
      <dsp:nvSpPr>
        <dsp:cNvPr id="0" name=""/>
        <dsp:cNvSpPr/>
      </dsp:nvSpPr>
      <dsp:spPr>
        <a:xfrm>
          <a:off x="2172976" y="1073767"/>
          <a:ext cx="1117662" cy="1117662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列表</a:t>
          </a:r>
          <a:endParaRPr lang="zh-CN" altLang="en-US" sz="2400" kern="1200" dirty="0"/>
        </a:p>
      </dsp:txBody>
      <dsp:txXfrm>
        <a:off x="2336654" y="1237445"/>
        <a:ext cx="790306" cy="79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231395A-7511-499C-9700-45C1C354A87F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257C258-D693-4A50-85E5-4D95F402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03F3E-C54E-4316-AA2D-005799501F34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6ACD-BCB5-4D58-8FCA-AC87EA9CE35A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24C17-4AB1-4BC0-B6C9-BA528DF646FA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FD774-74F4-4C55-B9B8-16EA7F539B9D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72DED-8FAD-4819-B44B-00D00F189F0E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F1C9-5993-4862-ADE4-3863D7E02380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336D98-D877-4BE1-8768-834D2C0EDC83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8563C-361C-4448-8D3A-4DE68F711325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29674-876D-42CE-891F-B781291070D9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841BC40-A9F7-456B-96F0-C97E9AC2FFBE}" type="datetime1">
              <a:rPr lang="en-US" smtClean="0"/>
              <a:pPr>
                <a:defRPr/>
              </a:pPr>
              <a:t>4/27/2016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cmesos06:3141/" TargetMode="External"/><Relationship Id="rId2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cmesos06:3141/simp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cmesos06:3141/simp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cmesos06:3141/simp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requests.readthedocs.org/en/master/" TargetMode="External"/><Relationship Id="rId2" Type="http://schemas.openxmlformats.org/officeDocument/2006/relationships/hyperlink" Target="http://www.wklken.me/posts/2013/07/20/python-stackoverflow-vote-to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fluence.newegg.org/display/DFIS/2016/04/23/IronPython" TargetMode="External"/><Relationship Id="rId5" Type="http://schemas.openxmlformats.org/officeDocument/2006/relationships/hyperlink" Target="http://pip.readthedocs.org/en/stable/" TargetMode="External"/><Relationship Id="rId4" Type="http://schemas.openxmlformats.org/officeDocument/2006/relationships/hyperlink" Target="http://mkleehammer.github.io/pyodbc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53178917"/>
              </p:ext>
            </p:extLst>
          </p:nvPr>
        </p:nvGraphicFramePr>
        <p:xfrm>
          <a:off x="2123728" y="4293096"/>
          <a:ext cx="468052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83568" y="1700808"/>
            <a:ext cx="4176464" cy="3168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语义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smtClean="0">
                <a:latin typeface="Comic Sans MS" panose="030F0702030302020204" pitchFamily="66" charset="0"/>
              </a:rPr>
              <a:t>Expression </a:t>
            </a:r>
            <a:r>
              <a:rPr lang="zh-CN" altLang="en-US" sz="2000" dirty="0">
                <a:latin typeface="Comic Sans MS" panose="030F0702030302020204" pitchFamily="66" charset="0"/>
              </a:rPr>
              <a:t>表达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式将被求值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如果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expression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求值结果为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True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， 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if_suite</a:t>
            </a:r>
            <a:r>
              <a:rPr lang="en-US" altLang="zh-CN" sz="2000" dirty="0">
                <a:latin typeface="Comic Sans MS" panose="030F0702030302020204" pitchFamily="66" charset="0"/>
              </a:rPr>
              <a:t>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语句将会被执行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5276873" y="2114963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7524328" y="2401382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524328" y="3311235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7524328" y="4221088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>
            <a:off x="5960949" y="1419239"/>
            <a:ext cx="0" cy="69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6645025" y="2653410"/>
            <a:ext cx="879303" cy="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9" idx="0"/>
          </p:cNvCxnSpPr>
          <p:nvPr/>
        </p:nvCxnSpPr>
        <p:spPr>
          <a:xfrm>
            <a:off x="7992380" y="2905438"/>
            <a:ext cx="0" cy="40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7992380" y="3815291"/>
            <a:ext cx="0" cy="40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5960949" y="3195083"/>
            <a:ext cx="0" cy="2322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>
            <a:off x="5960949" y="4473116"/>
            <a:ext cx="15633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45025" y="2216716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6056" y="3563263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 statement examples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90" y="1844824"/>
            <a:ext cx="5429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5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If-else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3" y="1719734"/>
            <a:ext cx="2552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72011" y="4149080"/>
            <a:ext cx="5844203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如果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expression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值为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True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，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if_suite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会被执行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anose="030F0702030302020204" pitchFamily="66" charset="0"/>
              </a:rPr>
              <a:t>否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则，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else_suite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被执行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6212977" y="1682915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8110161" y="1970947"/>
            <a:ext cx="936104" cy="50244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8110161" y="2950380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31" name="Straight Arrow Connector 30"/>
          <p:cNvCxnSpPr>
            <a:stCxn id="21" idx="3"/>
            <a:endCxn id="24" idx="1"/>
          </p:cNvCxnSpPr>
          <p:nvPr/>
        </p:nvCxnSpPr>
        <p:spPr>
          <a:xfrm flipV="1">
            <a:off x="7581129" y="2222169"/>
            <a:ext cx="529032" cy="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30" idx="0"/>
          </p:cNvCxnSpPr>
          <p:nvPr/>
        </p:nvCxnSpPr>
        <p:spPr>
          <a:xfrm>
            <a:off x="8578213" y="2473390"/>
            <a:ext cx="0" cy="476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97053" y="3202408"/>
            <a:ext cx="0" cy="188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0312" y="1835532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1315" y="1835532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670004" y="1970947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4670004" y="2950380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2052" name="Straight Arrow Connector 2051"/>
          <p:cNvCxnSpPr>
            <a:stCxn id="21" idx="1"/>
            <a:endCxn id="38" idx="3"/>
          </p:cNvCxnSpPr>
          <p:nvPr/>
        </p:nvCxnSpPr>
        <p:spPr>
          <a:xfrm flipH="1">
            <a:off x="5606108" y="2222975"/>
            <a:ext cx="606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>
            <a:stCxn id="38" idx="2"/>
            <a:endCxn id="39" idx="0"/>
          </p:cNvCxnSpPr>
          <p:nvPr/>
        </p:nvCxnSpPr>
        <p:spPr>
          <a:xfrm>
            <a:off x="5138056" y="2475003"/>
            <a:ext cx="0" cy="475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>
            <a:stCxn id="39" idx="3"/>
          </p:cNvCxnSpPr>
          <p:nvPr/>
        </p:nvCxnSpPr>
        <p:spPr>
          <a:xfrm>
            <a:off x="5606108" y="3202408"/>
            <a:ext cx="1290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>
            <a:stCxn id="30" idx="1"/>
          </p:cNvCxnSpPr>
          <p:nvPr/>
        </p:nvCxnSpPr>
        <p:spPr>
          <a:xfrm flipH="1">
            <a:off x="6897053" y="3202408"/>
            <a:ext cx="1213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while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7" y="1700808"/>
            <a:ext cx="7095238" cy="16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4" y="3789040"/>
            <a:ext cx="7095238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While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86680" y="3609020"/>
            <a:ext cx="3590404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err="1" smtClean="0">
                <a:latin typeface="Comic Sans MS" panose="030F0702030302020204" pitchFamily="66" charset="0"/>
              </a:rPr>
              <a:t>while_suite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会被不断执行，直到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expression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值为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False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7" y="1556792"/>
            <a:ext cx="31908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owchart: Decision 19"/>
          <p:cNvSpPr/>
          <p:nvPr/>
        </p:nvSpPr>
        <p:spPr>
          <a:xfrm>
            <a:off x="5220072" y="2348880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Cond</a:t>
            </a:r>
            <a:endParaRPr lang="zh-CN" alt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7117256" y="3097639"/>
            <a:ext cx="936104" cy="50244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117256" y="4018597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24" name="Straight Arrow Connector 23"/>
          <p:cNvCxnSpPr>
            <a:stCxn id="21" idx="2"/>
            <a:endCxn id="22" idx="0"/>
          </p:cNvCxnSpPr>
          <p:nvPr/>
        </p:nvCxnSpPr>
        <p:spPr>
          <a:xfrm>
            <a:off x="7585308" y="3600082"/>
            <a:ext cx="0" cy="418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</p:cNvCxnSpPr>
          <p:nvPr/>
        </p:nvCxnSpPr>
        <p:spPr>
          <a:xfrm>
            <a:off x="5904148" y="3429000"/>
            <a:ext cx="0" cy="2322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70630" y="2501497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3" name="Elbow Connector 2"/>
          <p:cNvCxnSpPr>
            <a:stCxn id="20" idx="3"/>
            <a:endCxn id="21" idx="0"/>
          </p:cNvCxnSpPr>
          <p:nvPr/>
        </p:nvCxnSpPr>
        <p:spPr>
          <a:xfrm>
            <a:off x="6588224" y="2888940"/>
            <a:ext cx="997084" cy="208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7117256" y="4941168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>
            <a:off x="5904148" y="155679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7" idx="0"/>
          </p:cNvCxnSpPr>
          <p:nvPr/>
        </p:nvCxnSpPr>
        <p:spPr>
          <a:xfrm>
            <a:off x="7585308" y="4522653"/>
            <a:ext cx="0" cy="418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5456" y="3901293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57" name="Elbow Connector 56"/>
          <p:cNvCxnSpPr>
            <a:stCxn id="37" idx="3"/>
          </p:cNvCxnSpPr>
          <p:nvPr/>
        </p:nvCxnSpPr>
        <p:spPr>
          <a:xfrm flipH="1" flipV="1">
            <a:off x="5904148" y="1844824"/>
            <a:ext cx="2149212" cy="3348372"/>
          </a:xfrm>
          <a:prstGeom prst="bentConnector4">
            <a:avLst>
              <a:gd name="adj1" fmla="val -22392"/>
              <a:gd name="adj2" fmla="val 1001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anose="030F0702030302020204" pitchFamily="66" charset="0"/>
                  <a:ea typeface="楷体" pitchFamily="49" charset="-122"/>
                </a:rPr>
                <a:t>While statement examples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1" y="1556792"/>
            <a:ext cx="70945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11074" y="4149080"/>
            <a:ext cx="5533134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这里实现一个计数器，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print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语句会被执行三次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For loop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" y="1700809"/>
            <a:ext cx="7792489" cy="413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4" y="1441487"/>
            <a:ext cx="8268152" cy="523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>
                  <a:latin typeface="Comic Sans MS" panose="030F0702030302020204" pitchFamily="66" charset="0"/>
                </a:rPr>
                <a:t>Function</a:t>
              </a:r>
              <a:endParaRPr lang="en-US" altLang="zh-CN" sz="3200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0" y="1556792"/>
            <a:ext cx="676116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5159" y="4149080"/>
            <a:ext cx="5844203" cy="2016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smtClean="0">
                <a:latin typeface="Comic Sans MS" panose="030F0702030302020204" pitchFamily="66" charset="0"/>
              </a:rPr>
              <a:t>Arguments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可空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anose="030F0702030302020204" pitchFamily="66" charset="0"/>
              </a:rPr>
              <a:t>多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个参数以逗号分隔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anose="030F0702030302020204" pitchFamily="66" charset="0"/>
              </a:rPr>
              <a:t>函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数定义第一行字符串为函数文档字符串，可用于描述函数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800" dirty="0">
                  <a:latin typeface="Comic Sans MS" panose="030F0702030302020204" pitchFamily="66" charset="0"/>
                </a:rPr>
                <a:t>Function</a:t>
              </a:r>
              <a:endParaRPr lang="en-US" altLang="zh-CN" sz="3200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1" y="1556791"/>
            <a:ext cx="7716277" cy="538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>
                  <a:latin typeface="Comic Sans MS" panose="030F0702030302020204" pitchFamily="66" charset="0"/>
                  <a:ea typeface="楷体" pitchFamily="49" charset="-122"/>
                </a:rPr>
                <a:t>Agenda</a:t>
              </a:r>
              <a:endParaRPr lang="zh-CN" altLang="zh-CN" sz="31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  <a:ea typeface="楷体" panose="02010609060101010101" pitchFamily="49" charset="-122"/>
              </a:rPr>
              <a:t>Environment</a:t>
            </a:r>
          </a:p>
          <a:p>
            <a:r>
              <a:rPr lang="en-US" altLang="zh-CN" dirty="0">
                <a:latin typeface="Comic Sans MS" panose="030F0702030302020204" pitchFamily="66" charset="0"/>
                <a:ea typeface="楷体" panose="02010609060101010101" pitchFamily="49" charset="-122"/>
              </a:rPr>
              <a:t>Basic Syntax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Examples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Class</a:t>
              </a:r>
              <a:endParaRPr lang="en-US" altLang="zh-CN" sz="3200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2057400"/>
          </a:xfrm>
        </p:spPr>
        <p:txBody>
          <a:bodyPr/>
          <a:lstStyle/>
          <a:p>
            <a:pPr>
              <a:buFontTx/>
              <a:buChar char="-"/>
            </a:pPr>
            <a:r>
              <a:rPr lang="zh-CN" altLang="en-US" dirty="0" smtClean="0"/>
              <a:t>面向对象编程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 smtClean="0"/>
              <a:t>建模真实事物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 smtClean="0"/>
              <a:t>如何定义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3" y="1419239"/>
            <a:ext cx="681904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Class</a:t>
              </a:r>
              <a:endParaRPr lang="en-US" altLang="zh-CN" sz="32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7" y="1558061"/>
            <a:ext cx="8153466" cy="43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0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Module and Package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10" y="1706796"/>
            <a:ext cx="1003176" cy="1003176"/>
          </a:xfrm>
        </p:spPr>
      </p:pic>
      <p:pic>
        <p:nvPicPr>
          <p:cNvPr id="6146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7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6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93" y="5170548"/>
            <a:ext cx="1808381" cy="63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6" y="5204410"/>
            <a:ext cx="2333465" cy="8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" idx="2"/>
            <a:endCxn id="6146" idx="0"/>
          </p:cNvCxnSpPr>
          <p:nvPr/>
        </p:nvCxnSpPr>
        <p:spPr>
          <a:xfrm flipH="1">
            <a:off x="3131840" y="2709972"/>
            <a:ext cx="1331658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11" idx="0"/>
          </p:cNvCxnSpPr>
          <p:nvPr/>
        </p:nvCxnSpPr>
        <p:spPr>
          <a:xfrm flipH="1">
            <a:off x="4461030" y="2709972"/>
            <a:ext cx="2468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>
            <a:off x="4463498" y="2709972"/>
            <a:ext cx="1326722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950" y="42739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person.py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3854" y="4273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name.py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088" y="42739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__init__.py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9" name="Straight Arrow Connector 28"/>
          <p:cNvCxnSpPr>
            <a:stCxn id="6146" idx="2"/>
            <a:endCxn id="6147" idx="0"/>
          </p:cNvCxnSpPr>
          <p:nvPr/>
        </p:nvCxnSpPr>
        <p:spPr>
          <a:xfrm flipH="1">
            <a:off x="2627784" y="4247328"/>
            <a:ext cx="504056" cy="923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6148" idx="0"/>
          </p:cNvCxnSpPr>
          <p:nvPr/>
        </p:nvCxnSpPr>
        <p:spPr>
          <a:xfrm>
            <a:off x="4461030" y="4247328"/>
            <a:ext cx="641409" cy="957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ular Callout 57"/>
          <p:cNvSpPr/>
          <p:nvPr/>
        </p:nvSpPr>
        <p:spPr>
          <a:xfrm>
            <a:off x="5102438" y="1656981"/>
            <a:ext cx="2177861" cy="738812"/>
          </a:xfrm>
          <a:prstGeom prst="wedgeRoundRectCallout">
            <a:avLst>
              <a:gd name="adj1" fmla="val -36023"/>
              <a:gd name="adj2" fmla="val 7229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包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含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__init__.py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的文件夹就是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packages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1356545" y="2395793"/>
            <a:ext cx="1493342" cy="742438"/>
          </a:xfrm>
          <a:prstGeom prst="wedgeRoundRectCallout">
            <a:avLst>
              <a:gd name="adj1" fmla="val 37178"/>
              <a:gd name="adj2" fmla="val 755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每个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py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文件就是一个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Module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endParaRPr lang="zh-CN" alt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Module and Package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/>
              <a:t>Import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569"/>
            <a:ext cx="905752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anose="030F0702030302020204" pitchFamily="66" charset="0"/>
                  <a:ea typeface="楷体" pitchFamily="49" charset="-122"/>
                </a:rPr>
                <a:t>PIP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74797" y="3536483"/>
            <a:ext cx="23762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mic Sans MS" panose="030F0702030302020204" pitchFamily="66" charset="0"/>
              </a:rPr>
              <a:t>PIP</a:t>
            </a:r>
            <a:endParaRPr lang="en-US" altLang="zh-CN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86680" y="1905864"/>
            <a:ext cx="2088232" cy="1469777"/>
          </a:xfrm>
          <a:prstGeom prst="wedgeRectCallout">
            <a:avLst>
              <a:gd name="adj1" fmla="val 30184"/>
              <a:gd name="adj2" fmla="val 7374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Python</a:t>
            </a:r>
            <a:r>
              <a:rPr lang="zh-CN" altLang="en-US" sz="2800" dirty="0">
                <a:latin typeface="Comic Sans MS" panose="030F0702030302020204" pitchFamily="66" charset="0"/>
              </a:rPr>
              <a:t>包管理工具</a:t>
            </a:r>
          </a:p>
        </p:txBody>
      </p: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314293" y="3102639"/>
            <a:ext cx="1520939" cy="1258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5232" y="2656363"/>
            <a:ext cx="4032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the Python Package </a:t>
            </a:r>
            <a:r>
              <a:rPr lang="en-US" altLang="zh-CN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Index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  <a:hlinkClick r:id="rId2"/>
              </a:rPr>
              <a:t>https</a:t>
            </a:r>
            <a:r>
              <a:rPr lang="en-US" altLang="zh-CN" sz="1400" dirty="0">
                <a:latin typeface="Comic Sans MS" panose="030F0702030302020204" pitchFamily="66" charset="0"/>
                <a:hlinkClick r:id="rId2"/>
              </a:rPr>
              <a:t>://</a:t>
            </a:r>
            <a:r>
              <a:rPr lang="en-US" altLang="zh-CN" sz="1400" dirty="0" smtClean="0">
                <a:latin typeface="Comic Sans MS" panose="030F0702030302020204" pitchFamily="66" charset="0"/>
                <a:hlinkClick r:id="rId2"/>
              </a:rPr>
              <a:t>pypi.python.org</a:t>
            </a:r>
            <a:endParaRPr lang="en-US" altLang="zh-CN" sz="1400" dirty="0" smtClean="0">
              <a:latin typeface="Comic Sans MS" panose="030F0702030302020204" pitchFamily="66" charset="0"/>
            </a:endParaRP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Python Software Foundation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31" name="Straight Arrow Connector 30"/>
          <p:cNvCxnSpPr>
            <a:endCxn id="35" idx="1"/>
          </p:cNvCxnSpPr>
          <p:nvPr/>
        </p:nvCxnSpPr>
        <p:spPr>
          <a:xfrm>
            <a:off x="3314293" y="4360749"/>
            <a:ext cx="1520939" cy="92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5232" y="4840704"/>
            <a:ext cx="33863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Private </a:t>
            </a:r>
            <a:r>
              <a:rPr lang="en-US" altLang="zh-CN" sz="2400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PyPI</a:t>
            </a:r>
            <a:endParaRPr lang="en-US" altLang="zh-CN" sz="2400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r>
              <a:rPr lang="en-US" altLang="zh-CN" sz="1400" dirty="0" smtClean="0">
                <a:latin typeface="Comic Sans MS" panose="030F0702030302020204" pitchFamily="66" charset="0"/>
                <a:hlinkClick r:id="rId3"/>
              </a:rPr>
              <a:t>http</a:t>
            </a:r>
            <a:r>
              <a:rPr lang="en-US" altLang="zh-CN" sz="1400" dirty="0">
                <a:latin typeface="Comic Sans MS" panose="030F0702030302020204" pitchFamily="66" charset="0"/>
                <a:hlinkClick r:id="rId3"/>
              </a:rPr>
              <a:t>://scmesos06:3141</a:t>
            </a:r>
            <a:r>
              <a:rPr lang="en-US" altLang="zh-CN" sz="1400" dirty="0" smtClean="0">
                <a:latin typeface="Comic Sans MS" panose="030F0702030302020204" pitchFamily="66" charset="0"/>
                <a:hlinkClick r:id="rId3"/>
              </a:rPr>
              <a:t>/</a:t>
            </a:r>
            <a:endParaRPr lang="en-US" altLang="zh-CN" sz="1400" dirty="0" smtClean="0">
              <a:latin typeface="Comic Sans MS" panose="030F0702030302020204" pitchFamily="66" charset="0"/>
            </a:endParaRPr>
          </a:p>
          <a:p>
            <a:r>
              <a:rPr lang="zh-CN" altLang="en-US" sz="1400" dirty="0">
                <a:latin typeface="Comic Sans MS" panose="030F0702030302020204" pitchFamily="66" charset="0"/>
              </a:rPr>
              <a:t>私</a:t>
            </a:r>
            <a:r>
              <a:rPr lang="zh-CN" altLang="en-US" sz="1400" dirty="0" smtClean="0">
                <a:latin typeface="Comic Sans MS" panose="030F0702030302020204" pitchFamily="66" charset="0"/>
              </a:rPr>
              <a:t>有仓库</a:t>
            </a:r>
            <a:endParaRPr lang="en-US" altLang="zh-CN" sz="1400" dirty="0" smtClean="0">
              <a:latin typeface="Comic Sans MS" panose="030F0702030302020204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08533" y="4052155"/>
            <a:ext cx="1368152" cy="538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Install</a:t>
            </a:r>
          </a:p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Dependencies</a:t>
            </a:r>
            <a:endParaRPr lang="zh-CN" altLang="en-US" sz="1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Install PIP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10" name="Pentagon 9"/>
          <p:cNvSpPr/>
          <p:nvPr/>
        </p:nvSpPr>
        <p:spPr>
          <a:xfrm>
            <a:off x="424747" y="1935771"/>
            <a:ext cx="2808312" cy="1296144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下</a:t>
            </a:r>
            <a:r>
              <a:rPr lang="zh-CN" altLang="en-US" dirty="0" smtClean="0">
                <a:latin typeface="Comic Sans MS" panose="030F0702030302020204" pitchFamily="66" charset="0"/>
              </a:rPr>
              <a:t>载 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get-pip.py</a:t>
            </a:r>
            <a:endParaRPr lang="zh-CN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355976" y="1935771"/>
            <a:ext cx="2819031" cy="1296144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Comic Sans MS" panose="030F0702030302020204" pitchFamily="66" charset="0"/>
              </a:rPr>
              <a:t>运行命令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python get-pip.py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Pentagon 27"/>
          <p:cNvSpPr/>
          <p:nvPr/>
        </p:nvSpPr>
        <p:spPr>
          <a:xfrm flipH="1">
            <a:off x="1536944" y="4221088"/>
            <a:ext cx="2819032" cy="1296144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Install packages</a:t>
            </a:r>
            <a:endParaRPr lang="zh-CN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Pentagon 29"/>
          <p:cNvSpPr/>
          <p:nvPr/>
        </p:nvSpPr>
        <p:spPr>
          <a:xfrm flipH="1">
            <a:off x="5220071" y="4221088"/>
            <a:ext cx="3016851" cy="129614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把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C:\Python27\Scripts</a:t>
            </a:r>
            <a:r>
              <a:rPr lang="zh-CN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追加到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PATH</a:t>
            </a:r>
            <a:r>
              <a:rPr lang="zh-CN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环境变量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3569124" y="2526693"/>
            <a:ext cx="114300" cy="1143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767127" y="2526693"/>
            <a:ext cx="114300" cy="1143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380312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798263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lowchart: Connector 37"/>
          <p:cNvSpPr/>
          <p:nvPr/>
        </p:nvSpPr>
        <p:spPr>
          <a:xfrm>
            <a:off x="8216214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lowchart: Connector 38"/>
          <p:cNvSpPr/>
          <p:nvPr/>
        </p:nvSpPr>
        <p:spPr>
          <a:xfrm>
            <a:off x="8634164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lowchart: Connector 39"/>
          <p:cNvSpPr/>
          <p:nvPr/>
        </p:nvSpPr>
        <p:spPr>
          <a:xfrm>
            <a:off x="8634164" y="308002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lowchart: Connector 40"/>
          <p:cNvSpPr/>
          <p:nvPr/>
        </p:nvSpPr>
        <p:spPr>
          <a:xfrm>
            <a:off x="8634164" y="365735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lowchart: Connector 41"/>
          <p:cNvSpPr/>
          <p:nvPr/>
        </p:nvSpPr>
        <p:spPr>
          <a:xfrm>
            <a:off x="8634164" y="423468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lowchart: Connector 42"/>
          <p:cNvSpPr/>
          <p:nvPr/>
        </p:nvSpPr>
        <p:spPr>
          <a:xfrm>
            <a:off x="8634164" y="4812010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lowchart: Connector 44"/>
          <p:cNvSpPr/>
          <p:nvPr/>
        </p:nvSpPr>
        <p:spPr>
          <a:xfrm>
            <a:off x="4905876" y="4808199"/>
            <a:ext cx="114300" cy="1143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644008" y="4808199"/>
            <a:ext cx="114300" cy="1143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Callout 1 3"/>
          <p:cNvSpPr/>
          <p:nvPr/>
        </p:nvSpPr>
        <p:spPr>
          <a:xfrm>
            <a:off x="2267745" y="1489111"/>
            <a:ext cx="2952326" cy="362956"/>
          </a:xfrm>
          <a:prstGeom prst="borderCallout1">
            <a:avLst>
              <a:gd name="adj1" fmla="val 61844"/>
              <a:gd name="adj2" fmla="val -5363"/>
              <a:gd name="adj3" fmla="val 255040"/>
              <a:gd name="adj4" fmla="val -150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  <a:hlinkClick r:id="rId2"/>
              </a:rPr>
              <a:t>https://</a:t>
            </a:r>
            <a:r>
              <a:rPr lang="en-US" altLang="zh-CN" sz="1200" dirty="0" smtClean="0">
                <a:latin typeface="Comic Sans MS" panose="030F0702030302020204" pitchFamily="66" charset="0"/>
                <a:hlinkClick r:id="rId2"/>
              </a:rPr>
              <a:t>bootstrap.pypa.io/get-pip.py</a:t>
            </a:r>
            <a:endParaRPr lang="en-US" altLang="zh-CN" sz="1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Pip basic commands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4747" y="1628800"/>
            <a:ext cx="6235485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pip install [--upgrade] &lt;package&gt;</a:t>
            </a: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Install a Python package or upgrades it to the latest a available version.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6680" y="4653136"/>
            <a:ext cx="6273552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pip uninstall &lt;package&gt;</a:t>
            </a: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Deletes an already installed package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090" y="2780928"/>
            <a:ext cx="8479390" cy="1391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600" dirty="0" smtClean="0">
                <a:latin typeface="Comic Sans MS" panose="030F0702030302020204" pitchFamily="66" charset="0"/>
              </a:rPr>
              <a:t>pip install requests==2.8.0</a:t>
            </a:r>
          </a:p>
          <a:p>
            <a:r>
              <a:rPr lang="en-US" altLang="zh-CN" sz="1600" dirty="0" smtClean="0">
                <a:latin typeface="Comic Sans MS" panose="030F0702030302020204" pitchFamily="66" charset="0"/>
              </a:rPr>
              <a:t>pip install </a:t>
            </a:r>
            <a:r>
              <a:rPr lang="en-US" altLang="zh-CN" sz="1600" dirty="0" err="1" smtClean="0">
                <a:latin typeface="Comic Sans MS" panose="030F0702030302020204" pitchFamily="66" charset="0"/>
              </a:rPr>
              <a:t>pyodbc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==3.0.10</a:t>
            </a:r>
          </a:p>
          <a:p>
            <a:r>
              <a:rPr lang="en-US" altLang="zh-CN" sz="1600" dirty="0" smtClean="0">
                <a:latin typeface="Comic Sans MS" panose="030F0702030302020204" pitchFamily="66" charset="0"/>
              </a:rPr>
              <a:t>pip install </a:t>
            </a:r>
            <a:r>
              <a:rPr lang="en-US" altLang="zh-CN" sz="1600" dirty="0">
                <a:latin typeface="Comic Sans MS" panose="030F0702030302020204" pitchFamily="66" charset="0"/>
              </a:rPr>
              <a:t>--trusted-host scmesos06 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--</a:t>
            </a:r>
            <a:r>
              <a:rPr lang="en-US" altLang="zh-CN" sz="1600" dirty="0" err="1" smtClean="0">
                <a:latin typeface="Comic Sans MS" panose="030F0702030302020204" pitchFamily="66" charset="0"/>
              </a:rPr>
              <a:t>i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  <a:hlinkClick r:id="rId2"/>
              </a:rPr>
              <a:t>http://</a:t>
            </a:r>
            <a:r>
              <a:rPr lang="en-US" altLang="zh-CN" sz="1600" dirty="0" smtClean="0">
                <a:latin typeface="Comic Sans MS" panose="030F0702030302020204" pitchFamily="66" charset="0"/>
                <a:hlinkClick r:id="rId2"/>
              </a:rPr>
              <a:t>scmesos06:3141/simple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 requests==2.8.0</a:t>
            </a:r>
          </a:p>
          <a:p>
            <a:pPr lvl="0"/>
            <a:r>
              <a:rPr lang="en-US" altLang="zh-CN" sz="16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pip install –r </a:t>
            </a:r>
            <a:r>
              <a:rPr lang="en-US" altLang="zh-CN" sz="1600" dirty="0" smtClean="0">
                <a:solidFill>
                  <a:schemeClr val="accent6"/>
                </a:solidFill>
                <a:latin typeface="Comic Sans MS" panose="030F0702030302020204" pitchFamily="66" charset="0"/>
                <a:ea typeface="楷体" pitchFamily="49" charset="-122"/>
              </a:rPr>
              <a:t>requirements.txt</a:t>
            </a:r>
            <a:endParaRPr lang="en-US" altLang="zh-CN" sz="1600" dirty="0">
              <a:solidFill>
                <a:schemeClr val="accent6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121804" y="2924944"/>
            <a:ext cx="2019109" cy="709173"/>
          </a:xfrm>
          <a:prstGeom prst="wedgeRectCallout">
            <a:avLst>
              <a:gd name="adj1" fmla="val -39230"/>
              <a:gd name="adj2" fmla="val 886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latin typeface="Comic Sans MS" panose="030F0702030302020204" pitchFamily="66" charset="0"/>
              </a:rPr>
              <a:t>pyodbc</a:t>
            </a:r>
            <a:r>
              <a:rPr lang="en-US" altLang="zh-CN" sz="1400" dirty="0">
                <a:latin typeface="Comic Sans MS" panose="030F0702030302020204" pitchFamily="66" charset="0"/>
              </a:rPr>
              <a:t>==3.0.10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requests==2.8.0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Pip basic commands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3" y="1556792"/>
            <a:ext cx="8179286" cy="48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15121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What is requests?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Requests is an elegant and simple HTTP library for Python, built for human beings. You are currently looking at the documentation of the development release.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0" y="3645024"/>
            <a:ext cx="6451509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install requests==2.8.0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Or,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</a:t>
            </a:r>
            <a:r>
              <a:rPr lang="en-US" altLang="zh-CN" sz="1400" dirty="0">
                <a:latin typeface="Comic Sans MS" panose="030F0702030302020204" pitchFamily="66" charset="0"/>
              </a:rPr>
              <a:t>install --trusted-host scmesos06 --</a:t>
            </a:r>
            <a:r>
              <a:rPr lang="en-US" altLang="zh-CN" sz="1400" dirty="0" err="1">
                <a:latin typeface="Comic Sans MS" panose="030F0702030302020204" pitchFamily="66" charset="0"/>
              </a:rPr>
              <a:t>i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>
                <a:latin typeface="Comic Sans MS" panose="030F0702030302020204" pitchFamily="66" charset="0"/>
                <a:hlinkClick r:id="rId2"/>
              </a:rPr>
              <a:t>http://scmesos06:3141/simple</a:t>
            </a:r>
            <a:r>
              <a:rPr lang="en-US" altLang="zh-CN" sz="1400" dirty="0">
                <a:latin typeface="Comic Sans MS" panose="030F0702030302020204" pitchFamily="66" charset="0"/>
              </a:rPr>
              <a:t> requests==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2.8.0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send request with GET method?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31599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 = 'http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://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scmesos06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:3141/simple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/</a:t>
            </a:r>
            <a:r>
              <a:rPr lang="en-US" altLang="zh-CN" sz="1200" dirty="0">
                <a:latin typeface="Comic Sans MS" panose="030F0702030302020204" pitchFamily="66" charset="0"/>
              </a:rPr>
              <a:t>'</a:t>
            </a:r>
            <a:endParaRPr lang="en-US" altLang="zh-CN" sz="1200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Comic Sans MS" panose="030F0702030302020204" pitchFamily="66" charset="0"/>
              </a:rPr>
              <a:t>resp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 =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requests.get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url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output the response’s status code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print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resp.status_code</a:t>
            </a:r>
            <a:endParaRPr lang="en-US" altLang="zh-CN" sz="1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output response’s body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print 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resp.content</a:t>
            </a:r>
            <a:endParaRPr lang="en-US" altLang="zh-CN" sz="1200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if the response’s content is JSON, you can call 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json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 function, item is a Dictionary object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item =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resp.json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Environment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PyCharm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POST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json</a:t>
            </a:r>
            <a:r>
              <a:rPr lang="en-US" altLang="zh-CN" dirty="0" smtClean="0">
                <a:latin typeface="Comic Sans MS" panose="030F0702030302020204" pitchFamily="66" charset="0"/>
              </a:rPr>
              <a:t> and http headers?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31599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import requests</a:t>
            </a:r>
            <a:br>
              <a:rPr lang="en-US" altLang="zh-CN" sz="1200" dirty="0"/>
            </a:br>
            <a:r>
              <a:rPr lang="en-US" altLang="zh-CN" sz="1200" dirty="0"/>
              <a:t>import </a:t>
            </a:r>
            <a:r>
              <a:rPr lang="en-US" altLang="zh-CN" sz="1200" dirty="0" err="1">
                <a:solidFill>
                  <a:srgbClr val="FF0000"/>
                </a:solidFill>
              </a:rPr>
              <a:t>json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err="1"/>
              <a:t>url</a:t>
            </a:r>
            <a:r>
              <a:rPr lang="en-US" altLang="zh-CN" sz="1200" dirty="0"/>
              <a:t> = 'http</a:t>
            </a:r>
            <a:r>
              <a:rPr lang="en-US" altLang="zh-CN" sz="1200" dirty="0" smtClean="0"/>
              <a:t>://scmesos06:3141/simple</a:t>
            </a:r>
            <a:r>
              <a:rPr lang="en-US" altLang="zh-CN" sz="1200" dirty="0"/>
              <a:t>/'</a:t>
            </a:r>
            <a:br>
              <a:rPr lang="en-US" altLang="zh-CN" sz="1200" dirty="0"/>
            </a:br>
            <a:r>
              <a:rPr lang="en-US" altLang="zh-CN" sz="1200" dirty="0"/>
              <a:t>entity = {'</a:t>
            </a:r>
            <a:r>
              <a:rPr lang="en-US" altLang="zh-CN" sz="1200" dirty="0" err="1"/>
              <a:t>TransactionNumber</a:t>
            </a:r>
            <a:r>
              <a:rPr lang="en-US" altLang="zh-CN" sz="1200" dirty="0"/>
              <a:t>': 21, 'Quantity': 21, 'Items': [1, 2, 3]}</a:t>
            </a:r>
            <a:br>
              <a:rPr lang="en-US" altLang="zh-CN" sz="1200" dirty="0"/>
            </a:br>
            <a:r>
              <a:rPr lang="en-US" altLang="zh-CN" sz="1200" dirty="0"/>
              <a:t>body = </a:t>
            </a:r>
            <a:r>
              <a:rPr lang="en-US" altLang="zh-CN" sz="1200" b="1" dirty="0" err="1">
                <a:solidFill>
                  <a:srgbClr val="FF0000"/>
                </a:solidFill>
              </a:rPr>
              <a:t>json.dumps</a:t>
            </a:r>
            <a:r>
              <a:rPr lang="en-US" altLang="zh-CN" sz="1200" b="1" dirty="0">
                <a:solidFill>
                  <a:srgbClr val="FF0000"/>
                </a:solidFill>
              </a:rPr>
              <a:t>(entity)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headers = {'X-PO-Name': 'PO',</a:t>
            </a:r>
            <a:br>
              <a:rPr lang="en-US" altLang="zh-CN" sz="1200" dirty="0"/>
            </a:br>
            <a:r>
              <a:rPr lang="en-US" altLang="zh-CN" sz="1200" dirty="0"/>
              <a:t>           'Content-Type': 'Application/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',</a:t>
            </a:r>
            <a:br>
              <a:rPr lang="en-US" altLang="zh-CN" sz="1200" dirty="0"/>
            </a:br>
            <a:r>
              <a:rPr lang="en-US" altLang="zh-CN" sz="1200" dirty="0"/>
              <a:t>           'Content-Length': </a:t>
            </a:r>
            <a:r>
              <a:rPr lang="en-US" altLang="zh-CN" sz="1200" dirty="0" err="1"/>
              <a:t>str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(body))}</a:t>
            </a:r>
            <a:br>
              <a:rPr lang="en-US" altLang="zh-CN" sz="1200" dirty="0"/>
            </a:br>
            <a:r>
              <a:rPr lang="en-US" altLang="zh-CN" sz="1200" dirty="0" err="1"/>
              <a:t>resp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requests.</a:t>
            </a:r>
            <a:r>
              <a:rPr lang="en-US" altLang="zh-CN" sz="1200" b="1" dirty="0" err="1"/>
              <a:t>post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FF0000"/>
                </a:solidFill>
              </a:rPr>
              <a:t>headers=headers, data=body</a:t>
            </a:r>
            <a:r>
              <a:rPr lang="en-US" altLang="zh-CN" sz="1200" dirty="0"/>
              <a:t>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send other method http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reqeusts</a:t>
            </a:r>
            <a:r>
              <a:rPr lang="en-US" altLang="zh-CN" dirty="0">
                <a:latin typeface="Comic Sans MS" panose="030F0702030302020204" pitchFamily="66" charset="0"/>
              </a:rPr>
              <a:t>?</a:t>
            </a:r>
            <a:endParaRPr lang="en-US" altLang="zh-CN" dirty="0" smtClean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2583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 = 'http://scmesos06:3141/simple/'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other method</a:t>
            </a:r>
            <a:br>
              <a:rPr lang="en-US" altLang="zh-CN" sz="1200" dirty="0" smtClean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=  </a:t>
            </a:r>
            <a:r>
              <a:rPr lang="en-US" altLang="zh-CN" sz="1200" dirty="0" err="1">
                <a:latin typeface="Comic Sans MS" panose="030F0702030302020204" pitchFamily="66" charset="0"/>
              </a:rPr>
              <a:t>requests.put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, headers={'X-PO-Name': 'PO'}, data="customer content")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= </a:t>
            </a:r>
            <a:r>
              <a:rPr lang="en-US" altLang="zh-CN" sz="1200" dirty="0" err="1">
                <a:latin typeface="Comic Sans MS" panose="030F0702030302020204" pitchFamily="66" charset="0"/>
              </a:rPr>
              <a:t>requests.delete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, headers={'X-PO-Name': 'PO'})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= </a:t>
            </a:r>
            <a:r>
              <a:rPr lang="en-US" altLang="zh-CN" sz="1200" dirty="0" err="1">
                <a:latin typeface="Comic Sans MS" panose="030F0702030302020204" pitchFamily="66" charset="0"/>
              </a:rPr>
              <a:t>requests.head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, headers={'X-PO-Name': 'PO'})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</a:t>
            </a:r>
            <a:r>
              <a:rPr lang="en-US" altLang="zh-CN" sz="1200" b="1" dirty="0"/>
              <a:t>= 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requests.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request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("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MyMethods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", 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url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627784" y="5229200"/>
            <a:ext cx="1656184" cy="864096"/>
          </a:xfrm>
          <a:prstGeom prst="wedgeRoundRectCallout">
            <a:avLst>
              <a:gd name="adj1" fmla="val -46259"/>
              <a:gd name="adj2" fmla="val -83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mic Sans MS" panose="030F0702030302020204" pitchFamily="66" charset="0"/>
              </a:rPr>
              <a:t>Customer Methods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</a:t>
              </a:r>
              <a:r>
                <a:rPr lang="en-US" altLang="zh-CN" sz="3100" dirty="0">
                  <a:latin typeface="Comic Sans MS" panose="030F0702030302020204" pitchFamily="66" charset="0"/>
                  <a:ea typeface="楷体" pitchFamily="49" charset="-122"/>
                </a:rPr>
                <a:t>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15121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What is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pyodbc</a:t>
            </a:r>
            <a:r>
              <a:rPr lang="en-US" altLang="zh-CN" dirty="0" smtClean="0">
                <a:latin typeface="Comic Sans MS" panose="030F0702030302020204" pitchFamily="66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pyodbc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is an open source Python module that makes accessing ODBC databases simple. It implements the DB API 2.0 specification but is packed with even more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Pythonic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convenience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0" y="3645024"/>
            <a:ext cx="6451509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install </a:t>
            </a:r>
            <a:r>
              <a:rPr lang="en-US" altLang="zh-CN" sz="1400" dirty="0" err="1" smtClean="0">
                <a:latin typeface="Comic Sans MS" panose="030F0702030302020204" pitchFamily="66" charset="0"/>
              </a:rPr>
              <a:t>pyodbc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==3.0.10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Or,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</a:t>
            </a:r>
            <a:r>
              <a:rPr lang="en-US" altLang="zh-CN" sz="1400" dirty="0">
                <a:latin typeface="Comic Sans MS" panose="030F0702030302020204" pitchFamily="66" charset="0"/>
              </a:rPr>
              <a:t>install --trusted-host scmesos06 --</a:t>
            </a:r>
            <a:r>
              <a:rPr lang="en-US" altLang="zh-CN" sz="1400" dirty="0" err="1">
                <a:latin typeface="Comic Sans MS" panose="030F0702030302020204" pitchFamily="66" charset="0"/>
              </a:rPr>
              <a:t>i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>
                <a:latin typeface="Comic Sans MS" panose="030F0702030302020204" pitchFamily="66" charset="0"/>
                <a:hlinkClick r:id="rId2"/>
              </a:rPr>
              <a:t>http://scmesos06:3141/simple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 err="1">
                <a:latin typeface="Comic Sans MS" panose="030F0702030302020204" pitchFamily="66" charset="0"/>
              </a:rPr>
              <a:t>pyodbc</a:t>
            </a:r>
            <a:r>
              <a:rPr lang="en-US" altLang="zh-CN" sz="1400" dirty="0">
                <a:latin typeface="Comic Sans MS" panose="030F0702030302020204" pitchFamily="66" charset="0"/>
              </a:rPr>
              <a:t>==3.0.10</a:t>
            </a:r>
          </a:p>
        </p:txBody>
      </p:sp>
    </p:spTree>
    <p:extLst>
      <p:ext uri="{BB962C8B-B14F-4D97-AF65-F5344CB8AC3E}">
        <p14:creationId xmlns:p14="http://schemas.microsoft.com/office/powerpoint/2010/main" val="2998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insert row into Table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3303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Devdbo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result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("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INSERT INTO Demo(Name, Age, Price) VALUES(?, ?,?)</a:t>
            </a:r>
            <a:r>
              <a:rPr lang="en-US" altLang="zh-CN" sz="1200" dirty="0">
                <a:latin typeface="Comic Sans MS" panose="030F0702030302020204" pitchFamily="66" charset="0"/>
              </a:rPr>
              <a:t>", [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"benjamin2", 70, 21.22</a:t>
            </a:r>
            <a:r>
              <a:rPr lang="en-US" altLang="zh-CN" sz="1200" dirty="0">
                <a:latin typeface="Comic Sans MS" panose="030F0702030302020204" pitchFamily="66" charset="0"/>
              </a:rPr>
              <a:t>])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it's important. commit new row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cursor.commit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select rows from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'SELECT id, name, age, price FROM 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Demo WHERE id &gt; ?‘, [1]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tid</a:t>
            </a:r>
            <a:r>
              <a:rPr lang="en-US" altLang="zh-CN" sz="1200" dirty="0">
                <a:latin typeface="Comic Sans MS" panose="030F0702030302020204" pitchFamily="66" charset="0"/>
              </a:rPr>
              <a:t>, name, age, price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fetchone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print 'result:', </a:t>
            </a:r>
            <a:r>
              <a:rPr lang="en-US" altLang="zh-CN" sz="1200" dirty="0" err="1">
                <a:latin typeface="Comic Sans MS" panose="030F0702030302020204" pitchFamily="66" charset="0"/>
              </a:rPr>
              <a:t>tid</a:t>
            </a:r>
            <a:r>
              <a:rPr lang="en-US" altLang="zh-CN" sz="1200" dirty="0">
                <a:latin typeface="Comic Sans MS" panose="030F0702030302020204" pitchFamily="66" charset="0"/>
              </a:rPr>
              <a:t>, name, age, price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rows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fetchall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for row in rows: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    print 'next result :', row.id, row.name, </a:t>
            </a:r>
            <a:r>
              <a:rPr lang="en-US" altLang="zh-CN" sz="1200" dirty="0" err="1">
                <a:latin typeface="Comic Sans MS" panose="030F0702030302020204" pitchFamily="66" charset="0"/>
              </a:rPr>
              <a:t>row.age</a:t>
            </a:r>
            <a:r>
              <a:rPr lang="en-US" altLang="zh-CN" sz="1200" dirty="0">
                <a:latin typeface="Comic Sans MS" panose="030F0702030302020204" pitchFamily="66" charset="0"/>
              </a:rPr>
              <a:t>, </a:t>
            </a:r>
            <a:r>
              <a:rPr lang="en-US" altLang="zh-CN" sz="1200" dirty="0" err="1">
                <a:latin typeface="Comic Sans MS" panose="030F0702030302020204" pitchFamily="66" charset="0"/>
              </a:rPr>
              <a:t>row.price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delete and update rows from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update one name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'UPDATE Demo set name = ?  WHERE id &gt; ?', ['Python', 1]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commit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delete row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"DELETE FROM Demo WHERE NAME = ?", ['benjamin2']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commit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call procedure from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update one name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'EXEC  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Choice_By_Name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@Name=?', ['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benjamin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']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>rows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cursor.fetchall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for row in rows: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    print "call store procedure: ", row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3100" dirty="0">
                  <a:latin typeface="Comic Sans MS" panose="030F0702030302020204" pitchFamily="66" charset="0"/>
                  <a:ea typeface="楷体" pitchFamily="49" charset="-122"/>
                </a:rPr>
                <a:t>资源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Python </a:t>
            </a:r>
            <a:r>
              <a:rPr lang="zh-CN" altLang="en-US" dirty="0" smtClean="0">
                <a:hlinkClick r:id="rId2"/>
              </a:rPr>
              <a:t>百问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Requests docs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pyodbc</a:t>
            </a:r>
            <a:r>
              <a:rPr lang="en-US" altLang="zh-CN" dirty="0" smtClean="0">
                <a:hlinkClick r:id="rId4"/>
              </a:rPr>
              <a:t> docs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PIP</a:t>
            </a:r>
            <a:endParaRPr lang="en-US" altLang="zh-CN" dirty="0" smtClean="0"/>
          </a:p>
          <a:p>
            <a:r>
              <a:rPr lang="en-US" altLang="zh-CN" dirty="0" err="1" smtClean="0">
                <a:hlinkClick r:id="rId6"/>
              </a:rPr>
              <a:t>IronPython</a:t>
            </a:r>
            <a:r>
              <a:rPr lang="en-US" altLang="zh-CN" dirty="0" smtClean="0">
                <a:hlinkClick r:id="rId6"/>
              </a:rPr>
              <a:t>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hssentinel.org/wp-content/uploads/2013/10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6872"/>
            <a:ext cx="2469629" cy="19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Basic Syntax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45445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259632" y="3356992"/>
            <a:ext cx="1872208" cy="1296144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Number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List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Tuple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Dictionary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Double Bracket 14"/>
          <p:cNvSpPr/>
          <p:nvPr/>
        </p:nvSpPr>
        <p:spPr>
          <a:xfrm>
            <a:off x="5868144" y="2087996"/>
            <a:ext cx="2016224" cy="792088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+ - * / %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**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&lt; &lt;= &gt; &gt;= == !=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and or not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1043608" y="5085184"/>
            <a:ext cx="1368152" cy="792088"/>
          </a:xfrm>
          <a:prstGeom prst="bracketPair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if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for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while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5868144" y="5022122"/>
            <a:ext cx="1584176" cy="999165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function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class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module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package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Operator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733946"/>
              </p:ext>
            </p:extLst>
          </p:nvPr>
        </p:nvGraphicFramePr>
        <p:xfrm>
          <a:off x="457200" y="16002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609796" y="1772816"/>
            <a:ext cx="2213175" cy="15409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20 + 30 *2 – 10 /5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72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10 % 3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3 ** 2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16384" y="4062772"/>
            <a:ext cx="1672040" cy="1440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20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&gt;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 100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False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100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==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 100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True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9666" y="4063044"/>
            <a:ext cx="2177171" cy="1425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True </a:t>
            </a:r>
            <a:r>
              <a:rPr lang="en-US" altLang="zh-CN" sz="1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 100 &gt; 5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True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100 &lt; 10 </a:t>
            </a:r>
            <a:r>
              <a:rPr lang="en-US" altLang="zh-CN" sz="1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or</a:t>
            </a:r>
            <a:r>
              <a:rPr lang="en-US" altLang="zh-CN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10 != 20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81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/>
                <a:t>Variant and Type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15661"/>
              </p:ext>
            </p:extLst>
          </p:nvPr>
        </p:nvGraphicFramePr>
        <p:xfrm>
          <a:off x="457200" y="16002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89665" y="2637184"/>
            <a:ext cx="2177171" cy="1007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有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序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可变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[] 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或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List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进行声明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基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于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的索引访问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包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含不同类型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7584" y="4440941"/>
            <a:ext cx="2177171" cy="10137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有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序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,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不可变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() 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或 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tuple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进行声明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基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于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的索引访问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包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含不同类型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4440941"/>
            <a:ext cx="2177171" cy="6547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Key-Value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键值对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{} 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或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dict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进行声明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46204" y="2813742"/>
            <a:ext cx="2177171" cy="6547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不可</a:t>
            </a:r>
            <a:r>
              <a:rPr lang="zh-CN" alt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变</a:t>
            </a:r>
            <a:endParaRPr lang="en-US" altLang="zh-CN" sz="1400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以</a:t>
            </a:r>
            <a:r>
              <a:rPr lang="zh-CN" alt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双引号</a:t>
            </a:r>
            <a:r>
              <a:rPr lang="zh-CN" alt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或者单引号为边界</a:t>
            </a:r>
            <a:endParaRPr lang="en-US" altLang="zh-CN" sz="1400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92080" y="1484784"/>
            <a:ext cx="2177171" cy="100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整型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True 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和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False</a:t>
            </a: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浮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点型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Decimal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/>
                <a:t>Variant and Type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33" y="1600200"/>
            <a:ext cx="404428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anose="030F0702030302020204" pitchFamily="66" charset="0"/>
              </a:rPr>
              <a:t># String demo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"Testing"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+= " with Python"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</a:t>
            </a:r>
            <a:r>
              <a:rPr lang="en-US" altLang="zh-CN" sz="1400" dirty="0" err="1">
                <a:latin typeface="Comic Sans MS" panose="030F0702030302020204" pitchFamily="66" charset="0"/>
              </a:rPr>
              <a:t>name.lower</a:t>
            </a:r>
            <a:r>
              <a:rPr lang="en-US" altLang="zh-CN" sz="1400" dirty="0">
                <a:latin typeface="Comic Sans MS" panose="030F0702030302020204" pitchFamily="66" charset="0"/>
              </a:rPr>
              <a:t>()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name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[0:7]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name == 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'testing‘</a:t>
            </a:r>
          </a:p>
          <a:p>
            <a:pPr marL="0" indent="0"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anose="030F0702030302020204" pitchFamily="66" charset="0"/>
              </a:rPr>
              <a:t># List demo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vendors = 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["Intel", "Microsoft", "Samsung"]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intel</a:t>
            </a:r>
            <a:r>
              <a:rPr lang="en-US" altLang="zh-CN" sz="1400" dirty="0">
                <a:latin typeface="Comic Sans MS" panose="030F0702030302020204" pitchFamily="66" charset="0"/>
              </a:rPr>
              <a:t> = vendors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[0]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</a:t>
            </a:r>
            <a:r>
              <a:rPr lang="en-US" altLang="zh-CN" sz="1400" dirty="0" err="1">
                <a:latin typeface="Comic Sans MS" panose="030F0702030302020204" pitchFamily="66" charset="0"/>
              </a:rPr>
              <a:t>intel</a:t>
            </a:r>
            <a:r>
              <a:rPr lang="en-US" altLang="zh-CN" sz="1400" dirty="0">
                <a:latin typeface="Comic Sans MS" panose="030F0702030302020204" pitchFamily="66" charset="0"/>
              </a:rPr>
              <a:t> == "Intel"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microsoft</a:t>
            </a:r>
            <a:r>
              <a:rPr lang="en-US" altLang="zh-CN" sz="1400" dirty="0">
                <a:latin typeface="Comic Sans MS" panose="030F0702030302020204" pitchFamily="66" charset="0"/>
              </a:rPr>
              <a:t> = vendors[1]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</a:t>
            </a:r>
            <a:r>
              <a:rPr lang="en-US" altLang="zh-CN" sz="1400" dirty="0" err="1">
                <a:latin typeface="Comic Sans MS" panose="030F0702030302020204" pitchFamily="66" charset="0"/>
              </a:rPr>
              <a:t>microsoft</a:t>
            </a:r>
            <a:r>
              <a:rPr lang="en-US" altLang="zh-CN" sz="1400" dirty="0">
                <a:latin typeface="Comic Sans MS" panose="030F0702030302020204" pitchFamily="66" charset="0"/>
              </a:rPr>
              <a:t> == "Microsoft"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vendors.</a:t>
            </a:r>
            <a:r>
              <a:rPr lang="en-US" altLang="zh-CN" sz="1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append</a:t>
            </a:r>
            <a:r>
              <a:rPr lang="en-US" altLang="zh-CN" sz="1400" dirty="0">
                <a:latin typeface="Comic Sans MS" panose="030F0702030302020204" pitchFamily="66" charset="0"/>
              </a:rPr>
              <a:t>("HP")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vendors.</a:t>
            </a:r>
            <a:r>
              <a:rPr lang="en-US" altLang="zh-CN" sz="1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insert</a:t>
            </a:r>
            <a:r>
              <a:rPr lang="en-US" altLang="zh-CN" sz="1400" dirty="0">
                <a:latin typeface="Comic Sans MS" panose="030F0702030302020204" pitchFamily="66" charset="0"/>
              </a:rPr>
              <a:t>(0, "IBM")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vendors[0] == "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IBM”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del</a:t>
            </a:r>
            <a:r>
              <a:rPr lang="en-US" altLang="zh-CN" sz="1400" dirty="0">
                <a:latin typeface="Comic Sans MS" panose="030F0702030302020204" pitchFamily="66" charset="0"/>
              </a:rPr>
              <a:t> vendors[0]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064224" y="1608221"/>
            <a:ext cx="40442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anose="030F0702030302020204" pitchFamily="66" charset="0"/>
              </a:rPr>
              <a:t># Dictionary demo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 = {'name': 'London',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'</a:t>
            </a:r>
            <a:r>
              <a:rPr lang="en-US" altLang="zh-CN" sz="1400" dirty="0" err="1">
                <a:latin typeface="Comic Sans MS" panose="030F0702030302020204" pitchFamily="66" charset="0"/>
              </a:rPr>
              <a:t>gdp</a:t>
            </a:r>
            <a:r>
              <a:rPr lang="en-US" altLang="zh-CN" sz="1400" dirty="0">
                <a:latin typeface="Comic Sans MS" panose="030F0702030302020204" pitchFamily="66" charset="0"/>
              </a:rPr>
              <a:t>': 301,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'population': 8.539,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'regions': ["Westminster", 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            "Chelsea", 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            "Greenwich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"]}</a:t>
            </a:r>
          </a:p>
          <a:p>
            <a:pPr marL="0" indent="0"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["longitude"] </a:t>
            </a:r>
            <a:r>
              <a:rPr lang="en-US" altLang="zh-CN" sz="1400" dirty="0">
                <a:latin typeface="Comic Sans MS" panose="030F0702030302020204" pitchFamily="66" charset="0"/>
              </a:rPr>
              <a:t>= 0.1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['name']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for</a:t>
            </a:r>
            <a:r>
              <a:rPr lang="en-US" altLang="zh-CN" sz="1400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400" dirty="0">
                <a:latin typeface="Comic Sans MS" panose="030F0702030302020204" pitchFamily="66" charset="0"/>
              </a:rPr>
              <a:t>key </a:t>
            </a:r>
            <a:r>
              <a:rPr lang="en-US" altLang="zh-CN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in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: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print key,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[key]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del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['</a:t>
            </a:r>
            <a:r>
              <a:rPr lang="en-US" altLang="zh-CN" sz="1400" dirty="0" err="1">
                <a:latin typeface="Comic Sans MS" panose="030F0702030302020204" pitchFamily="66" charset="0"/>
              </a:rPr>
              <a:t>gdp</a:t>
            </a:r>
            <a:r>
              <a:rPr lang="en-US" altLang="zh-CN" sz="1400" dirty="0">
                <a:latin typeface="Comic Sans MS" panose="030F0702030302020204" pitchFamily="66" charset="0"/>
              </a:rPr>
              <a:t>']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7" y="1772816"/>
            <a:ext cx="57626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04" y="1813368"/>
            <a:ext cx="3180952" cy="10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3068960"/>
            <a:ext cx="6624736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smtClean="0">
                <a:latin typeface="Comic Sans MS" panose="030F0702030302020204" pitchFamily="66" charset="0"/>
              </a:rPr>
              <a:t>expression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会被替换为真实的逻辑表达式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冒号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(:)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是必须的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err="1" smtClean="0">
                <a:latin typeface="Comic Sans MS" panose="030F0702030302020204" pitchFamily="66" charset="0"/>
              </a:rPr>
              <a:t>if_suite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必须缩进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Newegg-template</Template>
  <TotalTime>11408</TotalTime>
  <Words>921</Words>
  <Application>Microsoft Office PowerPoint</Application>
  <PresentationFormat>On-screen Show (4:3)</PresentationFormat>
  <Paragraphs>222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Newegg-template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Reck.X.Zhou (tr.sh04.Newegg) 42741</dc:creator>
  <cp:lastModifiedBy>Benjamin.C.Yan (mis.cncd02.Newegg) 42152</cp:lastModifiedBy>
  <cp:revision>1253</cp:revision>
  <dcterms:created xsi:type="dcterms:W3CDTF">2012-06-12T08:43:10Z</dcterms:created>
  <dcterms:modified xsi:type="dcterms:W3CDTF">2016-04-27T08:50:45Z</dcterms:modified>
</cp:coreProperties>
</file>