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429000" y="4343400"/>
            <a:ext cx="2971800" cy="15457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dirty="0" smtClean="0">
                <a:latin typeface="Comic Sans MS" panose="030F0702030302020204" pitchFamily="66" charset="0"/>
              </a:rPr>
              <a:t>Developer’s Machine</a:t>
            </a:r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624943" y="5105400"/>
            <a:ext cx="9144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Recipe</a:t>
            </a:r>
            <a:endParaRPr lang="zh-CN" alt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5334000" y="5105400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</a:t>
            </a:r>
            <a:endParaRPr lang="zh-CN" altLang="en-US" dirty="0"/>
          </a:p>
        </p:txBody>
      </p:sp>
      <p:sp>
        <p:nvSpPr>
          <p:cNvPr id="23" name="Rectangle 22"/>
          <p:cNvSpPr/>
          <p:nvPr/>
        </p:nvSpPr>
        <p:spPr>
          <a:xfrm>
            <a:off x="838200" y="903514"/>
            <a:ext cx="3886200" cy="19158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dirty="0" smtClean="0">
                <a:latin typeface="Comic Sans MS" panose="030F0702030302020204" pitchFamily="66" charset="0"/>
              </a:rPr>
              <a:t>Jenkins</a:t>
            </a:r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592286" y="2226127"/>
            <a:ext cx="97971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Analysis</a:t>
            </a:r>
            <a:endParaRPr lang="zh-CN" alt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334986" y="2226127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UT</a:t>
            </a:r>
            <a:endParaRPr lang="zh-CN" alt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1088571" y="2226127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Build</a:t>
            </a:r>
            <a:endParaRPr lang="zh-CN" alt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088571" y="1387927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AT</a:t>
            </a:r>
            <a:endParaRPr lang="zh-CN" alt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334986" y="1387927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</a:t>
            </a:r>
            <a:endParaRPr lang="zh-CN" alt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3592286" y="1387927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Deploy</a:t>
            </a:r>
            <a:endParaRPr lang="zh-CN" altLang="en-US" dirty="0"/>
          </a:p>
        </p:txBody>
      </p:sp>
      <p:cxnSp>
        <p:nvCxnSpPr>
          <p:cNvPr id="31" name="Straight Arrow Connector 30"/>
          <p:cNvCxnSpPr>
            <a:stCxn id="24" idx="1"/>
            <a:endCxn id="25" idx="3"/>
          </p:cNvCxnSpPr>
          <p:nvPr/>
        </p:nvCxnSpPr>
        <p:spPr>
          <a:xfrm flipH="1">
            <a:off x="3249386" y="2454727"/>
            <a:ext cx="3429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6" idx="3"/>
          </p:cNvCxnSpPr>
          <p:nvPr/>
        </p:nvCxnSpPr>
        <p:spPr>
          <a:xfrm flipH="1">
            <a:off x="2002971" y="2454727"/>
            <a:ext cx="3320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0"/>
            <a:endCxn id="27" idx="2"/>
          </p:cNvCxnSpPr>
          <p:nvPr/>
        </p:nvCxnSpPr>
        <p:spPr>
          <a:xfrm flipV="1">
            <a:off x="1545771" y="1845127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7" idx="3"/>
            <a:endCxn id="28" idx="1"/>
          </p:cNvCxnSpPr>
          <p:nvPr/>
        </p:nvCxnSpPr>
        <p:spPr>
          <a:xfrm>
            <a:off x="2002971" y="1616527"/>
            <a:ext cx="3320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3"/>
            <a:endCxn id="29" idx="1"/>
          </p:cNvCxnSpPr>
          <p:nvPr/>
        </p:nvCxnSpPr>
        <p:spPr>
          <a:xfrm>
            <a:off x="3249386" y="1616527"/>
            <a:ext cx="3429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943600" y="903514"/>
            <a:ext cx="2286000" cy="19158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dirty="0" smtClean="0"/>
              <a:t>Servers</a:t>
            </a:r>
            <a:endParaRPr lang="zh-CN" altLang="en-US" dirty="0"/>
          </a:p>
        </p:txBody>
      </p:sp>
      <p:cxnSp>
        <p:nvCxnSpPr>
          <p:cNvPr id="46" name="Straight Arrow Connector 45"/>
          <p:cNvCxnSpPr>
            <a:stCxn id="29" idx="3"/>
          </p:cNvCxnSpPr>
          <p:nvPr/>
        </p:nvCxnSpPr>
        <p:spPr>
          <a:xfrm>
            <a:off x="4506686" y="1616527"/>
            <a:ext cx="18941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6411686" y="1387927"/>
            <a:ext cx="128451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Container</a:t>
            </a:r>
            <a:endParaRPr lang="zh-CN" altLang="en-US" dirty="0"/>
          </a:p>
        </p:txBody>
      </p:sp>
      <p:cxnSp>
        <p:nvCxnSpPr>
          <p:cNvPr id="57" name="Straight Arrow Connector 56"/>
          <p:cNvCxnSpPr>
            <a:stCxn id="21" idx="0"/>
            <a:endCxn id="24" idx="2"/>
          </p:cNvCxnSpPr>
          <p:nvPr/>
        </p:nvCxnSpPr>
        <p:spPr>
          <a:xfrm flipV="1">
            <a:off x="4082143" y="2683327"/>
            <a:ext cx="0" cy="24220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1" idx="3"/>
            <a:endCxn id="22" idx="1"/>
          </p:cNvCxnSpPr>
          <p:nvPr/>
        </p:nvCxnSpPr>
        <p:spPr>
          <a:xfrm>
            <a:off x="4539343" y="5334000"/>
            <a:ext cx="7946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Flowchart: Magnetic Disk 61"/>
          <p:cNvSpPr/>
          <p:nvPr/>
        </p:nvSpPr>
        <p:spPr>
          <a:xfrm>
            <a:off x="7086600" y="4876800"/>
            <a:ext cx="1153886" cy="9144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trgit2</a:t>
            </a:r>
            <a:endParaRPr lang="zh-CN" altLang="en-US" dirty="0"/>
          </a:p>
        </p:txBody>
      </p:sp>
      <p:cxnSp>
        <p:nvCxnSpPr>
          <p:cNvPr id="63" name="Straight Arrow Connector 62"/>
          <p:cNvCxnSpPr>
            <a:stCxn id="62" idx="1"/>
            <a:endCxn id="24" idx="3"/>
          </p:cNvCxnSpPr>
          <p:nvPr/>
        </p:nvCxnSpPr>
        <p:spPr>
          <a:xfrm flipH="1" flipV="1">
            <a:off x="4572000" y="2454727"/>
            <a:ext cx="3091543" cy="24220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2" idx="3"/>
            <a:endCxn id="62" idx="2"/>
          </p:cNvCxnSpPr>
          <p:nvPr/>
        </p:nvCxnSpPr>
        <p:spPr>
          <a:xfrm>
            <a:off x="6248400" y="53340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3592286" y="457200"/>
            <a:ext cx="9144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Sirius</a:t>
            </a:r>
            <a:endParaRPr lang="zh-CN" alt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6985907" y="3094263"/>
            <a:ext cx="12954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Archives</a:t>
            </a:r>
            <a:endParaRPr lang="zh-CN" altLang="en-US" dirty="0"/>
          </a:p>
        </p:txBody>
      </p:sp>
      <p:cxnSp>
        <p:nvCxnSpPr>
          <p:cNvPr id="74" name="Straight Arrow Connector 73"/>
          <p:cNvCxnSpPr>
            <a:stCxn id="62" idx="1"/>
            <a:endCxn id="72" idx="2"/>
          </p:cNvCxnSpPr>
          <p:nvPr/>
        </p:nvCxnSpPr>
        <p:spPr>
          <a:xfrm flipH="1" flipV="1">
            <a:off x="7633607" y="3780063"/>
            <a:ext cx="29936" cy="1096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1050471" y="3322863"/>
            <a:ext cx="990600" cy="5715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Matrix</a:t>
            </a:r>
            <a:endParaRPr lang="zh-CN" altLang="en-US" dirty="0"/>
          </a:p>
        </p:txBody>
      </p:sp>
      <p:cxnSp>
        <p:nvCxnSpPr>
          <p:cNvPr id="81" name="Straight Arrow Connector 80"/>
          <p:cNvCxnSpPr>
            <a:stCxn id="26" idx="2"/>
            <a:endCxn id="79" idx="0"/>
          </p:cNvCxnSpPr>
          <p:nvPr/>
        </p:nvCxnSpPr>
        <p:spPr>
          <a:xfrm>
            <a:off x="1545771" y="2683327"/>
            <a:ext cx="0" cy="639536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996042" y="4773386"/>
            <a:ext cx="1045029" cy="5715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Meerkat</a:t>
            </a:r>
            <a:endParaRPr lang="zh-CN" altLang="en-US" dirty="0"/>
          </a:p>
        </p:txBody>
      </p:sp>
      <p:cxnSp>
        <p:nvCxnSpPr>
          <p:cNvPr id="88" name="Straight Arrow Connector 87"/>
          <p:cNvCxnSpPr>
            <a:stCxn id="79" idx="2"/>
            <a:endCxn id="83" idx="0"/>
          </p:cNvCxnSpPr>
          <p:nvPr/>
        </p:nvCxnSpPr>
        <p:spPr>
          <a:xfrm flipH="1">
            <a:off x="1518557" y="3894363"/>
            <a:ext cx="27214" cy="87902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3" idx="0"/>
            <a:endCxn id="24" idx="2"/>
          </p:cNvCxnSpPr>
          <p:nvPr/>
        </p:nvCxnSpPr>
        <p:spPr>
          <a:xfrm flipV="1">
            <a:off x="1518557" y="2683327"/>
            <a:ext cx="2563586" cy="20900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22" idx="2"/>
            <a:endCxn id="83" idx="2"/>
          </p:cNvCxnSpPr>
          <p:nvPr/>
        </p:nvCxnSpPr>
        <p:spPr>
          <a:xfrm rot="5400000" flipH="1">
            <a:off x="3546022" y="3317422"/>
            <a:ext cx="217714" cy="4272643"/>
          </a:xfrm>
          <a:prstGeom prst="bentConnector3">
            <a:avLst>
              <a:gd name="adj1" fmla="val -405002"/>
            </a:avLst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068285" y="3094261"/>
            <a:ext cx="1426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2"/>
                </a:solidFill>
              </a:rPr>
              <a:t>使用</a:t>
            </a:r>
            <a:r>
              <a:rPr lang="en-US" altLang="zh-CN" sz="1200" dirty="0" smtClean="0">
                <a:solidFill>
                  <a:schemeClr val="tx2"/>
                </a:solidFill>
              </a:rPr>
              <a:t>PIP</a:t>
            </a:r>
            <a:r>
              <a:rPr lang="zh-CN" altLang="en-US" sz="1200" dirty="0" smtClean="0">
                <a:solidFill>
                  <a:schemeClr val="tx2"/>
                </a:solidFill>
              </a:rPr>
              <a:t>安装依赖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506436" y="6085113"/>
            <a:ext cx="14859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2"/>
                </a:solidFill>
              </a:rPr>
              <a:t>使用</a:t>
            </a:r>
            <a:r>
              <a:rPr lang="en-US" altLang="zh-CN" sz="1200" dirty="0">
                <a:solidFill>
                  <a:schemeClr val="tx2"/>
                </a:solidFill>
              </a:rPr>
              <a:t>PIP</a:t>
            </a:r>
            <a:r>
              <a:rPr lang="zh-CN" altLang="en-US" sz="1200" dirty="0">
                <a:solidFill>
                  <a:schemeClr val="tx2"/>
                </a:solidFill>
              </a:rPr>
              <a:t>安装依赖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-48986" y="2955760"/>
            <a:ext cx="1698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2"/>
                </a:solidFill>
              </a:rPr>
              <a:t>使用</a:t>
            </a:r>
            <a:r>
              <a:rPr lang="en-US" altLang="zh-CN" sz="1200" dirty="0" smtClean="0">
                <a:solidFill>
                  <a:schemeClr val="tx2"/>
                </a:solidFill>
              </a:rPr>
              <a:t>Matrix </a:t>
            </a:r>
            <a:r>
              <a:rPr lang="zh-CN" altLang="en-US" sz="1200" dirty="0" smtClean="0">
                <a:solidFill>
                  <a:schemeClr val="tx2"/>
                </a:solidFill>
              </a:rPr>
              <a:t>构建镜像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495800" y="50570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</a:rPr>
              <a:t>生成代码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060371" y="3642443"/>
            <a:ext cx="1328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</a:rPr>
              <a:t>创建</a:t>
            </a:r>
            <a:r>
              <a:rPr lang="en-US" altLang="zh-CN" sz="1200" dirty="0" smtClean="0">
                <a:solidFill>
                  <a:schemeClr val="accent2"/>
                </a:solidFill>
              </a:rPr>
              <a:t>Jenkins Jobs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324600" y="5052144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5"/>
                </a:solidFill>
              </a:rPr>
              <a:t>提</a:t>
            </a:r>
            <a:r>
              <a:rPr lang="zh-CN" altLang="en-US" sz="1200" dirty="0" smtClean="0">
                <a:solidFill>
                  <a:schemeClr val="accent5"/>
                </a:solidFill>
              </a:rPr>
              <a:t>交代码</a:t>
            </a:r>
            <a:endParaRPr lang="zh-CN" altLang="en-US" sz="1200" dirty="0">
              <a:solidFill>
                <a:schemeClr val="accent5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812972" y="323276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5"/>
                </a:solidFill>
              </a:rPr>
              <a:t>拉取代码</a:t>
            </a:r>
            <a:endParaRPr lang="zh-CN" altLang="en-US" sz="1200" dirty="0">
              <a:solidFill>
                <a:schemeClr val="accent5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628164" y="4150469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5"/>
                </a:solidFill>
              </a:rPr>
              <a:t>拉取代码生成文档</a:t>
            </a:r>
            <a:endParaRPr lang="zh-CN" altLang="en-US" sz="1200" dirty="0">
              <a:solidFill>
                <a:schemeClr val="accent5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724400" y="1324371"/>
            <a:ext cx="1328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3"/>
                </a:solidFill>
              </a:rPr>
              <a:t>部署应用程序</a:t>
            </a:r>
            <a:endParaRPr lang="zh-CN" altLang="en-US" sz="1200" dirty="0">
              <a:solidFill>
                <a:schemeClr val="accent3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3285" y="4300150"/>
            <a:ext cx="14859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2"/>
                </a:solidFill>
              </a:rPr>
              <a:t>使用</a:t>
            </a:r>
            <a:r>
              <a:rPr lang="en-US" altLang="zh-CN" sz="1200" dirty="0">
                <a:solidFill>
                  <a:schemeClr val="tx2"/>
                </a:solidFill>
              </a:rPr>
              <a:t>PIP</a:t>
            </a:r>
            <a:r>
              <a:rPr lang="zh-CN" altLang="en-US" sz="1200" dirty="0">
                <a:solidFill>
                  <a:schemeClr val="tx2"/>
                </a:solidFill>
              </a:rPr>
              <a:t>安装依赖</a:t>
            </a:r>
          </a:p>
        </p:txBody>
      </p:sp>
      <p:cxnSp>
        <p:nvCxnSpPr>
          <p:cNvPr id="47" name="Straight Arrow Connector 46"/>
          <p:cNvCxnSpPr>
            <a:endCxn id="21" idx="1"/>
          </p:cNvCxnSpPr>
          <p:nvPr/>
        </p:nvCxnSpPr>
        <p:spPr>
          <a:xfrm>
            <a:off x="2819400" y="5329143"/>
            <a:ext cx="805543" cy="4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6400800" y="2226127"/>
            <a:ext cx="128451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Container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29895" y="1899555"/>
            <a:ext cx="513410" cy="272144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…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50" name="Straight Arrow Connector 49"/>
          <p:cNvCxnSpPr>
            <a:endCxn id="45" idx="1"/>
          </p:cNvCxnSpPr>
          <p:nvPr/>
        </p:nvCxnSpPr>
        <p:spPr>
          <a:xfrm>
            <a:off x="4506686" y="1616527"/>
            <a:ext cx="1894114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48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38785" y="1262748"/>
            <a:ext cx="533400" cy="2090052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Meerkat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05526" y="1262748"/>
            <a:ext cx="533400" cy="2090052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Archives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67000" y="1262748"/>
            <a:ext cx="2819400" cy="39188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Projects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67000" y="1719942"/>
            <a:ext cx="2819400" cy="566057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Recipe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50230" y="2356756"/>
            <a:ext cx="936170" cy="391886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Matrix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7000" y="2356756"/>
            <a:ext cx="1828800" cy="391886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Sirius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20886" y="2819400"/>
            <a:ext cx="1665514" cy="5334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Docker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67000" y="2819400"/>
            <a:ext cx="1077686" cy="5334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Jenkins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45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Brace 4"/>
          <p:cNvSpPr/>
          <p:nvPr/>
        </p:nvSpPr>
        <p:spPr>
          <a:xfrm>
            <a:off x="1828800" y="1524000"/>
            <a:ext cx="533400" cy="35814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340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86</Words>
  <Application>Microsoft Office PowerPoint</Application>
  <PresentationFormat>On-screen Show (4:3)</PresentationFormat>
  <Paragraphs>37</Paragraphs>
  <Slides>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Benjamin.C.Yan (g-mis.cncd02.Newegg) 42152</dc:creator>
  <cp:lastModifiedBy>Benjamin.C.Yan (mis.cncd02.Newegg) 42152</cp:lastModifiedBy>
  <cp:revision>31</cp:revision>
  <dcterms:created xsi:type="dcterms:W3CDTF">2006-08-16T00:00:00Z</dcterms:created>
  <dcterms:modified xsi:type="dcterms:W3CDTF">2016-09-13T02:38:59Z</dcterms:modified>
</cp:coreProperties>
</file>