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742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29596-8416-4390-B839-DE10369FF75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460C7-441C-4542-871F-1244286C85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460C7-441C-4542-871F-1244286C8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460C7-441C-4542-871F-1244286C8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BCA7-D7FD-482A-B5D0-BF597A0045F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6115-9E97-4AA4-8E45-D86F55E127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42309" r="-531" b="16830"/>
          <a:stretch/>
        </p:blipFill>
        <p:spPr>
          <a:xfrm>
            <a:off x="-2268760" y="-171400"/>
            <a:ext cx="12961440" cy="79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5144" y="1141238"/>
            <a:ext cx="9144000" cy="567213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081881"/>
            <a:ext cx="7227404" cy="5776119"/>
          </a:xfrm>
          <a:prstGeom prst="ellipse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70" y="3378584"/>
            <a:ext cx="2394892" cy="11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1568" y="-2108251"/>
            <a:ext cx="6551712" cy="5672138"/>
          </a:xfrm>
          <a:prstGeom prst="ellipse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254" y="-2108251"/>
            <a:ext cx="6148374" cy="5776119"/>
          </a:xfrm>
          <a:prstGeom prst="ellipse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5460" y="71314"/>
            <a:ext cx="2394892" cy="1197446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-6374306" y="-2663454"/>
            <a:ext cx="22178464" cy="13897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0706"/>
            <a:ext cx="6462515" cy="5776119"/>
          </a:xfrm>
          <a:prstGeom prst="ellipse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520" y="4293096"/>
            <a:ext cx="6551712" cy="5672138"/>
          </a:xfrm>
          <a:prstGeom prst="ellipse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412" y="6472661"/>
            <a:ext cx="2394892" cy="11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Presentación en pantalla (4:3)</PresentationFormat>
  <Paragraphs>2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</cp:lastModifiedBy>
  <cp:revision>5</cp:revision>
  <dcterms:created xsi:type="dcterms:W3CDTF">2022-10-18T05:51:03Z</dcterms:created>
  <dcterms:modified xsi:type="dcterms:W3CDTF">2022-10-18T07:44:07Z</dcterms:modified>
</cp:coreProperties>
</file>