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0121" y="1988840"/>
            <a:ext cx="8052046" cy="864096"/>
          </a:xfrm>
        </p:spPr>
        <p:txBody>
          <a:bodyPr/>
          <a:lstStyle/>
          <a:p>
            <a:pPr marL="6350" indent="0" algn="ctr">
              <a:buNone/>
              <a:tabLst>
                <a:tab pos="0" algn="l"/>
              </a:tabLst>
            </a:pPr>
            <a:r>
              <a:rPr lang="uk-UA" sz="4000" dirty="0" smtClean="0"/>
              <a:t>ДИПЛОМНИЙ ПРОЕКТ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7550" y="3501008"/>
            <a:ext cx="8063879" cy="882119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 smtClean="0"/>
              <a:t>«Електронне меню для закладів громадського харчування»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80121" y="0"/>
            <a:ext cx="8100391" cy="1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/>
              <a:t>Державний вищий навчальний заклад</a:t>
            </a:r>
          </a:p>
          <a:p>
            <a:pPr>
              <a:spcBef>
                <a:spcPts val="0"/>
              </a:spcBef>
            </a:pPr>
            <a:r>
              <a:rPr lang="uk-UA" dirty="0"/>
              <a:t>«Чернівецький політехнічний коледж»</a:t>
            </a:r>
          </a:p>
          <a:p>
            <a:endParaRPr lang="uk-UA" dirty="0"/>
          </a:p>
          <a:p>
            <a:r>
              <a:rPr lang="uk-UA" dirty="0"/>
              <a:t>Циклова комісія інженерії програмного забезпечення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517232"/>
            <a:ext cx="3441794" cy="1340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uk-UA" dirty="0" smtClean="0"/>
              <a:t>Студент 541 групи:</a:t>
            </a:r>
          </a:p>
          <a:p>
            <a:pPr algn="l"/>
            <a:r>
              <a:rPr lang="uk-UA" dirty="0" err="1" smtClean="0"/>
              <a:t>Гудан</a:t>
            </a:r>
            <a:r>
              <a:rPr lang="uk-UA" dirty="0"/>
              <a:t> </a:t>
            </a:r>
            <a:r>
              <a:rPr lang="uk-UA" dirty="0" smtClean="0"/>
              <a:t>Ю. В.</a:t>
            </a:r>
          </a:p>
          <a:p>
            <a:pPr algn="l"/>
            <a:r>
              <a:rPr lang="uk-UA" dirty="0" smtClean="0"/>
              <a:t>Керівник: </a:t>
            </a:r>
            <a:r>
              <a:rPr lang="uk-UA" dirty="0" err="1" smtClean="0"/>
              <a:t>Серьогіна</a:t>
            </a:r>
            <a:r>
              <a:rPr lang="uk-UA" dirty="0" smtClean="0"/>
              <a:t> І.В.</a:t>
            </a:r>
            <a:endParaRPr lang="uk-UA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80121" y="2875002"/>
            <a:ext cx="8063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/>
              <a:t>На тему:</a:t>
            </a:r>
          </a:p>
        </p:txBody>
      </p:sp>
    </p:spTree>
    <p:extLst>
      <p:ext uri="{BB962C8B-B14F-4D97-AF65-F5344CB8AC3E}">
        <p14:creationId xmlns:p14="http://schemas.microsoft.com/office/powerpoint/2010/main" val="56127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Qasdasd</a:t>
            </a:r>
            <a:endParaRPr lang="en-US" dirty="0" smtClean="0"/>
          </a:p>
          <a:p>
            <a:r>
              <a:rPr lang="en-US" dirty="0" err="1" smtClean="0"/>
              <a:t>Asdasd</a:t>
            </a:r>
            <a:endParaRPr lang="en-US" dirty="0" smtClean="0"/>
          </a:p>
          <a:p>
            <a:r>
              <a:rPr lang="en-US" dirty="0" err="1" smtClean="0"/>
              <a:t>asdasd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804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44</Words>
  <Application>Microsoft Office PowerPoint</Application>
  <PresentationFormat>Экран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Поток</vt:lpstr>
      <vt:lpstr>ДИПЛОМНИЙ ПРОЕКТ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Гудан Ю.В.</dc:title>
  <dc:creator>yura.hudan</dc:creator>
  <cp:lastModifiedBy>yura.hudan</cp:lastModifiedBy>
  <cp:revision>5</cp:revision>
  <dcterms:created xsi:type="dcterms:W3CDTF">2018-06-21T12:05:48Z</dcterms:created>
  <dcterms:modified xsi:type="dcterms:W3CDTF">2018-06-21T15:39:24Z</dcterms:modified>
</cp:coreProperties>
</file>