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Гудан Ю.В.</dc:title>
  <dc:creator>yura.hudan</dc:creator>
  <dcterms:created xsi:type="dcterms:W3CDTF">2018-06-21T12:05:48Z</dcterms:created>
</cp:coreProperties>
</file>