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7" r:id="rId10"/>
    <p:sldId id="268" r:id="rId11"/>
    <p:sldId id="266" r:id="rId12"/>
    <p:sldId id="263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5077-EEC5-4B51-9C66-436A01F0F5F1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FC3B5-64E0-40DF-89F5-8D3B55FDD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2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FC3B5-64E0-40DF-89F5-8D3B55FDD4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07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16" y="2014772"/>
            <a:ext cx="9132167" cy="864096"/>
          </a:xfrm>
        </p:spPr>
        <p:txBody>
          <a:bodyPr/>
          <a:lstStyle/>
          <a:p>
            <a:pPr marL="6350" indent="0" algn="ctr">
              <a:buNone/>
              <a:tabLst>
                <a:tab pos="0" algn="l"/>
              </a:tabLst>
            </a:pPr>
            <a:r>
              <a:rPr lang="uk-UA" sz="4000" dirty="0" smtClean="0"/>
              <a:t>ДИПЛОМНИЙ ПРОЕКТ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86" y="3347201"/>
            <a:ext cx="9144000" cy="1190063"/>
          </a:xfrm>
        </p:spPr>
        <p:txBody>
          <a:bodyPr>
            <a:noAutofit/>
          </a:bodyPr>
          <a:lstStyle/>
          <a:p>
            <a:pPr algn="ctr"/>
            <a:r>
              <a:rPr lang="uk-UA" sz="3600" dirty="0" smtClean="0"/>
              <a:t>«Електронне меню для закладів громадського харчування»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9796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dirty="0">
                <a:solidFill>
                  <a:schemeClr val="tx1"/>
                </a:solidFill>
              </a:rPr>
              <a:t>Державний вищий навчальний заклад</a:t>
            </a:r>
          </a:p>
          <a:p>
            <a:pPr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«Чернівецький політехнічний коледж»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Циклова комісія інженерії програмного забезпечення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5517232"/>
            <a:ext cx="3441794" cy="1340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uk-UA" sz="2400" dirty="0">
                <a:solidFill>
                  <a:schemeClr val="tx1"/>
                </a:solidFill>
              </a:rPr>
              <a:t>Студент 541 групи:</a:t>
            </a:r>
          </a:p>
          <a:p>
            <a:pPr algn="l"/>
            <a:r>
              <a:rPr lang="uk-UA" sz="2400" dirty="0" err="1">
                <a:solidFill>
                  <a:schemeClr val="tx1"/>
                </a:solidFill>
              </a:rPr>
              <a:t>Гудан</a:t>
            </a:r>
            <a:r>
              <a:rPr lang="uk-UA" sz="2400" dirty="0">
                <a:solidFill>
                  <a:schemeClr val="tx1"/>
                </a:solidFill>
              </a:rPr>
              <a:t> Ю. В.</a:t>
            </a:r>
          </a:p>
          <a:p>
            <a:pPr algn="l"/>
            <a:r>
              <a:rPr lang="uk-UA" sz="2400" dirty="0">
                <a:solidFill>
                  <a:schemeClr val="tx1"/>
                </a:solidFill>
              </a:rPr>
              <a:t>Керівник: </a:t>
            </a:r>
            <a:r>
              <a:rPr lang="uk-UA" sz="2400" dirty="0" err="1">
                <a:solidFill>
                  <a:schemeClr val="tx1"/>
                </a:solidFill>
              </a:rPr>
              <a:t>Серьогіна</a:t>
            </a:r>
            <a:r>
              <a:rPr lang="uk-UA" sz="2400" dirty="0">
                <a:solidFill>
                  <a:schemeClr val="tx1"/>
                </a:solidFill>
              </a:rPr>
              <a:t> І.В.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586" y="288553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/>
              <a:t>На тему:</a:t>
            </a:r>
          </a:p>
        </p:txBody>
      </p:sp>
    </p:spTree>
    <p:extLst>
      <p:ext uri="{BB962C8B-B14F-4D97-AF65-F5344CB8AC3E}">
        <p14:creationId xmlns:p14="http://schemas.microsoft.com/office/powerpoint/2010/main" val="56127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323644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6119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Вікно для роботи офіціанта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6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Тестування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100" dirty="0" smtClean="0">
                <a:solidFill>
                  <a:srgbClr val="002060"/>
                </a:solidFill>
              </a:rPr>
              <a:t>Зайти під доступом: адміністратор. Використовуючи логін «</a:t>
            </a:r>
            <a:r>
              <a:rPr lang="en-US" sz="2100" dirty="0" smtClean="0">
                <a:solidFill>
                  <a:srgbClr val="002060"/>
                </a:solidFill>
              </a:rPr>
              <a:t>admin</a:t>
            </a:r>
            <a:r>
              <a:rPr lang="uk-UA" sz="2100" dirty="0" smtClean="0">
                <a:solidFill>
                  <a:srgbClr val="002060"/>
                </a:solidFill>
              </a:rPr>
              <a:t>»</a:t>
            </a:r>
            <a:r>
              <a:rPr lang="en-US" sz="2100" dirty="0" smtClean="0">
                <a:solidFill>
                  <a:srgbClr val="002060"/>
                </a:solidFill>
              </a:rPr>
              <a:t> </a:t>
            </a:r>
            <a:r>
              <a:rPr lang="uk-UA" sz="2100" dirty="0" smtClean="0">
                <a:solidFill>
                  <a:srgbClr val="002060"/>
                </a:solidFill>
              </a:rPr>
              <a:t>та </a:t>
            </a:r>
            <a:r>
              <a:rPr lang="ru-RU" sz="2100" dirty="0" smtClean="0">
                <a:solidFill>
                  <a:srgbClr val="002060"/>
                </a:solidFill>
              </a:rPr>
              <a:t>пароль «</a:t>
            </a:r>
            <a:r>
              <a:rPr lang="en-US" sz="2100" dirty="0" smtClean="0">
                <a:solidFill>
                  <a:srgbClr val="002060"/>
                </a:solidFill>
              </a:rPr>
              <a:t>admin</a:t>
            </a:r>
            <a:r>
              <a:rPr lang="ru-RU" sz="2100" dirty="0" smtClean="0">
                <a:solidFill>
                  <a:srgbClr val="002060"/>
                </a:solidFill>
              </a:rPr>
              <a:t>»</a:t>
            </a:r>
            <a:r>
              <a:rPr lang="uk-UA" sz="2100" dirty="0" smtClean="0">
                <a:solidFill>
                  <a:srgbClr val="002060"/>
                </a:solidFill>
              </a:rPr>
              <a:t>, та відкрити вікно «Адміністратор»</a:t>
            </a:r>
            <a:endParaRPr lang="ru-RU" sz="2100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688632" cy="362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08" y="59724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Результат тестування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6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31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908720"/>
          </a:xfrm>
        </p:spPr>
        <p:txBody>
          <a:bodyPr/>
          <a:lstStyle/>
          <a:p>
            <a:pPr algn="ctr"/>
            <a:r>
              <a:rPr lang="uk-UA" dirty="0" smtClean="0"/>
              <a:t>Дякую за увагу 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7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uk-UA" dirty="0" smtClean="0"/>
              <a:t>Мета та завдання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>
                <a:solidFill>
                  <a:srgbClr val="002060"/>
                </a:solidFill>
              </a:rPr>
              <a:t>Завдання дипломного проектування є розробка електронного меню для закладів громадського харчування. </a:t>
            </a:r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uk-UA" dirty="0">
                <a:solidFill>
                  <a:srgbClr val="002060"/>
                </a:solidFill>
              </a:rPr>
              <a:t>Метою дипломного проектування є дослідити предметну та моделювання предметної області, проектування та розробка програмного забезпечення, що автоматизує роботи з інформацією співробітників та відвідувачів закладів громадського харчування.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0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Діаграма прецедентів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772816"/>
            <a:ext cx="8352928" cy="4380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7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756" y="404664"/>
            <a:ext cx="9131102" cy="101037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Діаграма послідовності</a:t>
            </a:r>
            <a:endParaRPr lang="ru-RU" dirty="0"/>
          </a:p>
        </p:txBody>
      </p:sp>
      <p:pic>
        <p:nvPicPr>
          <p:cNvPr id="4" name="Объект 3" descr="Модель взаємодії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412776"/>
            <a:ext cx="4608512" cy="5112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22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Логічна модель бази даних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700809"/>
            <a:ext cx="79928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6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412776"/>
            <a:ext cx="8784976" cy="525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13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Засоби розробки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5995" y="2216677"/>
            <a:ext cx="7067128" cy="115212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solidFill>
                  <a:srgbClr val="002060"/>
                </a:solidFill>
              </a:rPr>
              <a:t>Середовище розробки </a:t>
            </a:r>
            <a:r>
              <a:rPr lang="en-US" dirty="0" smtClean="0">
                <a:solidFill>
                  <a:srgbClr val="002060"/>
                </a:solidFill>
              </a:rPr>
              <a:t>Embarcadero RAD Studio 10.2 Tokyo C++ </a:t>
            </a:r>
            <a:r>
              <a:rPr lang="en-US" dirty="0" smtClean="0">
                <a:solidFill>
                  <a:srgbClr val="002060"/>
                </a:solidFill>
              </a:rPr>
              <a:t>Builder</a:t>
            </a:r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 descr="E:\eMenu\Report\if_Database_copy_Amazon_RDS_MS_SQL_Instance_2593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8" y="3429000"/>
            <a:ext cx="1996141" cy="19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Menu\Report\UBj7Sx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34076"/>
            <a:ext cx="1264303" cy="126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23728" y="3980794"/>
            <a:ext cx="62646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A04DA3"/>
              </a:buClr>
              <a:buSzPct val="95000"/>
            </a:pPr>
            <a:r>
              <a:rPr lang="uk-UA" sz="2600" dirty="0">
                <a:solidFill>
                  <a:srgbClr val="002060"/>
                </a:solidFill>
              </a:rPr>
              <a:t>Системи управління базою даних </a:t>
            </a:r>
            <a:r>
              <a:rPr lang="en-US" sz="2600" dirty="0">
                <a:solidFill>
                  <a:srgbClr val="002060"/>
                </a:solidFill>
              </a:rPr>
              <a:t>Microsoft SQL Server</a:t>
            </a:r>
            <a:endParaRPr lang="ru-RU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5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П</a:t>
            </a:r>
            <a:r>
              <a:rPr lang="uk-UA" dirty="0" smtClean="0"/>
              <a:t>рограмне </a:t>
            </a:r>
            <a:r>
              <a:rPr lang="uk-UA" dirty="0" smtClean="0"/>
              <a:t>забезпечення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8124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Стартове вікно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99" y="1484784"/>
            <a:ext cx="6334201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2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432779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00" y="558287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Вікно для роботи адміністратора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61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158</TotalTime>
  <Words>159</Words>
  <Application>Microsoft Office PowerPoint</Application>
  <PresentationFormat>Экран (4:3)</PresentationFormat>
  <Paragraphs>30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Поток</vt:lpstr>
      <vt:lpstr>ДИПЛОМНИЙ ПРОЕКТ</vt:lpstr>
      <vt:lpstr>Мета та завдання проекту</vt:lpstr>
      <vt:lpstr>Діаграма прецедентів</vt:lpstr>
      <vt:lpstr>Діаграма послідовності</vt:lpstr>
      <vt:lpstr>Логічна модель бази даних</vt:lpstr>
      <vt:lpstr>Діаграма класів</vt:lpstr>
      <vt:lpstr>Засоби розробки</vt:lpstr>
      <vt:lpstr>Програмне забезпечення</vt:lpstr>
      <vt:lpstr>Презентация PowerPoint</vt:lpstr>
      <vt:lpstr>Презентация PowerPoint</vt:lpstr>
      <vt:lpstr>Тестування</vt:lpstr>
      <vt:lpstr>Висновки</vt:lpstr>
      <vt:lpstr>Дякую за увагу 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Гудан Ю.В.</dc:title>
  <dc:creator>yura.hudan</dc:creator>
  <cp:lastModifiedBy>yura.hudan</cp:lastModifiedBy>
  <cp:revision>45</cp:revision>
  <dcterms:created xsi:type="dcterms:W3CDTF">2018-06-21T12:05:48Z</dcterms:created>
  <dcterms:modified xsi:type="dcterms:W3CDTF">2018-06-21T17:14:28Z</dcterms:modified>
</cp:coreProperties>
</file>