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7" r:id="rId10"/>
    <p:sldId id="268" r:id="rId11"/>
    <p:sldId id="263" r:id="rId12"/>
    <p:sldId id="264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C5077-EEC5-4B51-9C66-436A01F0F5F1}" type="datetimeFigureOut">
              <a:rPr lang="ru-RU" smtClean="0"/>
              <a:t>24.06.2018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FC3B5-64E0-40DF-89F5-8D3B55FDD4F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4423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FC3B5-64E0-40DF-89F5-8D3B55FDD4F3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807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24.06.2018</a:t>
            </a:fld>
            <a:endParaRPr lang="ru-RU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24.06.2018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24.06.2018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24.06.2018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24.06.2018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24.06.2018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24.06.2018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24.06.2018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24.06.2018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24.06.2018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24.06.2018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24.06.2018</a:t>
            </a:fld>
            <a:endParaRPr lang="ru-RU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916" y="2014772"/>
            <a:ext cx="9132167" cy="864096"/>
          </a:xfrm>
        </p:spPr>
        <p:txBody>
          <a:bodyPr/>
          <a:lstStyle/>
          <a:p>
            <a:pPr marL="6350" indent="0" algn="ctr">
              <a:buNone/>
              <a:tabLst>
                <a:tab pos="0" algn="l"/>
              </a:tabLst>
            </a:pPr>
            <a:r>
              <a:rPr lang="uk-UA" sz="4000" dirty="0" smtClean="0"/>
              <a:t>ДИПЛОМНИЙ ПРОЕКТ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86" y="3347201"/>
            <a:ext cx="9144000" cy="1190063"/>
          </a:xfrm>
        </p:spPr>
        <p:txBody>
          <a:bodyPr>
            <a:noAutofit/>
          </a:bodyPr>
          <a:lstStyle/>
          <a:p>
            <a:pPr algn="ctr"/>
            <a:r>
              <a:rPr lang="uk-UA" sz="3600" dirty="0" smtClean="0"/>
              <a:t>«Електронне меню для закладів громадського харчування»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9796"/>
            <a:ext cx="9144000" cy="1700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>
                <a:solidFill>
                  <a:schemeClr val="tx2"/>
                </a:solidFill>
              </a:defRPr>
            </a:lvl1pPr>
            <a:lvl2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dirty="0">
                <a:solidFill>
                  <a:schemeClr val="tx1"/>
                </a:solidFill>
              </a:rPr>
              <a:t>Державний вищий навчальний заклад</a:t>
            </a:r>
          </a:p>
          <a:p>
            <a:pPr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«Чернівецький політехнічний коледж»</a:t>
            </a:r>
          </a:p>
          <a:p>
            <a:endParaRPr lang="uk-UA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Циклова комісія інженерії програмного забезпечення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724128" y="5517232"/>
            <a:ext cx="3441794" cy="13407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>
                <a:solidFill>
                  <a:schemeClr val="tx2"/>
                </a:solidFill>
              </a:defRPr>
            </a:lvl1pPr>
            <a:lvl2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uk-UA" sz="2400" dirty="0">
                <a:solidFill>
                  <a:schemeClr val="tx1"/>
                </a:solidFill>
              </a:rPr>
              <a:t>Студент 541 </a:t>
            </a:r>
            <a:r>
              <a:rPr lang="uk-UA" sz="2400" dirty="0" smtClean="0">
                <a:solidFill>
                  <a:schemeClr val="tx1"/>
                </a:solidFill>
              </a:rPr>
              <a:t>групи:</a:t>
            </a:r>
            <a:endParaRPr lang="uk-UA" sz="2400" dirty="0">
              <a:solidFill>
                <a:schemeClr val="tx1"/>
              </a:solidFill>
            </a:endParaRPr>
          </a:p>
          <a:p>
            <a:pPr algn="l"/>
            <a:r>
              <a:rPr lang="uk-UA" sz="2400" dirty="0">
                <a:solidFill>
                  <a:schemeClr val="tx1"/>
                </a:solidFill>
              </a:rPr>
              <a:t>Гудан Ю. В.</a:t>
            </a:r>
          </a:p>
          <a:p>
            <a:pPr algn="l"/>
            <a:r>
              <a:rPr lang="uk-UA" sz="2400" dirty="0" smtClean="0">
                <a:solidFill>
                  <a:schemeClr val="tx1"/>
                </a:solidFill>
              </a:rPr>
              <a:t>Керівник:Серьогіна </a:t>
            </a:r>
            <a:r>
              <a:rPr lang="uk-UA" sz="2400" dirty="0">
                <a:solidFill>
                  <a:schemeClr val="tx1"/>
                </a:solidFill>
              </a:rPr>
              <a:t>І.В.</a:t>
            </a:r>
          </a:p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4586" y="2885536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dirty="0"/>
              <a:t>На тему:</a:t>
            </a:r>
          </a:p>
        </p:txBody>
      </p:sp>
    </p:spTree>
    <p:extLst>
      <p:ext uri="{BB962C8B-B14F-4D97-AF65-F5344CB8AC3E}">
        <p14:creationId xmlns:p14="http://schemas.microsoft.com/office/powerpoint/2010/main" val="561273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561191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>
                <a:solidFill>
                  <a:srgbClr val="002060"/>
                </a:solidFill>
              </a:rPr>
              <a:t>Вікно для роботи офіціанта</a:t>
            </a: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06450"/>
            <a:ext cx="6492576" cy="4605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9561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794352"/>
          </a:xfrm>
        </p:spPr>
        <p:txBody>
          <a:bodyPr>
            <a:noAutofit/>
          </a:bodyPr>
          <a:lstStyle/>
          <a:p>
            <a:pPr algn="ctr"/>
            <a:r>
              <a:rPr lang="uk-UA" dirty="0" smtClean="0"/>
              <a:t>Висновки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uk-UA" dirty="0" smtClean="0">
                <a:solidFill>
                  <a:srgbClr val="002060"/>
                </a:solidFill>
              </a:rPr>
              <a:t>Розроблене електронне меню для закладів громадського харчування</a:t>
            </a:r>
            <a:r>
              <a:rPr lang="uk-UA" dirty="0">
                <a:solidFill>
                  <a:srgbClr val="002060"/>
                </a:solidFill>
              </a:rPr>
              <a:t> </a:t>
            </a:r>
            <a:r>
              <a:rPr lang="uk-UA" dirty="0" smtClean="0">
                <a:solidFill>
                  <a:srgbClr val="002060"/>
                </a:solidFill>
              </a:rPr>
              <a:t>дозволить прискорити час на обробку інформації, що буде відображатися в обслуговуванні клієнта. Програмне забезпечення супроводжується необхідною документацією;</a:t>
            </a:r>
          </a:p>
          <a:p>
            <a:pPr algn="just"/>
            <a:endParaRPr lang="uk-UA" dirty="0" smtClean="0">
              <a:solidFill>
                <a:srgbClr val="002060"/>
              </a:solidFill>
            </a:endParaRPr>
          </a:p>
          <a:p>
            <a:pPr algn="just"/>
            <a:r>
              <a:rPr lang="uk-UA" dirty="0" smtClean="0">
                <a:solidFill>
                  <a:srgbClr val="002060"/>
                </a:solidFill>
              </a:rPr>
              <a:t>Удосконалив навички при створенні </a:t>
            </a:r>
            <a:r>
              <a:rPr lang="en-US" dirty="0" smtClean="0">
                <a:solidFill>
                  <a:srgbClr val="002060"/>
                </a:solidFill>
              </a:rPr>
              <a:t>Windows-</a:t>
            </a:r>
            <a:r>
              <a:rPr lang="uk-UA" dirty="0" smtClean="0">
                <a:solidFill>
                  <a:srgbClr val="002060"/>
                </a:solidFill>
              </a:rPr>
              <a:t>додатків з використанням принципу об’єктно-орієнтованого програмування та при проектуванні бази даних.</a:t>
            </a:r>
          </a:p>
        </p:txBody>
      </p:sp>
    </p:spTree>
    <p:extLst>
      <p:ext uri="{BB962C8B-B14F-4D97-AF65-F5344CB8AC3E}">
        <p14:creationId xmlns:p14="http://schemas.microsoft.com/office/powerpoint/2010/main" val="4039312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924944"/>
            <a:ext cx="8229600" cy="908720"/>
          </a:xfrm>
        </p:spPr>
        <p:txBody>
          <a:bodyPr/>
          <a:lstStyle/>
          <a:p>
            <a:pPr algn="ctr"/>
            <a:r>
              <a:rPr lang="uk-UA" dirty="0" smtClean="0"/>
              <a:t>Дякую за увагу 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27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ctr"/>
            <a:r>
              <a:rPr lang="uk-UA" dirty="0" smtClean="0"/>
              <a:t>Мета та завдання проекту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dirty="0" smtClean="0">
                <a:solidFill>
                  <a:srgbClr val="002060"/>
                </a:solidFill>
              </a:rPr>
              <a:t>Завдання</a:t>
            </a:r>
            <a:r>
              <a:rPr lang="uk-UA" dirty="0">
                <a:solidFill>
                  <a:srgbClr val="002060"/>
                </a:solidFill>
              </a:rPr>
              <a:t>м</a:t>
            </a:r>
            <a:r>
              <a:rPr lang="uk-UA" dirty="0" smtClean="0">
                <a:solidFill>
                  <a:srgbClr val="002060"/>
                </a:solidFill>
              </a:rPr>
              <a:t> </a:t>
            </a:r>
            <a:r>
              <a:rPr lang="uk-UA" dirty="0">
                <a:solidFill>
                  <a:srgbClr val="002060"/>
                </a:solidFill>
              </a:rPr>
              <a:t>дипломного проектування є розробка електронного меню для закладів громадського харчування. </a:t>
            </a:r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uk-UA" dirty="0">
                <a:solidFill>
                  <a:srgbClr val="002060"/>
                </a:solidFill>
              </a:rPr>
              <a:t>Метою дипломного проектування </a:t>
            </a:r>
            <a:r>
              <a:rPr lang="uk-UA" dirty="0" smtClean="0">
                <a:solidFill>
                  <a:srgbClr val="002060"/>
                </a:solidFill>
              </a:rPr>
              <a:t>є розробка </a:t>
            </a:r>
            <a:r>
              <a:rPr lang="uk-UA" dirty="0">
                <a:solidFill>
                  <a:srgbClr val="002060"/>
                </a:solidFill>
              </a:rPr>
              <a:t>програмного забезпечення, що автоматизує </a:t>
            </a:r>
            <a:r>
              <a:rPr lang="uk-UA" dirty="0" smtClean="0">
                <a:solidFill>
                  <a:srgbClr val="002060"/>
                </a:solidFill>
              </a:rPr>
              <a:t>роботи </a:t>
            </a:r>
            <a:r>
              <a:rPr lang="uk-UA" dirty="0">
                <a:solidFill>
                  <a:srgbClr val="002060"/>
                </a:solidFill>
              </a:rPr>
              <a:t>з інформацією співробітників та відвідувачів закладів громадського харчування.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80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722344"/>
          </a:xfrm>
        </p:spPr>
        <p:txBody>
          <a:bodyPr>
            <a:noAutofit/>
          </a:bodyPr>
          <a:lstStyle/>
          <a:p>
            <a:pPr algn="ctr"/>
            <a:r>
              <a:rPr lang="uk-UA" dirty="0" smtClean="0"/>
              <a:t>Діаграма прецедентів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1772816"/>
            <a:ext cx="8352928" cy="43803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875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8756" y="404664"/>
            <a:ext cx="9131102" cy="1010376"/>
          </a:xfrm>
        </p:spPr>
        <p:txBody>
          <a:bodyPr>
            <a:normAutofit/>
          </a:bodyPr>
          <a:lstStyle/>
          <a:p>
            <a:pPr algn="ctr"/>
            <a:r>
              <a:rPr lang="uk-UA" dirty="0" smtClean="0"/>
              <a:t>Діаграма послідовності</a:t>
            </a:r>
            <a:endParaRPr lang="ru-RU" dirty="0"/>
          </a:p>
        </p:txBody>
      </p:sp>
      <p:pic>
        <p:nvPicPr>
          <p:cNvPr id="4" name="Объект 3" descr="Модель взаємодії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95736" y="1412776"/>
            <a:ext cx="4608512" cy="51125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122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722344"/>
          </a:xfrm>
        </p:spPr>
        <p:txBody>
          <a:bodyPr>
            <a:noAutofit/>
          </a:bodyPr>
          <a:lstStyle/>
          <a:p>
            <a:pPr algn="ctr"/>
            <a:r>
              <a:rPr lang="uk-UA" dirty="0" smtClean="0"/>
              <a:t>Логічна модель бази даних</a:t>
            </a:r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1628800"/>
            <a:ext cx="7532672" cy="46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6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20688"/>
            <a:ext cx="9144000" cy="794352"/>
          </a:xfrm>
        </p:spPr>
        <p:txBody>
          <a:bodyPr>
            <a:noAutofit/>
          </a:bodyPr>
          <a:lstStyle/>
          <a:p>
            <a:pPr algn="ctr"/>
            <a:r>
              <a:rPr lang="uk-UA" dirty="0" smtClean="0"/>
              <a:t>Діаграма класів</a:t>
            </a:r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484784"/>
            <a:ext cx="8712968" cy="518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9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794352"/>
          </a:xfrm>
        </p:spPr>
        <p:txBody>
          <a:bodyPr>
            <a:noAutofit/>
          </a:bodyPr>
          <a:lstStyle/>
          <a:p>
            <a:pPr algn="ctr"/>
            <a:r>
              <a:rPr lang="uk-UA" dirty="0" smtClean="0"/>
              <a:t>Засоби розробки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75995" y="2216677"/>
            <a:ext cx="6672469" cy="1152128"/>
          </a:xfrm>
        </p:spPr>
        <p:txBody>
          <a:bodyPr/>
          <a:lstStyle/>
          <a:p>
            <a:pPr marL="0" indent="0" algn="just">
              <a:buNone/>
            </a:pPr>
            <a:r>
              <a:rPr lang="uk-UA" dirty="0" smtClean="0">
                <a:solidFill>
                  <a:srgbClr val="002060"/>
                </a:solidFill>
              </a:rPr>
              <a:t>Середовище розробки </a:t>
            </a:r>
            <a:r>
              <a:rPr lang="en-US" dirty="0" smtClean="0">
                <a:solidFill>
                  <a:srgbClr val="002060"/>
                </a:solidFill>
              </a:rPr>
              <a:t>Embarcadero RAD Studio 10.2 Tokyo C++ Builder</a:t>
            </a:r>
          </a:p>
        </p:txBody>
      </p:sp>
      <p:pic>
        <p:nvPicPr>
          <p:cNvPr id="1026" name="Picture 2" descr="E:\eMenu\Report\if_Database_copy_Amazon_RDS_MS_SQL_Instance_2593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48" y="3429000"/>
            <a:ext cx="1996141" cy="199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eMenu\Report\UBj7Sx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34076"/>
            <a:ext cx="1264303" cy="126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123728" y="3980794"/>
            <a:ext cx="662473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buClr>
                <a:srgbClr val="A04DA3"/>
              </a:buClr>
              <a:buSzPct val="95000"/>
            </a:pPr>
            <a:r>
              <a:rPr lang="uk-UA" sz="2600" dirty="0">
                <a:solidFill>
                  <a:srgbClr val="002060"/>
                </a:solidFill>
              </a:rPr>
              <a:t>Системи управління базою даних </a:t>
            </a:r>
            <a:r>
              <a:rPr lang="en-US" sz="2600" dirty="0">
                <a:solidFill>
                  <a:srgbClr val="002060"/>
                </a:solidFill>
              </a:rPr>
              <a:t>Microsoft SQL Server</a:t>
            </a:r>
            <a:endParaRPr lang="ru-RU" sz="2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55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20688"/>
            <a:ext cx="9144000" cy="722344"/>
          </a:xfrm>
        </p:spPr>
        <p:txBody>
          <a:bodyPr>
            <a:noAutofit/>
          </a:bodyPr>
          <a:lstStyle/>
          <a:p>
            <a:pPr algn="ctr"/>
            <a:r>
              <a:rPr lang="uk-UA" dirty="0" smtClean="0"/>
              <a:t>Програмне забезпечення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98124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>
                <a:solidFill>
                  <a:srgbClr val="002060"/>
                </a:solidFill>
              </a:rPr>
              <a:t>Стартове вікно</a:t>
            </a: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1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899" y="1484784"/>
            <a:ext cx="6334201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323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00" y="558287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>
                <a:solidFill>
                  <a:srgbClr val="002060"/>
                </a:solidFill>
              </a:rPr>
              <a:t>Вікно для роботи адміністратора</a:t>
            </a: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52" y="980728"/>
            <a:ext cx="7440095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8961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452</TotalTime>
  <Words>166</Words>
  <Application>Microsoft Office PowerPoint</Application>
  <PresentationFormat>Экран (4:3)</PresentationFormat>
  <Paragraphs>30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Поток</vt:lpstr>
      <vt:lpstr>ДИПЛОМНИЙ ПРОЕКТ</vt:lpstr>
      <vt:lpstr>Мета та завдання проекту</vt:lpstr>
      <vt:lpstr>Діаграма прецедентів</vt:lpstr>
      <vt:lpstr>Діаграма послідовності</vt:lpstr>
      <vt:lpstr>Логічна модель бази даних</vt:lpstr>
      <vt:lpstr>Діаграма класів</vt:lpstr>
      <vt:lpstr>Засоби розробки</vt:lpstr>
      <vt:lpstr>Програмне забезпечення</vt:lpstr>
      <vt:lpstr>Презентация PowerPoint</vt:lpstr>
      <vt:lpstr>Презентация PowerPoint</vt:lpstr>
      <vt:lpstr>Висновки</vt:lpstr>
      <vt:lpstr>Дякую за увагу 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Гудан Ю.В.</dc:title>
  <dc:creator>yura.hudan</dc:creator>
  <cp:lastModifiedBy>yura.hudan</cp:lastModifiedBy>
  <cp:revision>77</cp:revision>
  <dcterms:created xsi:type="dcterms:W3CDTF">2018-06-21T12:05:48Z</dcterms:created>
  <dcterms:modified xsi:type="dcterms:W3CDTF">2018-06-24T14:41:12Z</dcterms:modified>
</cp:coreProperties>
</file>