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</a:t>
            </a:r>
            <a:r>
              <a:rPr lang="fr-FR" dirty="0" smtClean="0"/>
              <a:t>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</a:t>
            </a:r>
            <a:r>
              <a:rPr lang="fr-FR" dirty="0" smtClean="0"/>
              <a:t>ées / Sorties</a:t>
            </a:r>
            <a:endParaRPr lang="fr-FR" dirty="0" smtClean="0"/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</a:t>
            </a:r>
            <a:r>
              <a:rPr lang="fr-FR" dirty="0" smtClean="0"/>
              <a:t>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</a:t>
            </a:r>
            <a:r>
              <a:rPr lang="fr-FR" dirty="0" smtClean="0"/>
              <a:t>Implémentation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Montrer comment j’ai codé : </a:t>
            </a:r>
          </a:p>
          <a:p>
            <a:pPr lvl="1">
              <a:buFontTx/>
              <a:buChar char="-"/>
            </a:pPr>
            <a:r>
              <a:rPr lang="fr-FR" dirty="0" smtClean="0"/>
              <a:t>ImageJ</a:t>
            </a:r>
          </a:p>
          <a:p>
            <a:pPr lvl="1">
              <a:buFontTx/>
              <a:buChar char="-"/>
            </a:pPr>
            <a:r>
              <a:rPr lang="fr-FR" dirty="0" smtClean="0"/>
              <a:t>UML</a:t>
            </a:r>
          </a:p>
          <a:p>
            <a:pPr lvl="1">
              <a:buFontTx/>
              <a:buChar char="-"/>
            </a:pPr>
            <a:r>
              <a:rPr lang="fr-FR" dirty="0" smtClean="0"/>
              <a:t>Base de cas </a:t>
            </a:r>
          </a:p>
          <a:p>
            <a:pPr lvl="1">
              <a:buFontTx/>
              <a:buChar char="-"/>
            </a:pPr>
            <a:r>
              <a:rPr lang="fr-FR" dirty="0" smtClean="0"/>
              <a:t>E/S</a:t>
            </a:r>
          </a:p>
          <a:p>
            <a:pPr lvl="1">
              <a:buFontTx/>
              <a:buChar char="-"/>
            </a:pPr>
            <a:r>
              <a:rPr lang="fr-FR" dirty="0" smtClean="0"/>
              <a:t>Exécution</a:t>
            </a:r>
          </a:p>
          <a:p>
            <a:pPr lvl="1">
              <a:buFontTx/>
              <a:buChar char="-"/>
            </a:pPr>
            <a:r>
              <a:rPr lang="fr-FR" dirty="0" smtClean="0"/>
              <a:t>Couleurs</a:t>
            </a:r>
          </a:p>
          <a:p>
            <a:pPr lvl="1">
              <a:buFontTx/>
              <a:buChar char="-"/>
            </a:pPr>
            <a:r>
              <a:rPr lang="fr-FR" dirty="0" smtClean="0"/>
              <a:t>Ouverture</a:t>
            </a:r>
          </a:p>
          <a:p>
            <a:pPr lvl="1">
              <a:buFontTx/>
              <a:buChar char="-"/>
            </a:pPr>
            <a:r>
              <a:rPr lang="fr-FR" dirty="0" smtClean="0"/>
              <a:t>Fusion possible des régions</a:t>
            </a:r>
          </a:p>
          <a:p>
            <a:pPr lvl="1">
              <a:buFontTx/>
              <a:buChar char="-"/>
            </a:pPr>
            <a:r>
              <a:rPr lang="fr-FR" dirty="0" smtClean="0"/>
              <a:t>Etc.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Image simple ça marche bien (montrer seuils, germes, ouverture, etc.)</a:t>
            </a:r>
          </a:p>
          <a:p>
            <a:pPr>
              <a:buFontTx/>
              <a:buChar char="-"/>
            </a:pPr>
            <a:r>
              <a:rPr lang="fr-FR" dirty="0" smtClean="0"/>
              <a:t>Image compliquée c’est la merde (montrer problèmes </a:t>
            </a:r>
            <a:r>
              <a:rPr lang="fr-FR" dirty="0" err="1" smtClean="0"/>
              <a:t>niv</a:t>
            </a:r>
            <a:r>
              <a:rPr lang="fr-FR" dirty="0" smtClean="0"/>
              <a:t>. Gris, seuils, prétraitements </a:t>
            </a:r>
            <a:r>
              <a:rPr lang="fr-FR" dirty="0" err="1" smtClean="0"/>
              <a:t>imageJ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1037</TotalTime>
  <Words>1254</Words>
  <Application>Microsoft Office PowerPoint</Application>
  <PresentationFormat>Grand écran</PresentationFormat>
  <Paragraphs>269</Paragraphs>
  <Slides>27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IV. Problèmes liés à la 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116</cp:revision>
  <dcterms:created xsi:type="dcterms:W3CDTF">2017-03-14T08:34:02Z</dcterms:created>
  <dcterms:modified xsi:type="dcterms:W3CDTF">2017-03-23T15:50:26Z</dcterms:modified>
</cp:coreProperties>
</file>