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17/03/2017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</a:t>
            </a:r>
            <a:r>
              <a:rPr lang="fr-FR" smtClean="0"/>
              <a:t>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Mesure de Similarité</a:t>
            </a:r>
          </a:p>
          <a:p>
            <a:pPr lvl="1">
              <a:buSzPct val="120000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Etat de l’art</a:t>
            </a:r>
          </a:p>
          <a:p>
            <a:pPr lvl="1">
              <a:buSzPct val="120000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Dans notre cas d’étude</a:t>
            </a:r>
          </a:p>
          <a:p>
            <a:pPr marL="971550" lvl="1" indent="-514350">
              <a:buAutoNum type="romanUcPeriod"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</a:t>
            </a:r>
            <a:r>
              <a:rPr lang="fr-FR" sz="2200" dirty="0" smtClean="0"/>
              <a:t>: à partir d’un scanner </a:t>
            </a:r>
            <a:r>
              <a:rPr lang="fr-FR" sz="2200" dirty="0" smtClean="0"/>
              <a:t>donné,</a:t>
            </a:r>
          </a:p>
          <a:p>
            <a:pPr marL="0" indent="0">
              <a:buNone/>
            </a:pPr>
            <a:r>
              <a:rPr lang="fr-FR" sz="2200" dirty="0" smtClean="0"/>
              <a:t> </a:t>
            </a:r>
            <a:r>
              <a:rPr lang="fr-FR" sz="2200" dirty="0" smtClean="0"/>
              <a:t>déterminer la position optimale des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pixels </a:t>
            </a:r>
            <a:r>
              <a:rPr lang="fr-FR" sz="2200" dirty="0" smtClean="0"/>
              <a:t>germes (+seuils)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en </a:t>
            </a:r>
            <a:r>
              <a:rPr lang="fr-FR" sz="2200" dirty="0" smtClean="0"/>
              <a:t>vue d’une segmentation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par </a:t>
            </a:r>
            <a:r>
              <a:rPr lang="fr-FR" sz="2200" dirty="0" smtClean="0"/>
              <a:t>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</a:t>
            </a:r>
            <a:r>
              <a:rPr lang="fr-FR" sz="2200" dirty="0" smtClean="0">
                <a:sym typeface="Wingdings" panose="05000000000000000000" pitchFamily="2" charset="2"/>
              </a:rPr>
              <a:t>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976</TotalTime>
  <Words>1173</Words>
  <Application>Microsoft Office PowerPoint</Application>
  <PresentationFormat>Grand écran</PresentationFormat>
  <Paragraphs>248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110</cp:revision>
  <dcterms:created xsi:type="dcterms:W3CDTF">2017-03-14T08:34:02Z</dcterms:created>
  <dcterms:modified xsi:type="dcterms:W3CDTF">2017-03-17T12:21:10Z</dcterms:modified>
</cp:coreProperties>
</file>