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17/03/2017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</a:t>
            </a:r>
            <a:r>
              <a:rPr lang="fr-FR" baseline="0" smtClean="0">
                <a:sym typeface="Wingdings" panose="05000000000000000000" pitchFamily="2" charset="2"/>
              </a:rPr>
              <a:t>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</a:t>
            </a:r>
            <a:r>
              <a:rPr lang="fr-FR" smtClean="0"/>
              <a:t>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Mesure de Similarité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971550" lvl="1" indent="-514350">
              <a:buAutoNum type="romanUcPeriod"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Idée : à partir d’un scanner donné, déterminer la position optimale des pixels germes (+seuils) en vue d’une segmentation par croissance de régions.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812</TotalTime>
  <Words>1172</Words>
  <Application>Microsoft Office PowerPoint</Application>
  <PresentationFormat>Grand écran</PresentationFormat>
  <Paragraphs>244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108</cp:revision>
  <dcterms:created xsi:type="dcterms:W3CDTF">2017-03-14T08:34:02Z</dcterms:created>
  <dcterms:modified xsi:type="dcterms:W3CDTF">2017-03-17T09:36:39Z</dcterms:modified>
</cp:coreProperties>
</file>