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  <p:sldId id="283" r:id="rId27"/>
    <p:sldId id="285" r:id="rId28"/>
    <p:sldId id="286" r:id="rId29"/>
    <p:sldId id="288" r:id="rId30"/>
    <p:sldId id="287" r:id="rId31"/>
    <p:sldId id="289" r:id="rId32"/>
    <p:sldId id="290" r:id="rId33"/>
    <p:sldId id="291" r:id="rId34"/>
    <p:sldId id="284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aussi du problème si une des données (par exemple : le nombre de coupes)</a:t>
            </a:r>
            <a:r>
              <a:rPr lang="fr-FR" baseline="0" dirty="0" smtClean="0"/>
              <a:t> est manquante, comment faire ?</a:t>
            </a:r>
          </a:p>
          <a:p>
            <a:r>
              <a:rPr lang="fr-FR" baseline="0" dirty="0" smtClean="0"/>
              <a:t>	</a:t>
            </a:r>
            <a:r>
              <a:rPr lang="fr-FR" baseline="0" dirty="0" smtClean="0">
                <a:sym typeface="Wingdings" panose="05000000000000000000" pitchFamily="2" charset="2"/>
              </a:rPr>
              <a:t> pour le calcul de similarité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</a:t>
            </a:r>
            <a:r>
              <a:rPr lang="fr-FR" baseline="0" dirty="0" smtClean="0"/>
              <a:t> des poids aussi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939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521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Tumeur : seuils trop</a:t>
            </a:r>
            <a:r>
              <a:rPr lang="fr-FR" baseline="0" dirty="0" smtClean="0"/>
              <a:t> permissifs</a:t>
            </a:r>
          </a:p>
          <a:p>
            <a:r>
              <a:rPr lang="fr-FR" baseline="0" dirty="0" smtClean="0"/>
              <a:t>Rein : seuils trop contraignants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du </a:t>
            </a:r>
            <a:r>
              <a:rPr lang="fr-FR" dirty="0" err="1" smtClean="0"/>
              <a:t>unsharp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mask</a:t>
            </a:r>
            <a:r>
              <a:rPr lang="fr-FR" baseline="0" dirty="0" smtClean="0"/>
              <a:t> dans «</a:t>
            </a:r>
            <a:r>
              <a:rPr lang="fr-FR" baseline="0" smtClean="0"/>
              <a:t> journail_de_travail.txt », 25/03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10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adaptées à notre cas d’étude</a:t>
            </a:r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</a:p>
          <a:p>
            <a:pPr lvl="1"/>
            <a:r>
              <a:rPr lang="fr-FR" dirty="0" smtClean="0"/>
              <a:t>Des entiers / réels uniquement (ex: sexe = {0,1} pour {Homme, Femme})</a:t>
            </a:r>
          </a:p>
          <a:p>
            <a:pPr lvl="1"/>
            <a:r>
              <a:rPr lang="fr-FR" dirty="0" smtClean="0"/>
              <a:t>Normalisation ? </a:t>
            </a:r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13490"/>
            <a:ext cx="10018713" cy="4966138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Implémentation </a:t>
            </a:r>
          </a:p>
          <a:p>
            <a:pPr lvl="1">
              <a:buSzPct val="120000"/>
            </a:pPr>
            <a:r>
              <a:rPr lang="fr-FR" dirty="0" smtClean="0"/>
              <a:t>Segmentation par croissance de régions</a:t>
            </a:r>
          </a:p>
          <a:p>
            <a:pPr lvl="1">
              <a:buSzPct val="120000"/>
            </a:pPr>
            <a:r>
              <a:rPr lang="fr-FR" dirty="0" smtClean="0"/>
              <a:t>Base de cas</a:t>
            </a:r>
          </a:p>
          <a:p>
            <a:pPr lvl="1">
              <a:buSzPct val="120000"/>
            </a:pPr>
            <a:r>
              <a:rPr lang="fr-FR" dirty="0" smtClean="0"/>
              <a:t>Entrées / Sorties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Problèmes liés à la segmentation par croissance de régions</a:t>
            </a:r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TODO</a:t>
            </a:r>
          </a:p>
          <a:p>
            <a:pPr>
              <a:buFontTx/>
              <a:buChar char="-"/>
            </a:pPr>
            <a:r>
              <a:rPr lang="fr-FR" dirty="0" smtClean="0"/>
              <a:t>Montrer comment j’ai codé : </a:t>
            </a:r>
          </a:p>
          <a:p>
            <a:pPr lvl="1">
              <a:buFontTx/>
              <a:buChar char="-"/>
            </a:pPr>
            <a:r>
              <a:rPr lang="fr-FR" dirty="0" smtClean="0"/>
              <a:t>ImageJ</a:t>
            </a:r>
          </a:p>
          <a:p>
            <a:pPr lvl="1">
              <a:buFontTx/>
              <a:buChar char="-"/>
            </a:pPr>
            <a:r>
              <a:rPr lang="fr-FR" dirty="0" smtClean="0"/>
              <a:t>UML</a:t>
            </a:r>
          </a:p>
          <a:p>
            <a:pPr lvl="1">
              <a:buFontTx/>
              <a:buChar char="-"/>
            </a:pPr>
            <a:r>
              <a:rPr lang="fr-FR" dirty="0" smtClean="0"/>
              <a:t>Base de cas </a:t>
            </a:r>
          </a:p>
          <a:p>
            <a:pPr lvl="1">
              <a:buFontTx/>
              <a:buChar char="-"/>
            </a:pPr>
            <a:r>
              <a:rPr lang="fr-FR" dirty="0" smtClean="0"/>
              <a:t>E/S</a:t>
            </a:r>
          </a:p>
          <a:p>
            <a:pPr lvl="1">
              <a:buFontTx/>
              <a:buChar char="-"/>
            </a:pPr>
            <a:r>
              <a:rPr lang="fr-FR" dirty="0" smtClean="0"/>
              <a:t>Exécution</a:t>
            </a:r>
          </a:p>
          <a:p>
            <a:pPr lvl="1">
              <a:buFontTx/>
              <a:buChar char="-"/>
            </a:pPr>
            <a:r>
              <a:rPr lang="fr-FR" dirty="0" smtClean="0"/>
              <a:t>Couleurs</a:t>
            </a:r>
          </a:p>
          <a:p>
            <a:pPr lvl="1">
              <a:buFontTx/>
              <a:buChar char="-"/>
            </a:pPr>
            <a:r>
              <a:rPr lang="fr-FR" dirty="0" smtClean="0"/>
              <a:t>Ouverture</a:t>
            </a:r>
          </a:p>
          <a:p>
            <a:pPr lvl="1">
              <a:buFontTx/>
              <a:buChar char="-"/>
            </a:pPr>
            <a:r>
              <a:rPr lang="fr-FR" dirty="0" smtClean="0"/>
              <a:t>Fusion possible des régions</a:t>
            </a:r>
          </a:p>
          <a:p>
            <a:pPr lvl="1">
              <a:buFontTx/>
              <a:buChar char="-"/>
            </a:pPr>
            <a:r>
              <a:rPr lang="fr-FR" dirty="0" smtClean="0"/>
              <a:t>Etc.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ImageJ </a:t>
            </a:r>
            <a:r>
              <a:rPr lang="fr-FR" dirty="0" smtClean="0">
                <a:sym typeface="Wingdings" panose="05000000000000000000" pitchFamily="2" charset="2"/>
              </a:rPr>
              <a:t> Java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Simple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Contient des filtres existants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Gestion E/S facile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Environnement de développement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Java pas le plus adapté dans le TI</a:t>
            </a:r>
          </a:p>
          <a:p>
            <a:pPr marL="457200" lvl="1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05" y="3909848"/>
            <a:ext cx="338769" cy="3387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89" y="3438101"/>
            <a:ext cx="338769" cy="3387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2" y="2966915"/>
            <a:ext cx="438414" cy="3540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91" y="2581364"/>
            <a:ext cx="438414" cy="3540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68" y="2159875"/>
            <a:ext cx="438414" cy="3540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07" y="1200553"/>
            <a:ext cx="1867161" cy="3886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7" y="4581036"/>
            <a:ext cx="2071254" cy="2071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8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Fonctionnalités implémentées : </a:t>
            </a:r>
          </a:p>
          <a:p>
            <a:r>
              <a:rPr lang="fr-FR" dirty="0" smtClean="0"/>
              <a:t>Algorithme de croissance par régions avec plusieurs germes</a:t>
            </a:r>
          </a:p>
          <a:p>
            <a:r>
              <a:rPr lang="fr-FR" dirty="0" smtClean="0"/>
              <a:t>Fusion de deux régions</a:t>
            </a:r>
          </a:p>
          <a:p>
            <a:r>
              <a:rPr lang="fr-FR" dirty="0" smtClean="0"/>
              <a:t>Ouverture / Fermeture morphologique après segmentation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Modélisation : Diagramme UML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63" y="0"/>
            <a:ext cx="322343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0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(image de base, puis segmentée,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8" y="1639614"/>
            <a:ext cx="11839903" cy="428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538247" y="6389168"/>
            <a:ext cx="928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germes sont positionnés « à la main » pour les tests, de manière à obtenir de bons résultats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01055" y="5895186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méthode </a:t>
            </a:r>
            <a:r>
              <a:rPr lang="fr-FR" dirty="0" err="1" smtClean="0"/>
              <a:t>toString</a:t>
            </a:r>
            <a:r>
              <a:rPr lang="fr-FR" dirty="0" smtClean="0"/>
              <a:t>() de la base de cas associée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66" y="1464972"/>
            <a:ext cx="8631600" cy="4941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1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Segmentation d’une tumeur (sans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9" y="1951023"/>
            <a:ext cx="11682248" cy="309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508938" y="5168585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Exemple de fusion entre deux régions (en violet foncé)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94" y="1639614"/>
            <a:ext cx="4629150" cy="50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TODO</a:t>
            </a:r>
          </a:p>
          <a:p>
            <a:pPr>
              <a:buFontTx/>
              <a:buChar char="-"/>
            </a:pPr>
            <a:r>
              <a:rPr lang="fr-FR" dirty="0" smtClean="0"/>
              <a:t>Image simple ça marche bien (montrer seuils, germes, ouverture, etc.)</a:t>
            </a:r>
          </a:p>
          <a:p>
            <a:pPr>
              <a:buFontTx/>
              <a:buChar char="-"/>
            </a:pPr>
            <a:r>
              <a:rPr lang="fr-FR" dirty="0" smtClean="0"/>
              <a:t>Image compliquée c’est la merde (montrer problèmes </a:t>
            </a:r>
            <a:r>
              <a:rPr lang="fr-FR" dirty="0" err="1" smtClean="0"/>
              <a:t>niv</a:t>
            </a:r>
            <a:r>
              <a:rPr lang="fr-FR" dirty="0" smtClean="0"/>
              <a:t>. Gris, seuils, prétraitements </a:t>
            </a:r>
            <a:r>
              <a:rPr lang="fr-FR" dirty="0" err="1" smtClean="0"/>
              <a:t>imageJ</a:t>
            </a:r>
            <a:r>
              <a:rPr lang="fr-FR" dirty="0" smtClean="0"/>
              <a:t>, </a:t>
            </a:r>
          </a:p>
          <a:p>
            <a:pPr>
              <a:buFontTx/>
              <a:buChar char="-"/>
            </a:pPr>
            <a:r>
              <a:rPr lang="fr-FR" dirty="0" smtClean="0"/>
              <a:t>Un seuil par germe ? Pour plus de précision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Cas d’une image « compliquée » ou de « mauvaise qualité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28" y="1639614"/>
            <a:ext cx="738187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mauvaise segmentation de la tumeur et du rein sein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665934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10   Seuil local : 5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1639614"/>
            <a:ext cx="11027876" cy="4001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isolation du rein sein sur cette image </a:t>
            </a:r>
            <a:r>
              <a:rPr lang="fr-FR" dirty="0" smtClean="0">
                <a:sym typeface="Wingdings" panose="05000000000000000000" pitchFamily="2" charset="2"/>
              </a:rPr>
              <a:t> gros seuils nécessaires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794178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53  Seuil local : 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2" y="1781734"/>
            <a:ext cx="10598441" cy="3836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0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Conclusion :</a:t>
            </a:r>
          </a:p>
          <a:p>
            <a:r>
              <a:rPr lang="fr-FR" dirty="0" smtClean="0"/>
              <a:t> Il faudra sûrement utiliser des seuils différents pour chaque germe</a:t>
            </a:r>
          </a:p>
          <a:p>
            <a:r>
              <a:rPr lang="fr-FR" dirty="0" smtClean="0"/>
              <a:t>Un prétraitement est parfois nécessaire pour faire ressortir les organes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Tentatives de prétraitements 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05" y="1814570"/>
            <a:ext cx="4187014" cy="30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98" y="1814569"/>
            <a:ext cx="4075416" cy="294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900485" y="4874871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Unsharp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4908" y="4874871"/>
            <a:ext cx="377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Unsharp</a:t>
            </a:r>
            <a:r>
              <a:rPr lang="fr-FR" dirty="0"/>
              <a:t> </a:t>
            </a:r>
            <a:r>
              <a:rPr lang="fr-FR" dirty="0" err="1"/>
              <a:t>mask</a:t>
            </a:r>
            <a:r>
              <a:rPr lang="fr-FR" dirty="0"/>
              <a:t> </a:t>
            </a:r>
            <a:r>
              <a:rPr lang="fr-FR" dirty="0" smtClean="0"/>
              <a:t> + Convolution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31" y="5554324"/>
            <a:ext cx="1609950" cy="99073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72039" y="5619332"/>
            <a:ext cx="2128345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Radius : 30 pixels</a:t>
            </a:r>
          </a:p>
          <a:p>
            <a:r>
              <a:rPr lang="fr-FR" dirty="0" smtClean="0"/>
              <a:t>Poids Masque : 0,8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40564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200" dirty="0" smtClean="0"/>
              <a:t>Idée : à partir d’un scanner donné,</a:t>
            </a:r>
          </a:p>
          <a:p>
            <a:pPr marL="0" indent="0">
              <a:buNone/>
            </a:pPr>
            <a:r>
              <a:rPr lang="fr-FR" sz="2200" dirty="0" smtClean="0"/>
              <a:t> déterminer la position optimale des </a:t>
            </a:r>
          </a:p>
          <a:p>
            <a:pPr marL="0" indent="0">
              <a:buNone/>
            </a:pPr>
            <a:r>
              <a:rPr lang="fr-FR" sz="2200" dirty="0" smtClean="0"/>
              <a:t>pixels germes (+seuils) </a:t>
            </a:r>
          </a:p>
          <a:p>
            <a:pPr marL="0" indent="0">
              <a:buNone/>
            </a:pPr>
            <a:r>
              <a:rPr lang="fr-FR" sz="2200" dirty="0" smtClean="0"/>
              <a:t>en vue d’une segmentation </a:t>
            </a:r>
          </a:p>
          <a:p>
            <a:pPr marL="0" indent="0">
              <a:buNone/>
            </a:pPr>
            <a:r>
              <a:rPr lang="fr-FR" sz="2200" dirty="0" smtClean="0"/>
              <a:t>par croissance de régions.</a:t>
            </a:r>
          </a:p>
          <a:p>
            <a:pPr marL="0" indent="0">
              <a:buNone/>
            </a:pPr>
            <a:endParaRPr lang="fr-FR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Scanner + informations (« image » / « nonimage »)   positions des germes + seuils</a:t>
            </a: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514350" indent="-514350">
              <a:buAutoNum type="romanUcPeriod"/>
            </a:pPr>
            <a:endParaRPr lang="fr-FR" sz="2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56" y="1006472"/>
            <a:ext cx="5450473" cy="399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(+Description)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100g de sucre,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1368</TotalTime>
  <Words>1563</Words>
  <Application>Microsoft Office PowerPoint</Application>
  <PresentationFormat>Grand écran</PresentationFormat>
  <Paragraphs>347</Paragraphs>
  <Slides>39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Corbel</vt:lpstr>
      <vt:lpstr>Wingdings</vt:lpstr>
      <vt:lpstr>Parallaxe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131</cp:revision>
  <dcterms:created xsi:type="dcterms:W3CDTF">2017-03-14T08:34:02Z</dcterms:created>
  <dcterms:modified xsi:type="dcterms:W3CDTF">2017-03-27T09:12:39Z</dcterms:modified>
</cp:coreProperties>
</file>