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391" autoAdjust="0"/>
  </p:normalViewPr>
  <p:slideViewPr>
    <p:cSldViewPr snapToGrid="0">
      <p:cViewPr varScale="1">
        <p:scale>
          <a:sx n="104" d="100"/>
          <a:sy n="104" d="100"/>
        </p:scale>
        <p:origin x="68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4F34-F07A-4BC2-BA4F-643C91F0D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DEB7F-03A0-4D65-946F-204A15A7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4204-A6A8-4918-B8DB-123530F6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E2E4-E751-449C-B44A-26AC0BAB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E4CD-5831-4F85-9629-D3DF212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8C01-5DC1-4833-A8A2-24E6D72E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72B3D-3BD0-4935-971C-054C81B5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DE7B-BED6-475D-840B-65C34712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D843-CC4A-4901-97C7-B7EC073C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6974-BB23-47AD-B37F-73DB4AA4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4786C-3296-40B7-8276-9A24E746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99801-B2BC-4F14-A515-2F8676239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9F79-E2CC-48DD-811F-7DA6199C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F478-63DB-41C8-9C60-19F03039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836F-257C-4FBC-BA79-FF249CC5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51342" y="-148598"/>
            <a:ext cx="1143000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44692" y="448202"/>
            <a:ext cx="1143000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51342" y="460799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8476002" y="453948"/>
            <a:ext cx="4775200" cy="579437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22" y="27896"/>
            <a:ext cx="23114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5715000" cy="4967416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800" y="1219200"/>
            <a:ext cx="5867400" cy="4967416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349578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59A-D6E3-4682-BC4C-E9069C35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BAF8-2E79-4E74-BB00-9E157395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2B56-1EDA-487A-899B-38C078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54BA-F8EB-41EE-8FC0-BD847C4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9A25-D85E-4C0C-96FA-7A9A43CD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2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5" cy="6857999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409700" y="2685534"/>
            <a:ext cx="9372600" cy="13716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9700" y="2414016"/>
            <a:ext cx="9372600" cy="13716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071"/>
            <a:ext cx="12191999" cy="45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1637" y="2669710"/>
            <a:ext cx="10034363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3" lvl="0" indent="-290513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311638"/>
            <a:ext cx="12192000" cy="5946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6400800"/>
            <a:ext cx="12192000" cy="4572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4182" y="648609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06840" y="6479315"/>
            <a:ext cx="3017520" cy="365125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4" y="2102146"/>
            <a:ext cx="2416266" cy="24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7116-8FA5-4B08-8FEB-ABE7BBEA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FFCE-3560-4E85-A211-4D6159B0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4E276-429A-4022-A8D3-91BC647F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AAC3-EA9E-4C1D-8E4F-80212B16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C368-793A-4F3E-9497-D0945FF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7595-FAC4-4730-B0BF-4DAB47C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B793-3F23-437A-99D5-699A5CB1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AD89E-4E6E-4B03-A505-760AC8B2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EAE58-4D6D-48A2-9DC1-9C36ACDB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1C3C0-1945-4085-AEDE-74579C17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F61C-FD62-4DDA-B8AF-F43AC62D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DC5-22DC-4C7F-A75E-C10605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2C26-A141-43F8-9667-CC796241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27E8-C8AD-424F-BB63-19D06EF2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7755A-A172-4400-B598-49B0C0E1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8279F-1A5B-4F2B-BA3D-2F68CB3CD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D0DA8-F3BA-48B9-B412-CB014FF5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AD643-3AEC-4B61-A809-F01665CF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18E3C-137E-45C7-9B89-DDB74A8C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9017-0215-4DC9-886B-B597AF81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E7C0F-4C8E-4160-8E72-1B9DE072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64F72-61E8-459F-84EA-621AE2D2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0CC47-723C-4016-98B3-8FF99CF0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36898-D63E-4564-825C-7B795862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31312-138F-4469-81A8-7C6568B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FDA1-7A51-4AD6-8D77-E9C8BBF4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CC5C-7102-4A52-8F23-818B42BC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B5D9-E724-46FD-A967-E3D8E484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A57B3-FD72-4EBF-BC67-E2221248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7F6E5-961B-4D46-B705-FF064A07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B69C-8AB8-42FC-A49A-AF37CF02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1D33F-2311-4182-86E7-1EBDE157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7FF1-3D2E-44A8-9E53-D8340909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B6017-AB1D-4599-8152-23A12D3CA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566B-92AB-4597-87A1-926E68B5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B098E-8341-4D5A-ABFE-01B1C91E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7BB7D-52DD-479A-BE7C-1084CFD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08D3F-2971-47C3-8AB8-FD857349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F41BF-B8B2-4CC0-A4F4-5FF58806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4ADC-EF76-4CED-A66E-D4BE5F05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A87D-CB8A-4815-ABFF-4B4D36DE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B7D1-EBAA-4334-8297-08C7835F6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0926-ADFC-426B-88AA-78EBCEA2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740555" y="24677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04293" y="3694068"/>
            <a:ext cx="8759860" cy="3137368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4980062" y="4259193"/>
            <a:ext cx="1615076" cy="2021966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26983" y="5790584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2990567" y="1780016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00621" y="623071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26515" y="2583796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488248" y="2954090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387443" y="2933101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463808" y="3075233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183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00570" y="3310796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872765" y="4254880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6994367" y="4115636"/>
            <a:ext cx="3997239" cy="2654830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78878" y="4941252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161379" y="4677227"/>
            <a:ext cx="1299339" cy="655033"/>
            <a:chOff x="5135273" y="4825687"/>
            <a:chExt cx="1299339" cy="655033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54531"/>
              <a:chOff x="2575619" y="1583178"/>
              <a:chExt cx="689333" cy="654529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120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3737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54531"/>
              <a:chOff x="2575619" y="1583178"/>
              <a:chExt cx="689333" cy="654531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120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3737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888803" y="3598501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>
            <a:off x="7827809" y="1110609"/>
            <a:ext cx="0" cy="196462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357632" y="965508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264629" y="3843662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08196" y="3893611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843160" y="3882774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34014" y="3844522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147632" y="6332114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7696144" y="6332027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372414" y="6349556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7907690" y="6346606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15123A9-9232-4A6F-A403-91E55A7E8407}"/>
              </a:ext>
            </a:extLst>
          </p:cNvPr>
          <p:cNvGrpSpPr/>
          <p:nvPr/>
        </p:nvGrpSpPr>
        <p:grpSpPr>
          <a:xfrm>
            <a:off x="173667" y="4677061"/>
            <a:ext cx="2380939" cy="626168"/>
            <a:chOff x="208452" y="3883630"/>
            <a:chExt cx="2380939" cy="626168"/>
          </a:xfrm>
        </p:grpSpPr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BEDE4DB0-0CDF-4A11-A838-4419A23FA630}"/>
                </a:ext>
              </a:extLst>
            </p:cNvPr>
            <p:cNvGrpSpPr/>
            <p:nvPr/>
          </p:nvGrpSpPr>
          <p:grpSpPr>
            <a:xfrm>
              <a:off x="370458" y="3964950"/>
              <a:ext cx="2218933" cy="480194"/>
              <a:chOff x="370458" y="3964950"/>
              <a:chExt cx="2218933" cy="480194"/>
            </a:xfrm>
          </p:grpSpPr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D5F294A-6B02-466E-91C3-A69B1137A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458" y="4107319"/>
                <a:ext cx="413678" cy="212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31290FA-E59E-4DD0-8486-DA29DB1D8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85" y="4344162"/>
                <a:ext cx="413678" cy="212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BDE9A4C8-89C6-4A2B-865C-CBF08606F862}"/>
                  </a:ext>
                </a:extLst>
              </p:cNvPr>
              <p:cNvSpPr txBox="1"/>
              <p:nvPr/>
            </p:nvSpPr>
            <p:spPr>
              <a:xfrm>
                <a:off x="753979" y="3964950"/>
                <a:ext cx="1835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/>
                    </a:solidFill>
                  </a:rPr>
                  <a:t>Management and Analytics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14484CEA-EC7A-488A-9711-26725EFC8EF2}"/>
                  </a:ext>
                </a:extLst>
              </p:cNvPr>
              <p:cNvSpPr txBox="1"/>
              <p:nvPr/>
            </p:nvSpPr>
            <p:spPr>
              <a:xfrm>
                <a:off x="753979" y="4198923"/>
                <a:ext cx="1835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</a:rPr>
                  <a:t>HTTP Traffic</a:t>
                </a:r>
              </a:p>
            </p:txBody>
          </p:sp>
        </p:grpSp>
        <p:sp>
          <p:nvSpPr>
            <p:cNvPr id="520" name="Rounded Rectangle 38">
              <a:extLst>
                <a:ext uri="{FF2B5EF4-FFF2-40B4-BE49-F238E27FC236}">
                  <a16:creationId xmlns:a16="http://schemas.microsoft.com/office/drawing/2014/main" id="{0F37689A-D2E8-4ADE-8787-8008C5BA977F}"/>
                </a:ext>
              </a:extLst>
            </p:cNvPr>
            <p:cNvSpPr/>
            <p:nvPr/>
          </p:nvSpPr>
          <p:spPr>
            <a:xfrm>
              <a:off x="208452" y="3883630"/>
              <a:ext cx="2129428" cy="626168"/>
            </a:xfrm>
            <a:prstGeom prst="roundRect">
              <a:avLst>
                <a:gd name="adj" fmla="val 8285"/>
              </a:avLst>
            </a:prstGeom>
            <a:noFill/>
            <a:ln w="19050" cmpd="sng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2948667" y="3579620"/>
            <a:ext cx="1010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 Ravello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04938" y="4155191"/>
            <a:ext cx="1163264" cy="253916"/>
            <a:chOff x="3052527" y="4614416"/>
            <a:chExt cx="1163264" cy="253916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08662" y="4166694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284862" y="4138118"/>
            <a:ext cx="1010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274781" y="4171592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350981" y="4143016"/>
            <a:ext cx="1010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666320" y="4449648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11424" y="4451171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18153" y="4452813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766080" y="4488810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840694" y="4486820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13318" y="4488810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451492" y="4671953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34910" y="4509344"/>
            <a:ext cx="503321" cy="41201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498267" y="4823680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360338" y="4726501"/>
            <a:ext cx="689333" cy="43737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4892"/>
                </a:soli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  <a:endCxn id="275" idx="3"/>
          </p:cNvCxnSpPr>
          <p:nvPr/>
        </p:nvCxnSpPr>
        <p:spPr>
          <a:xfrm flipH="1" flipV="1">
            <a:off x="6460718" y="5113573"/>
            <a:ext cx="814965" cy="7031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787600" y="4399429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25244" y="4440169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35088" y="4629244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84373" y="4437397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284688" y="4446565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4156" y="4639198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848242" y="4388987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36709" y="4840030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04812" y="4694913"/>
            <a:ext cx="503321" cy="41201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674479" y="5034306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550231" y="4909565"/>
            <a:ext cx="689333" cy="43737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4892"/>
                </a:soli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0872" y="4625900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51049" y="4428085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351364" y="4439417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454692" y="4569185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76846" y="4614145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691920" y="4430857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17598" y="3831712"/>
            <a:ext cx="1072654" cy="19425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  <a:endCxn id="297" idx="1"/>
          </p:cNvCxnSpPr>
          <p:nvPr/>
        </p:nvCxnSpPr>
        <p:spPr>
          <a:xfrm flipV="1">
            <a:off x="8122283" y="4693754"/>
            <a:ext cx="1379532" cy="108679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095232" y="4412555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33668" y="4183613"/>
            <a:ext cx="0" cy="25063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281205" y="5472946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366097" y="584857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32938" y="5774030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10963" y="5850761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777804" y="5776218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160878" y="5325692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7900861" y="5875993"/>
            <a:ext cx="463568" cy="43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7948146" y="602806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7828201" y="5908586"/>
            <a:ext cx="689333" cy="437374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4892"/>
                </a:soli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7897406" y="5868056"/>
            <a:ext cx="485447" cy="45360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1CE48070-6CC1-4A19-BB6D-95BAE21BCE97}"/>
              </a:ext>
            </a:extLst>
          </p:cNvPr>
          <p:cNvGrpSpPr/>
          <p:nvPr/>
        </p:nvGrpSpPr>
        <p:grpSpPr>
          <a:xfrm>
            <a:off x="7268969" y="5709025"/>
            <a:ext cx="689333" cy="641926"/>
            <a:chOff x="6442860" y="1856989"/>
            <a:chExt cx="689333" cy="641926"/>
          </a:xfrm>
        </p:grpSpPr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330D520E-5AD3-4381-8E6F-D985D909853D}"/>
                </a:ext>
              </a:extLst>
            </p:cNvPr>
            <p:cNvSpPr/>
            <p:nvPr/>
          </p:nvSpPr>
          <p:spPr>
            <a:xfrm>
              <a:off x="6534014" y="2023957"/>
              <a:ext cx="463568" cy="436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442FB0A4-66FB-465E-A532-A64D4B726568}"/>
                </a:ext>
              </a:extLst>
            </p:cNvPr>
            <p:cNvSpPr/>
            <p:nvPr/>
          </p:nvSpPr>
          <p:spPr>
            <a:xfrm>
              <a:off x="6580789" y="2175684"/>
              <a:ext cx="382292" cy="213722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F1B8788A-6D1D-4F39-9D68-00C0798A9769}"/>
                </a:ext>
              </a:extLst>
            </p:cNvPr>
            <p:cNvGrpSpPr/>
            <p:nvPr/>
          </p:nvGrpSpPr>
          <p:grpSpPr>
            <a:xfrm>
              <a:off x="6442860" y="1856989"/>
              <a:ext cx="689333" cy="641926"/>
              <a:chOff x="6317965" y="1269299"/>
              <a:chExt cx="689333" cy="641926"/>
            </a:xfrm>
          </p:grpSpPr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CD98A63C-D9CE-41AF-B166-C168A06A6E3A}"/>
                  </a:ext>
                </a:extLst>
              </p:cNvPr>
              <p:cNvSpPr txBox="1"/>
              <p:nvPr/>
            </p:nvSpPr>
            <p:spPr>
              <a:xfrm>
                <a:off x="6392537" y="1269299"/>
                <a:ext cx="503321" cy="4120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EDFB59CC-052D-4FC5-BF1E-164049E062FC}"/>
                  </a:ext>
                </a:extLst>
              </p:cNvPr>
              <p:cNvSpPr txBox="1"/>
              <p:nvPr/>
            </p:nvSpPr>
            <p:spPr>
              <a:xfrm>
                <a:off x="6317965" y="1474182"/>
                <a:ext cx="689333" cy="4370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BIG-IQ</a:t>
                </a:r>
              </a:p>
            </p:txBody>
          </p:sp>
        </p:grp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86498674-8385-4D98-9BCC-75D2607A57DA}"/>
                </a:ext>
              </a:extLst>
            </p:cNvPr>
            <p:cNvSpPr/>
            <p:nvPr/>
          </p:nvSpPr>
          <p:spPr>
            <a:xfrm>
              <a:off x="6517431" y="2001815"/>
              <a:ext cx="485447" cy="45360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385297" y="313641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394363" y="3152605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041415" y="3417263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23832" y="803893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23832" y="803893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27728" y="4715878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26307" y="4775372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  <a:endCxn id="280" idx="2"/>
          </p:cNvCxnSpPr>
          <p:nvPr/>
        </p:nvCxnSpPr>
        <p:spPr>
          <a:xfrm flipH="1" flipV="1">
            <a:off x="7894898" y="5346939"/>
            <a:ext cx="1410628" cy="102891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844453" y="4155191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343795" y="1087113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147105" y="5143808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15916" y="5344754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32593"/>
              <a:chOff x="4683108" y="1299645"/>
              <a:chExt cx="733766" cy="532593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2165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216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26582" y="5339198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32593"/>
              <a:chOff x="4683108" y="1299645"/>
              <a:chExt cx="733766" cy="532593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2165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216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05596" y="5181443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07264" y="5128105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33000" y="4883971"/>
            <a:ext cx="1599456" cy="246221"/>
            <a:chOff x="9780714" y="4594762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4" y="4594762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449694" y="4234405"/>
            <a:ext cx="766445" cy="678036"/>
            <a:chOff x="9427762" y="5009053"/>
            <a:chExt cx="766445" cy="678036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54531"/>
              <a:chOff x="2575619" y="1583178"/>
              <a:chExt cx="689333" cy="654531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120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3737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30" y="5445286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91" y="5449588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85" y="545782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22" y="545278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</p:cNvCxnSpPr>
          <p:nvPr/>
        </p:nvCxnSpPr>
        <p:spPr>
          <a:xfrm flipV="1">
            <a:off x="8424434" y="5743361"/>
            <a:ext cx="684756" cy="3506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279281" y="831233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381494" y="1793460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32090" y="1823760"/>
            <a:ext cx="1553855" cy="261611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24494" y="1159547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44086" y="1160496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791823" y="1202280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847535" y="1202280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17174" y="1202280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62037" y="1158380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174649" y="1158380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13769" y="1200164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288383" y="1198174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361007" y="1200164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61796" y="661906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28199" y="1160775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1962917" y="1431588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03089" y="1325733"/>
            <a:ext cx="696361" cy="467820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359833" y="1994407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32593"/>
              <a:chOff x="4683108" y="1299645"/>
              <a:chExt cx="733766" cy="532593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2165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216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770499" y="1988851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32593"/>
              <a:chOff x="4683108" y="1299645"/>
              <a:chExt cx="733766" cy="532593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2165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216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1990897" y="688352"/>
            <a:ext cx="1191432" cy="483209"/>
            <a:chOff x="3602035" y="2800997"/>
            <a:chExt cx="1191432" cy="483209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83209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797743" y="931278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13443" y="1970632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667110" y="2007874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7883587" y="5713876"/>
            <a:ext cx="503321" cy="41201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652" y="2110351"/>
            <a:ext cx="348990" cy="298699"/>
          </a:xfrm>
          <a:prstGeom prst="rect">
            <a:avLst/>
          </a:prstGeom>
        </p:spPr>
      </p:pic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482" y="5457972"/>
            <a:ext cx="348990" cy="298699"/>
          </a:xfrm>
          <a:prstGeom prst="rect">
            <a:avLst/>
          </a:prstGeom>
        </p:spPr>
      </p:pic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17728" y="5805564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80" y="592992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741" y="592946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48115" y="4886327"/>
            <a:ext cx="664752" cy="16516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604224" y="6527868"/>
            <a:ext cx="2618913" cy="100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266063" y="411420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229360" y="5779218"/>
            <a:ext cx="1198466" cy="89513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14554" y="5860394"/>
            <a:ext cx="0" cy="8871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5FDC2516-89FF-416B-BFF3-20E4DFC040A7}"/>
              </a:ext>
            </a:extLst>
          </p:cNvPr>
          <p:cNvSpPr txBox="1"/>
          <p:nvPr/>
        </p:nvSpPr>
        <p:spPr>
          <a:xfrm>
            <a:off x="7374900" y="6072027"/>
            <a:ext cx="689333" cy="421654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4892"/>
                </a:solidFill>
                <a:effectLst/>
                <a:uLnTx/>
                <a:uFillTx/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7893977" y="6068958"/>
            <a:ext cx="689333" cy="421654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04892"/>
              </a:solidFill>
              <a:effectLst/>
              <a:uLnTx/>
              <a:uFillTx/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772441" y="5299001"/>
            <a:ext cx="0" cy="4806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24671" y="-2489425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04343" y="284533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486170" y="1814568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272364" y="439988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171559" y="418999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07948" y="-1710209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07948" y="-1710209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063397" y="-1682869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165610" y="-72064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16206" y="-690342"/>
            <a:ext cx="1553855" cy="261611"/>
            <a:chOff x="614764" y="4099264"/>
            <a:chExt cx="2115305" cy="135234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08610" y="-1354555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28202" y="-1353606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575939" y="-1311822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31651" y="-1311822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01290" y="-1311822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946153" y="-1355722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4958765" y="-1355722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4997885" y="-1313938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072499" y="-1315928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145123" y="-1313938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12315" y="-1353327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747033" y="-1082514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587205" y="-1188369"/>
            <a:ext cx="696361" cy="467820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143949" y="-519695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32593"/>
              <a:chOff x="4683108" y="1299645"/>
              <a:chExt cx="733766" cy="532593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2165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216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554615" y="-525251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32593"/>
              <a:chOff x="4683108" y="1299645"/>
              <a:chExt cx="733766" cy="532593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21654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892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216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775013" y="-1825750"/>
            <a:ext cx="1191432" cy="483209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976285" y="-161980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697559" y="-543470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11404" y="-546050"/>
            <a:ext cx="70393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768" y="-403751"/>
            <a:ext cx="348990" cy="298699"/>
          </a:xfrm>
          <a:prstGeom prst="rect">
            <a:avLst/>
          </a:prstGeom>
        </p:spPr>
      </p:pic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18311" y="2581349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596783" y="-1586825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00" y="-1817175"/>
            <a:ext cx="419501" cy="419501"/>
          </a:xfrm>
          <a:prstGeom prst="rect">
            <a:avLst/>
          </a:prstGeom>
        </p:spPr>
      </p:pic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159622" y="2572159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2719" y="4188691"/>
            <a:ext cx="324371" cy="3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113</Words>
  <Application>Microsoft Office PowerPoint</Application>
  <PresentationFormat>Widescreen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F5-Corporate-Template-2017_(Dark)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91</cp:revision>
  <dcterms:created xsi:type="dcterms:W3CDTF">2018-08-21T22:21:51Z</dcterms:created>
  <dcterms:modified xsi:type="dcterms:W3CDTF">2019-02-05T21:17:28Z</dcterms:modified>
</cp:coreProperties>
</file>