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2" r:id="rId1"/>
  </p:sldMasterIdLst>
  <p:notesMasterIdLst>
    <p:notesMasterId r:id="rId10"/>
  </p:notesMasterIdLst>
  <p:sldIdLst>
    <p:sldId id="256" r:id="rId2"/>
    <p:sldId id="257" r:id="rId3"/>
    <p:sldId id="259" r:id="rId4"/>
    <p:sldId id="260" r:id="rId5"/>
    <p:sldId id="263" r:id="rId6"/>
    <p:sldId id="264" r:id="rId7"/>
    <p:sldId id="262"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82463" autoAdjust="0"/>
  </p:normalViewPr>
  <p:slideViewPr>
    <p:cSldViewPr snapToGrid="0">
      <p:cViewPr varScale="1">
        <p:scale>
          <a:sx n="71" d="100"/>
          <a:sy n="71" d="100"/>
        </p:scale>
        <p:origin x="113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hram%20Kim\Desktop\College\1%202018%20Fall\2016%20-%202018%20BSU%20CS481\Sprint%20Burndown%20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Sprint 1 BurnDown</a:t>
            </a:r>
            <a:r>
              <a:rPr lang="en-US" baseline="0"/>
              <a:t> Chart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'Sprint 1'!$C$8:$D$8</c:f>
              <c:strCache>
                <c:ptCount val="2"/>
                <c:pt idx="0">
                  <c:v>Actual Remaining Hours</c:v>
                </c:pt>
              </c:strCache>
            </c:strRef>
          </c:tx>
          <c:spPr>
            <a:ln w="28575" cap="rnd">
              <a:solidFill>
                <a:schemeClr val="accent1"/>
              </a:solidFill>
              <a:round/>
            </a:ln>
            <a:effectLst/>
          </c:spPr>
          <c:marker>
            <c:symbol val="none"/>
          </c:marker>
          <c:cat>
            <c:strRef>
              <c:f>'Sprint 1'!$F$3:$H$3</c:f>
              <c:strCache>
                <c:ptCount val="3"/>
                <c:pt idx="0">
                  <c:v>Hours Spent
- Day 1</c:v>
                </c:pt>
                <c:pt idx="1">
                  <c:v>Hours Spent
- Day 2</c:v>
                </c:pt>
                <c:pt idx="2">
                  <c:v>Hours Spent
- Day 3</c:v>
                </c:pt>
              </c:strCache>
            </c:strRef>
          </c:cat>
          <c:val>
            <c:numRef>
              <c:f>'Sprint 1'!$E$8:$H$8</c:f>
              <c:numCache>
                <c:formatCode>General</c:formatCode>
                <c:ptCount val="4"/>
                <c:pt idx="0">
                  <c:v>5</c:v>
                </c:pt>
                <c:pt idx="1">
                  <c:v>3</c:v>
                </c:pt>
                <c:pt idx="2">
                  <c:v>2</c:v>
                </c:pt>
                <c:pt idx="3">
                  <c:v>0</c:v>
                </c:pt>
              </c:numCache>
            </c:numRef>
          </c:val>
          <c:smooth val="0"/>
          <c:extLst>
            <c:ext xmlns:c16="http://schemas.microsoft.com/office/drawing/2014/chart" uri="{C3380CC4-5D6E-409C-BE32-E72D297353CC}">
              <c16:uniqueId val="{00000000-7CEB-4711-BE54-2ED8D6CDB5D0}"/>
            </c:ext>
          </c:extLst>
        </c:ser>
        <c:ser>
          <c:idx val="1"/>
          <c:order val="1"/>
          <c:tx>
            <c:strRef>
              <c:f>'Sprint 1'!$C$9:$D$9</c:f>
              <c:strCache>
                <c:ptCount val="2"/>
                <c:pt idx="0">
                  <c:v>Estimated Remaining Hours</c:v>
                </c:pt>
              </c:strCache>
            </c:strRef>
          </c:tx>
          <c:spPr>
            <a:ln w="28575" cap="rnd">
              <a:solidFill>
                <a:schemeClr val="accent2"/>
              </a:solidFill>
              <a:round/>
            </a:ln>
            <a:effectLst/>
          </c:spPr>
          <c:marker>
            <c:symbol val="none"/>
          </c:marker>
          <c:cat>
            <c:strRef>
              <c:f>'Sprint 1'!$F$3:$H$3</c:f>
              <c:strCache>
                <c:ptCount val="3"/>
                <c:pt idx="0">
                  <c:v>Hours Spent
- Day 1</c:v>
                </c:pt>
                <c:pt idx="1">
                  <c:v>Hours Spent
- Day 2</c:v>
                </c:pt>
                <c:pt idx="2">
                  <c:v>Hours Spent
- Day 3</c:v>
                </c:pt>
              </c:strCache>
            </c:strRef>
          </c:cat>
          <c:val>
            <c:numRef>
              <c:f>'Sprint 1'!$E$9:$H$9</c:f>
              <c:numCache>
                <c:formatCode>General</c:formatCode>
                <c:ptCount val="4"/>
                <c:pt idx="0">
                  <c:v>5</c:v>
                </c:pt>
                <c:pt idx="1">
                  <c:v>3.333333333333333</c:v>
                </c:pt>
                <c:pt idx="2">
                  <c:v>1.6666666666666663</c:v>
                </c:pt>
                <c:pt idx="3">
                  <c:v>0</c:v>
                </c:pt>
              </c:numCache>
            </c:numRef>
          </c:val>
          <c:smooth val="0"/>
          <c:extLst>
            <c:ext xmlns:c16="http://schemas.microsoft.com/office/drawing/2014/chart" uri="{C3380CC4-5D6E-409C-BE32-E72D297353CC}">
              <c16:uniqueId val="{00000001-7CEB-4711-BE54-2ED8D6CDB5D0}"/>
            </c:ext>
          </c:extLst>
        </c:ser>
        <c:dLbls>
          <c:showLegendKey val="0"/>
          <c:showVal val="0"/>
          <c:showCatName val="0"/>
          <c:showSerName val="0"/>
          <c:showPercent val="0"/>
          <c:showBubbleSize val="0"/>
        </c:dLbls>
        <c:smooth val="0"/>
        <c:axId val="450579352"/>
        <c:axId val="450575416"/>
      </c:lineChart>
      <c:catAx>
        <c:axId val="450579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0575416"/>
        <c:crosses val="autoZero"/>
        <c:auto val="1"/>
        <c:lblAlgn val="ctr"/>
        <c:lblOffset val="100"/>
        <c:noMultiLvlLbl val="0"/>
      </c:catAx>
      <c:valAx>
        <c:axId val="45057541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Points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0579352"/>
        <c:crosses val="autoZero"/>
        <c:crossBetween val="between"/>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8B7158-D229-4E07-A0E2-6C3E55858486}" type="datetimeFigureOut">
              <a:rPr lang="en-US" smtClean="0"/>
              <a:t>9/20/2018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251913-4EA4-4A47-8D69-CAA5C01AFD5B}" type="slidenum">
              <a:rPr lang="en-US" smtClean="0"/>
              <a:t>‹#›</a:t>
            </a:fld>
            <a:endParaRPr lang="en-US"/>
          </a:p>
        </p:txBody>
      </p:sp>
    </p:spTree>
    <p:extLst>
      <p:ext uri="{BB962C8B-B14F-4D97-AF65-F5344CB8AC3E}">
        <p14:creationId xmlns:p14="http://schemas.microsoft.com/office/powerpoint/2010/main" val="316139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this project, we are using the Ionic which is an HTML5 mobile app development framework targeted at building hybrid mobile apps. Ionic is a complete open-source SDK for hybrid mobile app development. With Ionic, we wanted to build an HTML5 mobile development framework that was focused on native or hybrid apps instead of mobile websites. Unlike a responsive framework, Ionic comes with very native-styled mobile UI elements and layouts that you’d get with a native SDK on iOS or Android but didn’t really exist before on the web.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and understand of what Ionic is and why it exists, we were ready to start building our CCP Tour app with Ionic.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building hybrid apps with Ionic, the bulk of an Ionic app will be written in HTML, JavaScript, and CSS. Those familiar with web development will find the structure of an Ionic app straightforward. The only difference is, instead of creating a website that others will link to, we are building a self-contained application experience. Ionic also uses AngularJS for a lot of the core functionality of the framework. </a:t>
            </a:r>
          </a:p>
          <a:p>
            <a:endParaRPr lang="en-US" dirty="0"/>
          </a:p>
        </p:txBody>
      </p:sp>
      <p:sp>
        <p:nvSpPr>
          <p:cNvPr id="4" name="Slide Number Placeholder 3"/>
          <p:cNvSpPr>
            <a:spLocks noGrp="1"/>
          </p:cNvSpPr>
          <p:nvPr>
            <p:ph type="sldNum" sz="quarter" idx="10"/>
          </p:nvPr>
        </p:nvSpPr>
        <p:spPr/>
        <p:txBody>
          <a:bodyPr/>
          <a:lstStyle/>
          <a:p>
            <a:fld id="{7D251913-4EA4-4A47-8D69-CAA5C01AFD5B}" type="slidenum">
              <a:rPr lang="en-US" smtClean="0"/>
              <a:t>2</a:t>
            </a:fld>
            <a:endParaRPr lang="en-US"/>
          </a:p>
        </p:txBody>
      </p:sp>
    </p:spTree>
    <p:extLst>
      <p:ext uri="{BB962C8B-B14F-4D97-AF65-F5344CB8AC3E}">
        <p14:creationId xmlns:p14="http://schemas.microsoft.com/office/powerpoint/2010/main" val="221719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collect all contents and information which are needed when we make the app about CCP Tour. There are lots of pictures such as classroom, professors’ office, place to play ping pong, place to study, and place to have lunch. </a:t>
            </a:r>
          </a:p>
          <a:p>
            <a:endParaRPr lang="en-US" dirty="0"/>
          </a:p>
          <a:p>
            <a:r>
              <a:rPr lang="en-US" dirty="0"/>
              <a:t>It includes the information about degrees offered from </a:t>
            </a:r>
            <a:r>
              <a:rPr lang="en-US" dirty="0" err="1"/>
              <a:t>cs</a:t>
            </a:r>
            <a:r>
              <a:rPr lang="en-US" dirty="0"/>
              <a:t> department, department figures, map of tour route for the department, and guide for new student visit.</a:t>
            </a:r>
          </a:p>
        </p:txBody>
      </p:sp>
      <p:sp>
        <p:nvSpPr>
          <p:cNvPr id="4" name="Slide Number Placeholder 3"/>
          <p:cNvSpPr>
            <a:spLocks noGrp="1"/>
          </p:cNvSpPr>
          <p:nvPr>
            <p:ph type="sldNum" sz="quarter" idx="10"/>
          </p:nvPr>
        </p:nvSpPr>
        <p:spPr/>
        <p:txBody>
          <a:bodyPr/>
          <a:lstStyle/>
          <a:p>
            <a:fld id="{7D251913-4EA4-4A47-8D69-CAA5C01AFD5B}" type="slidenum">
              <a:rPr lang="en-US" smtClean="0"/>
              <a:t>3</a:t>
            </a:fld>
            <a:endParaRPr lang="en-US"/>
          </a:p>
        </p:txBody>
      </p:sp>
    </p:spTree>
    <p:extLst>
      <p:ext uri="{BB962C8B-B14F-4D97-AF65-F5344CB8AC3E}">
        <p14:creationId xmlns:p14="http://schemas.microsoft.com/office/powerpoint/2010/main" val="818106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251913-4EA4-4A47-8D69-CAA5C01AFD5B}" type="slidenum">
              <a:rPr lang="en-US" smtClean="0"/>
              <a:t>7</a:t>
            </a:fld>
            <a:endParaRPr lang="en-US"/>
          </a:p>
        </p:txBody>
      </p:sp>
    </p:spTree>
    <p:extLst>
      <p:ext uri="{BB962C8B-B14F-4D97-AF65-F5344CB8AC3E}">
        <p14:creationId xmlns:p14="http://schemas.microsoft.com/office/powerpoint/2010/main" val="1044822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9/20/2018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158364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74200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9/20/2018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191767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9/20/2018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806426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9/20/2018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7106069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9/20/2018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00058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9/20/2018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2494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9/20/2018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584677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9/20/2018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47078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9/20/2018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092262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9/20/2018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85674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9/20/2018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68781635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BFE7E-78F1-499C-946F-64911605B9E8}"/>
              </a:ext>
            </a:extLst>
          </p:cNvPr>
          <p:cNvSpPr>
            <a:spLocks noGrp="1"/>
          </p:cNvSpPr>
          <p:nvPr>
            <p:ph type="ctrTitle"/>
          </p:nvPr>
        </p:nvSpPr>
        <p:spPr/>
        <p:txBody>
          <a:bodyPr/>
          <a:lstStyle/>
          <a:p>
            <a:r>
              <a:rPr lang="en-US" dirty="0"/>
              <a:t>Sprint 1 demo – CCP Tour app</a:t>
            </a:r>
          </a:p>
        </p:txBody>
      </p:sp>
      <p:sp>
        <p:nvSpPr>
          <p:cNvPr id="3" name="Subtitle 2">
            <a:extLst>
              <a:ext uri="{FF2B5EF4-FFF2-40B4-BE49-F238E27FC236}">
                <a16:creationId xmlns:a16="http://schemas.microsoft.com/office/drawing/2014/main" id="{F6D13ADE-D8DE-45B8-BE66-900002258C02}"/>
              </a:ext>
            </a:extLst>
          </p:cNvPr>
          <p:cNvSpPr>
            <a:spLocks noGrp="1"/>
          </p:cNvSpPr>
          <p:nvPr>
            <p:ph type="subTitle" idx="1"/>
          </p:nvPr>
        </p:nvSpPr>
        <p:spPr/>
        <p:txBody>
          <a:bodyPr>
            <a:normAutofit/>
          </a:bodyPr>
          <a:lstStyle/>
          <a:p>
            <a:r>
              <a:rPr lang="en-US" sz="3600" dirty="0"/>
              <a:t>Gerardo Flores,  Ahram Kim</a:t>
            </a:r>
          </a:p>
        </p:txBody>
      </p:sp>
    </p:spTree>
    <p:extLst>
      <p:ext uri="{BB962C8B-B14F-4D97-AF65-F5344CB8AC3E}">
        <p14:creationId xmlns:p14="http://schemas.microsoft.com/office/powerpoint/2010/main" val="1020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0D356-C761-4DE7-8A7C-9DE621DBA51C}"/>
              </a:ext>
            </a:extLst>
          </p:cNvPr>
          <p:cNvSpPr>
            <a:spLocks noGrp="1"/>
          </p:cNvSpPr>
          <p:nvPr>
            <p:ph type="title"/>
          </p:nvPr>
        </p:nvSpPr>
        <p:spPr>
          <a:xfrm>
            <a:off x="2231136" y="401985"/>
            <a:ext cx="7729728" cy="1188720"/>
          </a:xfrm>
        </p:spPr>
        <p:txBody>
          <a:bodyPr/>
          <a:lstStyle/>
          <a:p>
            <a:r>
              <a:rPr lang="en-US" dirty="0"/>
              <a:t>IONIC framework</a:t>
            </a:r>
          </a:p>
        </p:txBody>
      </p:sp>
      <p:pic>
        <p:nvPicPr>
          <p:cNvPr id="7" name="Content Placeholder 6">
            <a:extLst>
              <a:ext uri="{FF2B5EF4-FFF2-40B4-BE49-F238E27FC236}">
                <a16:creationId xmlns:a16="http://schemas.microsoft.com/office/drawing/2014/main" id="{96D034BF-3047-4637-9A46-8F436ABF68DA}"/>
              </a:ext>
            </a:extLst>
          </p:cNvPr>
          <p:cNvPicPr>
            <a:picLocks noGrp="1" noChangeAspect="1"/>
          </p:cNvPicPr>
          <p:nvPr>
            <p:ph idx="1"/>
          </p:nvPr>
        </p:nvPicPr>
        <p:blipFill>
          <a:blip r:embed="rId3"/>
          <a:stretch>
            <a:fillRect/>
          </a:stretch>
        </p:blipFill>
        <p:spPr>
          <a:xfrm>
            <a:off x="3338689" y="2638425"/>
            <a:ext cx="5514622" cy="3101975"/>
          </a:xfrm>
          <a:prstGeom prst="rect">
            <a:avLst/>
          </a:prstGeom>
        </p:spPr>
      </p:pic>
    </p:spTree>
    <p:extLst>
      <p:ext uri="{BB962C8B-B14F-4D97-AF65-F5344CB8AC3E}">
        <p14:creationId xmlns:p14="http://schemas.microsoft.com/office/powerpoint/2010/main" val="2587878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D3AB1-7618-4D7D-B460-F3CDDA5A8E6A}"/>
              </a:ext>
            </a:extLst>
          </p:cNvPr>
          <p:cNvSpPr>
            <a:spLocks noGrp="1"/>
          </p:cNvSpPr>
          <p:nvPr>
            <p:ph type="title"/>
          </p:nvPr>
        </p:nvSpPr>
        <p:spPr>
          <a:xfrm>
            <a:off x="2169589" y="347419"/>
            <a:ext cx="7729728" cy="1188720"/>
          </a:xfrm>
        </p:spPr>
        <p:txBody>
          <a:bodyPr/>
          <a:lstStyle/>
          <a:p>
            <a:r>
              <a:rPr lang="en-US" dirty="0"/>
              <a:t>Collect DATA</a:t>
            </a:r>
          </a:p>
        </p:txBody>
      </p:sp>
      <p:pic>
        <p:nvPicPr>
          <p:cNvPr id="4" name="Content Placeholder 3">
            <a:extLst>
              <a:ext uri="{FF2B5EF4-FFF2-40B4-BE49-F238E27FC236}">
                <a16:creationId xmlns:a16="http://schemas.microsoft.com/office/drawing/2014/main" id="{609188CB-D29E-4512-929B-9DD33261F02C}"/>
              </a:ext>
            </a:extLst>
          </p:cNvPr>
          <p:cNvPicPr>
            <a:picLocks noGrp="1" noChangeAspect="1"/>
          </p:cNvPicPr>
          <p:nvPr>
            <p:ph idx="1"/>
          </p:nvPr>
        </p:nvPicPr>
        <p:blipFill>
          <a:blip r:embed="rId3"/>
          <a:stretch>
            <a:fillRect/>
          </a:stretch>
        </p:blipFill>
        <p:spPr>
          <a:xfrm>
            <a:off x="894427" y="1847117"/>
            <a:ext cx="10447650" cy="4655221"/>
          </a:xfrm>
          <a:prstGeom prst="rect">
            <a:avLst/>
          </a:prstGeom>
        </p:spPr>
      </p:pic>
    </p:spTree>
    <p:extLst>
      <p:ext uri="{BB962C8B-B14F-4D97-AF65-F5344CB8AC3E}">
        <p14:creationId xmlns:p14="http://schemas.microsoft.com/office/powerpoint/2010/main" val="2882822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24A64-1560-40D4-A11C-BF3B2468E619}"/>
              </a:ext>
            </a:extLst>
          </p:cNvPr>
          <p:cNvSpPr>
            <a:spLocks noGrp="1"/>
          </p:cNvSpPr>
          <p:nvPr>
            <p:ph type="title"/>
          </p:nvPr>
        </p:nvSpPr>
        <p:spPr>
          <a:xfrm>
            <a:off x="2231136" y="339050"/>
            <a:ext cx="7729728" cy="1188720"/>
          </a:xfrm>
        </p:spPr>
        <p:txBody>
          <a:bodyPr/>
          <a:lstStyle/>
          <a:p>
            <a:r>
              <a:rPr lang="en-US" dirty="0"/>
              <a:t>Definition of done</a:t>
            </a:r>
          </a:p>
        </p:txBody>
      </p:sp>
      <p:sp>
        <p:nvSpPr>
          <p:cNvPr id="3" name="Content Placeholder 2">
            <a:extLst>
              <a:ext uri="{FF2B5EF4-FFF2-40B4-BE49-F238E27FC236}">
                <a16:creationId xmlns:a16="http://schemas.microsoft.com/office/drawing/2014/main" id="{D24946CE-A5E1-42A8-993E-C149FA0ECD52}"/>
              </a:ext>
            </a:extLst>
          </p:cNvPr>
          <p:cNvSpPr>
            <a:spLocks noGrp="1"/>
          </p:cNvSpPr>
          <p:nvPr>
            <p:ph idx="1"/>
          </p:nvPr>
        </p:nvSpPr>
        <p:spPr>
          <a:xfrm>
            <a:off x="2231136" y="1852864"/>
            <a:ext cx="7729728" cy="3887164"/>
          </a:xfrm>
        </p:spPr>
        <p:txBody>
          <a:bodyPr>
            <a:normAutofit/>
          </a:bodyPr>
          <a:lstStyle/>
          <a:p>
            <a:r>
              <a:rPr lang="en-US" sz="2500" dirty="0"/>
              <a:t>All acceptance criteria have been met</a:t>
            </a:r>
          </a:p>
          <a:p>
            <a:pPr lvl="1"/>
            <a:r>
              <a:rPr lang="en-US" sz="2500" dirty="0"/>
              <a:t>Ionic, HTML, CSS, JS</a:t>
            </a:r>
          </a:p>
          <a:p>
            <a:r>
              <a:rPr lang="en-US" sz="2500" dirty="0"/>
              <a:t>Collected data from Ashley</a:t>
            </a:r>
          </a:p>
          <a:p>
            <a:r>
              <a:rPr lang="en-US" sz="2500" dirty="0"/>
              <a:t>We have tested to connect to Ionic framework and not found any defects</a:t>
            </a:r>
          </a:p>
          <a:p>
            <a:r>
              <a:rPr lang="en-US" sz="2500" dirty="0"/>
              <a:t>Build pushed to demo server</a:t>
            </a:r>
          </a:p>
          <a:p>
            <a:endParaRPr lang="en-US" sz="2600" dirty="0"/>
          </a:p>
          <a:p>
            <a:endParaRPr lang="en-US" sz="2800" dirty="0"/>
          </a:p>
        </p:txBody>
      </p:sp>
    </p:spTree>
    <p:extLst>
      <p:ext uri="{BB962C8B-B14F-4D97-AF65-F5344CB8AC3E}">
        <p14:creationId xmlns:p14="http://schemas.microsoft.com/office/powerpoint/2010/main" val="2648159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BDCA036-E23A-4217-932B-A86408C7793F}"/>
              </a:ext>
            </a:extLst>
          </p:cNvPr>
          <p:cNvPicPr>
            <a:picLocks noGrp="1" noChangeAspect="1"/>
          </p:cNvPicPr>
          <p:nvPr>
            <p:ph idx="1"/>
          </p:nvPr>
        </p:nvPicPr>
        <p:blipFill>
          <a:blip r:embed="rId2"/>
          <a:stretch>
            <a:fillRect/>
          </a:stretch>
        </p:blipFill>
        <p:spPr>
          <a:xfrm>
            <a:off x="0" y="0"/>
            <a:ext cx="12192000" cy="6906127"/>
          </a:xfrm>
          <a:prstGeom prst="rect">
            <a:avLst/>
          </a:prstGeom>
        </p:spPr>
      </p:pic>
    </p:spTree>
    <p:extLst>
      <p:ext uri="{BB962C8B-B14F-4D97-AF65-F5344CB8AC3E}">
        <p14:creationId xmlns:p14="http://schemas.microsoft.com/office/powerpoint/2010/main" val="1795145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58C26D4-7A53-4B40-84D2-CF1A71836052}"/>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27871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B772-A18F-4D9F-AC3C-AA35FF383CBE}"/>
              </a:ext>
            </a:extLst>
          </p:cNvPr>
          <p:cNvSpPr>
            <a:spLocks noGrp="1"/>
          </p:cNvSpPr>
          <p:nvPr>
            <p:ph type="title"/>
          </p:nvPr>
        </p:nvSpPr>
        <p:spPr>
          <a:xfrm>
            <a:off x="2231136" y="413068"/>
            <a:ext cx="7729728" cy="1188720"/>
          </a:xfrm>
        </p:spPr>
        <p:txBody>
          <a:bodyPr/>
          <a:lstStyle/>
          <a:p>
            <a:r>
              <a:rPr lang="en-US" dirty="0"/>
              <a:t>BURNDOWN CHART</a:t>
            </a:r>
          </a:p>
        </p:txBody>
      </p:sp>
      <p:pic>
        <p:nvPicPr>
          <p:cNvPr id="4" name="Content Placeholder 3">
            <a:extLst>
              <a:ext uri="{FF2B5EF4-FFF2-40B4-BE49-F238E27FC236}">
                <a16:creationId xmlns:a16="http://schemas.microsoft.com/office/drawing/2014/main" id="{01ED37C2-F246-4A21-9D62-EA629C5F865F}"/>
              </a:ext>
            </a:extLst>
          </p:cNvPr>
          <p:cNvPicPr>
            <a:picLocks noGrp="1" noChangeAspect="1"/>
          </p:cNvPicPr>
          <p:nvPr>
            <p:ph idx="1"/>
          </p:nvPr>
        </p:nvPicPr>
        <p:blipFill>
          <a:blip r:embed="rId3"/>
          <a:stretch>
            <a:fillRect/>
          </a:stretch>
        </p:blipFill>
        <p:spPr>
          <a:xfrm>
            <a:off x="1151438" y="2509002"/>
            <a:ext cx="9889124" cy="2796924"/>
          </a:xfrm>
          <a:prstGeom prst="rect">
            <a:avLst/>
          </a:prstGeom>
        </p:spPr>
      </p:pic>
    </p:spTree>
    <p:extLst>
      <p:ext uri="{BB962C8B-B14F-4D97-AF65-F5344CB8AC3E}">
        <p14:creationId xmlns:p14="http://schemas.microsoft.com/office/powerpoint/2010/main" val="3781980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BE9C3-820A-4A72-8B22-F505FA9056AE}"/>
              </a:ext>
            </a:extLst>
          </p:cNvPr>
          <p:cNvSpPr>
            <a:spLocks noGrp="1"/>
          </p:cNvSpPr>
          <p:nvPr>
            <p:ph type="title"/>
          </p:nvPr>
        </p:nvSpPr>
        <p:spPr>
          <a:xfrm>
            <a:off x="2231136" y="375145"/>
            <a:ext cx="7729728" cy="1188720"/>
          </a:xfrm>
        </p:spPr>
        <p:txBody>
          <a:bodyPr/>
          <a:lstStyle/>
          <a:p>
            <a:r>
              <a:rPr lang="en-US" dirty="0"/>
              <a:t>Burndown chart</a:t>
            </a:r>
          </a:p>
        </p:txBody>
      </p:sp>
      <p:graphicFrame>
        <p:nvGraphicFramePr>
          <p:cNvPr id="4" name="Content Placeholder 3">
            <a:extLst>
              <a:ext uri="{FF2B5EF4-FFF2-40B4-BE49-F238E27FC236}">
                <a16:creationId xmlns:a16="http://schemas.microsoft.com/office/drawing/2014/main" id="{782A27D1-EA1B-40EA-98EC-BB2D70210818}"/>
              </a:ext>
            </a:extLst>
          </p:cNvPr>
          <p:cNvGraphicFramePr>
            <a:graphicFrameLocks noGrp="1"/>
          </p:cNvGraphicFramePr>
          <p:nvPr>
            <p:ph idx="1"/>
            <p:extLst>
              <p:ext uri="{D42A27DB-BD31-4B8C-83A1-F6EECF244321}">
                <p14:modId xmlns:p14="http://schemas.microsoft.com/office/powerpoint/2010/main" val="68044218"/>
              </p:ext>
            </p:extLst>
          </p:nvPr>
        </p:nvGraphicFramePr>
        <p:xfrm>
          <a:off x="1699709" y="1764254"/>
          <a:ext cx="8788998" cy="45612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4591948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607</TotalTime>
  <Words>342</Words>
  <Application>Microsoft Office PowerPoint</Application>
  <PresentationFormat>Widescreen</PresentationFormat>
  <Paragraphs>24</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Gill Sans MT</vt:lpstr>
      <vt:lpstr>Parcel</vt:lpstr>
      <vt:lpstr>Sprint 1 demo – CCP Tour app</vt:lpstr>
      <vt:lpstr>IONIC framework</vt:lpstr>
      <vt:lpstr>Collect DATA</vt:lpstr>
      <vt:lpstr>Definition of done</vt:lpstr>
      <vt:lpstr>PowerPoint Presentation</vt:lpstr>
      <vt:lpstr>PowerPoint Presentation</vt:lpstr>
      <vt:lpstr>BURNDOWN CHART</vt:lpstr>
      <vt:lpstr>Burndown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Ahram</dc:creator>
  <cp:lastModifiedBy>Kim Ahram</cp:lastModifiedBy>
  <cp:revision>16</cp:revision>
  <dcterms:created xsi:type="dcterms:W3CDTF">2018-09-07T18:42:19Z</dcterms:created>
  <dcterms:modified xsi:type="dcterms:W3CDTF">2018-09-20T18:26:13Z</dcterms:modified>
</cp:coreProperties>
</file>