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ab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regular.fntdata"/><Relationship Id="rId14" Type="http://schemas.openxmlformats.org/officeDocument/2006/relationships/slide" Target="slides/slide10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happened because we initialized a new github repo with README or LICENSE file. We should have to merge those new initialized files with our work. ‘git pull’ fetches and merges.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the error, we followed the instructor ‘git pull’ and got another error about git merge conflict.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http://stackoverflow.com/questions/24357108/git-updates-were-rejected-because-the-remote-contains-work-that-you-do-not-have/43574620</a:t>
            </a:r>
            <a:endParaRPr/>
          </a:p>
        </p:txBody>
      </p:sp>
      <p:sp>
        <p:nvSpPr>
          <p:cNvPr id="210" name="Google Shape;2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LUEsgWWafsNJm0RGT6VgAeVO7XJZ1yNV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</a:pPr>
            <a:r>
              <a:rPr b="0" i="0" lang="en-US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SPRINT 2 DEMO – CCP TOUR APP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Gerardo Flores,  Ahram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2231136" y="375145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BURNDOWN CHART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498" y="1979295"/>
            <a:ext cx="8795004" cy="450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231136" y="401985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VISUAL HIERARCHY APP DESIGN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4274370" y="2869458"/>
            <a:ext cx="2126430" cy="2542674"/>
            <a:chOff x="2592591" y="1850314"/>
            <a:chExt cx="3130478" cy="4141695"/>
          </a:xfrm>
        </p:grpSpPr>
        <p:sp>
          <p:nvSpPr>
            <p:cNvPr id="99" name="Google Shape;99;p14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Home</a:t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Home</a:t>
              </a: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>
            <a:off x="1190538" y="3150399"/>
            <a:ext cx="1689006" cy="198079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Splash screen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Boise State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8449180" y="4282072"/>
            <a:ext cx="2126429" cy="2408813"/>
            <a:chOff x="2592591" y="1850314"/>
            <a:chExt cx="3130478" cy="4141695"/>
          </a:xfrm>
        </p:grpSpPr>
        <p:sp>
          <p:nvSpPr>
            <p:cNvPr id="106" name="Google Shape;106;p14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8449181" y="1731981"/>
            <a:ext cx="2126429" cy="2408814"/>
            <a:chOff x="2592591" y="1850314"/>
            <a:chExt cx="3130478" cy="4141695"/>
          </a:xfrm>
        </p:grpSpPr>
        <p:sp>
          <p:nvSpPr>
            <p:cNvPr id="112" name="Google Shape;112;p14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4641575" y="2326175"/>
            <a:ext cx="13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default page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264800" y="2500125"/>
            <a:ext cx="15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Splashscreen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9" name="Google Shape;119;p14"/>
          <p:cNvCxnSpPr>
            <a:stCxn id="104" idx="3"/>
            <a:endCxn id="99" idx="1"/>
          </p:cNvCxnSpPr>
          <p:nvPr/>
        </p:nvCxnSpPr>
        <p:spPr>
          <a:xfrm>
            <a:off x="2879544" y="4140795"/>
            <a:ext cx="1394700" cy="0"/>
          </a:xfrm>
          <a:prstGeom prst="straightConnector1">
            <a:avLst/>
          </a:prstGeom>
          <a:noFill/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14"/>
          <p:cNvCxnSpPr>
            <a:stCxn id="100" idx="0"/>
            <a:endCxn id="112" idx="1"/>
          </p:cNvCxnSpPr>
          <p:nvPr/>
        </p:nvCxnSpPr>
        <p:spPr>
          <a:xfrm flipH="1" rot="10800000">
            <a:off x="4614161" y="2936529"/>
            <a:ext cx="3834900" cy="2091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4"/>
          <p:cNvCxnSpPr>
            <a:stCxn id="101" idx="3"/>
            <a:endCxn id="106" idx="1"/>
          </p:cNvCxnSpPr>
          <p:nvPr/>
        </p:nvCxnSpPr>
        <p:spPr>
          <a:xfrm>
            <a:off x="6400800" y="5219831"/>
            <a:ext cx="2048400" cy="26670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2169589" y="347419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VISUAL HIERARCHY APP DESIGN</a:t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731521" y="2087301"/>
            <a:ext cx="3657600" cy="4423280"/>
            <a:chOff x="1467468" y="2366681"/>
            <a:chExt cx="2921652" cy="3453205"/>
          </a:xfrm>
        </p:grpSpPr>
        <p:grpSp>
          <p:nvGrpSpPr>
            <p:cNvPr id="129" name="Google Shape;129;p15"/>
            <p:cNvGrpSpPr/>
            <p:nvPr/>
          </p:nvGrpSpPr>
          <p:grpSpPr>
            <a:xfrm>
              <a:off x="1467468" y="2366681"/>
              <a:ext cx="2921652" cy="3453205"/>
              <a:chOff x="2592591" y="1850314"/>
              <a:chExt cx="3130478" cy="414169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2592592" y="1850315"/>
                <a:ext cx="3130476" cy="414169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592593" y="5365540"/>
                <a:ext cx="1000460" cy="626469"/>
              </a:xfrm>
              <a:prstGeom prst="rect">
                <a:avLst/>
              </a:prstGeom>
              <a:gradFill>
                <a:gsLst>
                  <a:gs pos="0">
                    <a:srgbClr val="A4C2C1"/>
                  </a:gs>
                  <a:gs pos="50000">
                    <a:srgbClr val="9BBEBD"/>
                  </a:gs>
                  <a:gs pos="100000">
                    <a:srgbClr val="92B6B5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About</a:t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4722607" y="5365540"/>
                <a:ext cx="1000462" cy="626469"/>
              </a:xfrm>
              <a:prstGeom prst="rect">
                <a:avLst/>
              </a:prstGeom>
              <a:gradFill>
                <a:gsLst>
                  <a:gs pos="0">
                    <a:srgbClr val="D4CD78"/>
                  </a:gs>
                  <a:gs pos="50000">
                    <a:srgbClr val="D3CC69"/>
                  </a:gs>
                  <a:gs pos="100000">
                    <a:srgbClr val="CEC760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3593053" y="5365540"/>
                <a:ext cx="1129553" cy="626469"/>
              </a:xfrm>
              <a:prstGeom prst="rect">
                <a:avLst/>
              </a:prstGeom>
              <a:gradFill>
                <a:gsLst>
                  <a:gs pos="0">
                    <a:srgbClr val="CBA56A"/>
                  </a:gs>
                  <a:gs pos="50000">
                    <a:srgbClr val="C99F5A"/>
                  </a:gs>
                  <a:gs pos="100000">
                    <a:srgbClr val="C59850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592591" y="1850314"/>
                <a:ext cx="3130476" cy="537885"/>
              </a:xfrm>
              <a:prstGeom prst="rect">
                <a:avLst/>
              </a:prstGeom>
              <a:gradFill>
                <a:gsLst>
                  <a:gs pos="0">
                    <a:srgbClr val="A4C2C1"/>
                  </a:gs>
                  <a:gs pos="50000">
                    <a:srgbClr val="9BBEBD"/>
                  </a:gs>
                  <a:gs pos="100000">
                    <a:srgbClr val="92B6B5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About</a:t>
                </a:r>
                <a:endParaRPr/>
              </a:p>
            </p:txBody>
          </p:sp>
        </p:grpSp>
        <p:sp>
          <p:nvSpPr>
            <p:cNvPr id="135" name="Google Shape;135;p15"/>
            <p:cNvSpPr/>
            <p:nvPr/>
          </p:nvSpPr>
          <p:spPr>
            <a:xfrm>
              <a:off x="1572829" y="2969111"/>
              <a:ext cx="2710927" cy="44847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Introduction</a:t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572829" y="3530903"/>
              <a:ext cx="2710927" cy="44847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Ecosystem</a:t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572829" y="4695126"/>
              <a:ext cx="2710927" cy="44847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Contact us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 rot="5400000">
              <a:off x="2627721" y="4123027"/>
              <a:ext cx="5223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. . . .</a:t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8018875" y="1795430"/>
            <a:ext cx="2095315" cy="2247393"/>
            <a:chOff x="2592591" y="1850314"/>
            <a:chExt cx="3130478" cy="4141695"/>
          </a:xfrm>
        </p:grpSpPr>
        <p:sp>
          <p:nvSpPr>
            <p:cNvPr id="140" name="Google Shape;140;p15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Ecosystem</a:t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5518476" y="1722635"/>
            <a:ext cx="2095316" cy="2247393"/>
            <a:chOff x="2592591" y="1850314"/>
            <a:chExt cx="3130478" cy="4141695"/>
          </a:xfrm>
        </p:grpSpPr>
        <p:sp>
          <p:nvSpPr>
            <p:cNvPr id="146" name="Google Shape;146;p15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Introduction</a:t>
              </a:r>
              <a:endParaRPr/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9444553" y="4225836"/>
            <a:ext cx="2095314" cy="2247393"/>
            <a:chOff x="2592591" y="1850314"/>
            <a:chExt cx="3130478" cy="4141695"/>
          </a:xfrm>
        </p:grpSpPr>
        <p:sp>
          <p:nvSpPr>
            <p:cNvPr id="152" name="Google Shape;152;p15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About</a:t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Contact us</a:t>
              </a:r>
              <a:endParaRPr/>
            </a:p>
          </p:txBody>
        </p:sp>
      </p:grpSp>
      <p:cxnSp>
        <p:nvCxnSpPr>
          <p:cNvPr id="157" name="Google Shape;157;p15"/>
          <p:cNvCxnSpPr>
            <a:stCxn id="135" idx="3"/>
            <a:endCxn id="146" idx="1"/>
          </p:cNvCxnSpPr>
          <p:nvPr/>
        </p:nvCxnSpPr>
        <p:spPr>
          <a:xfrm flipH="1" rot="10800000">
            <a:off x="4257217" y="2846193"/>
            <a:ext cx="1261200" cy="300000"/>
          </a:xfrm>
          <a:prstGeom prst="bentConnector3">
            <a:avLst>
              <a:gd fmla="val 50000" name="adj1"/>
            </a:avLst>
          </a:prstGeom>
          <a:noFill/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5"/>
          <p:cNvCxnSpPr>
            <a:stCxn id="136" idx="3"/>
            <a:endCxn id="143" idx="2"/>
          </p:cNvCxnSpPr>
          <p:nvPr/>
        </p:nvCxnSpPr>
        <p:spPr>
          <a:xfrm>
            <a:off x="4257217" y="3865804"/>
            <a:ext cx="4809300" cy="177000"/>
          </a:xfrm>
          <a:prstGeom prst="bentConnector4">
            <a:avLst>
              <a:gd fmla="val 16544" name="adj1"/>
              <a:gd fmla="val 508741" name="adj2"/>
            </a:avLst>
          </a:prstGeom>
          <a:noFill/>
          <a:ln cap="flat" cmpd="sng" w="317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5"/>
          <p:cNvCxnSpPr>
            <a:stCxn id="137" idx="3"/>
            <a:endCxn id="152" idx="1"/>
          </p:cNvCxnSpPr>
          <p:nvPr/>
        </p:nvCxnSpPr>
        <p:spPr>
          <a:xfrm flipH="1" rot="10800000">
            <a:off x="4257217" y="5349581"/>
            <a:ext cx="5187300" cy="7500"/>
          </a:xfrm>
          <a:prstGeom prst="bentConnector3">
            <a:avLst>
              <a:gd fmla="val 50000" name="adj1"/>
            </a:avLst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2231136" y="362264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VISUAL HIERARCHY APP DESIGN</a:t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4733" y="1807815"/>
            <a:ext cx="1630735" cy="2215546"/>
            <a:chOff x="757463" y="2012209"/>
            <a:chExt cx="3136805" cy="4022831"/>
          </a:xfrm>
        </p:grpSpPr>
        <p:grpSp>
          <p:nvGrpSpPr>
            <p:cNvPr id="167" name="Google Shape;167;p16"/>
            <p:cNvGrpSpPr/>
            <p:nvPr/>
          </p:nvGrpSpPr>
          <p:grpSpPr>
            <a:xfrm>
              <a:off x="757463" y="2012209"/>
              <a:ext cx="3136805" cy="4022831"/>
              <a:chOff x="2592591" y="1850314"/>
              <a:chExt cx="3130478" cy="4141695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2592592" y="1850315"/>
                <a:ext cx="3130476" cy="414169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2592593" y="5365540"/>
                <a:ext cx="1000460" cy="626469"/>
              </a:xfrm>
              <a:prstGeom prst="rect">
                <a:avLst/>
              </a:prstGeom>
              <a:gradFill>
                <a:gsLst>
                  <a:gs pos="0">
                    <a:srgbClr val="A4C2C1"/>
                  </a:gs>
                  <a:gs pos="50000">
                    <a:srgbClr val="9BBEBD"/>
                  </a:gs>
                  <a:gs pos="100000">
                    <a:srgbClr val="92B6B5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4722607" y="5365540"/>
                <a:ext cx="1000462" cy="626469"/>
              </a:xfrm>
              <a:prstGeom prst="rect">
                <a:avLst/>
              </a:prstGeom>
              <a:gradFill>
                <a:gsLst>
                  <a:gs pos="0">
                    <a:srgbClr val="D4CD78"/>
                  </a:gs>
                  <a:gs pos="50000">
                    <a:srgbClr val="D3CC69"/>
                  </a:gs>
                  <a:gs pos="100000">
                    <a:srgbClr val="CEC760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Map</a:t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593053" y="5365540"/>
                <a:ext cx="1129553" cy="626469"/>
              </a:xfrm>
              <a:prstGeom prst="rect">
                <a:avLst/>
              </a:prstGeom>
              <a:gradFill>
                <a:gsLst>
                  <a:gs pos="0">
                    <a:srgbClr val="CBA56A"/>
                  </a:gs>
                  <a:gs pos="50000">
                    <a:srgbClr val="C99F5A"/>
                  </a:gs>
                  <a:gs pos="100000">
                    <a:srgbClr val="C59850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592591" y="1850314"/>
                <a:ext cx="3130476" cy="537885"/>
              </a:xfrm>
              <a:prstGeom prst="rect">
                <a:avLst/>
              </a:prstGeom>
              <a:gradFill>
                <a:gsLst>
                  <a:gs pos="0">
                    <a:srgbClr val="D4CD78"/>
                  </a:gs>
                  <a:gs pos="50000">
                    <a:srgbClr val="D3CC69"/>
                  </a:gs>
                  <a:gs pos="100000">
                    <a:srgbClr val="CEC760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bin"/>
                    <a:ea typeface="Cabin"/>
                    <a:cs typeface="Cabin"/>
                    <a:sym typeface="Cabin"/>
                  </a:rPr>
                  <a:t>Map</a:t>
                </a:r>
                <a:endParaRPr/>
              </a:p>
            </p:txBody>
          </p:sp>
        </p:grpSp>
        <p:sp>
          <p:nvSpPr>
            <p:cNvPr id="173" name="Google Shape;173;p16"/>
            <p:cNvSpPr/>
            <p:nvPr/>
          </p:nvSpPr>
          <p:spPr>
            <a:xfrm>
              <a:off x="1034946" y="2706815"/>
              <a:ext cx="2581836" cy="11551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r>
                <a:rPr baseline="30000"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034946" y="4040757"/>
              <a:ext cx="2581836" cy="11551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3</a:t>
              </a:r>
              <a:r>
                <a:rPr baseline="30000"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rd</a:t>
              </a: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2790328" y="2743464"/>
            <a:ext cx="2495287" cy="3377372"/>
            <a:chOff x="2592591" y="1850314"/>
            <a:chExt cx="3130478" cy="4141695"/>
          </a:xfrm>
        </p:grpSpPr>
        <p:sp>
          <p:nvSpPr>
            <p:cNvPr id="176" name="Google Shape;176;p16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r>
                <a:rPr baseline="30000"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nd</a:t>
              </a: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 floor</a:t>
              </a:r>
              <a:endParaRPr/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6096000" y="1799518"/>
            <a:ext cx="2268115" cy="2765136"/>
            <a:chOff x="2592591" y="1850314"/>
            <a:chExt cx="3130478" cy="4141695"/>
          </a:xfrm>
        </p:grpSpPr>
        <p:sp>
          <p:nvSpPr>
            <p:cNvPr id="182" name="Google Shape;182;p16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CCP 221</a:t>
              </a:r>
              <a:endParaRPr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9065084" y="3379540"/>
            <a:ext cx="2528223" cy="3191499"/>
            <a:chOff x="2592591" y="1850314"/>
            <a:chExt cx="3130478" cy="4141695"/>
          </a:xfrm>
        </p:grpSpPr>
        <p:sp>
          <p:nvSpPr>
            <p:cNvPr id="188" name="Google Shape;188;p16"/>
            <p:cNvSpPr/>
            <p:nvPr/>
          </p:nvSpPr>
          <p:spPr>
            <a:xfrm>
              <a:off x="2592592" y="1850315"/>
              <a:ext cx="3130476" cy="414169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592593" y="5365540"/>
              <a:ext cx="1000460" cy="626469"/>
            </a:xfrm>
            <a:prstGeom prst="rect">
              <a:avLst/>
            </a:prstGeom>
            <a:gradFill>
              <a:gsLst>
                <a:gs pos="0">
                  <a:srgbClr val="A4C2C1"/>
                </a:gs>
                <a:gs pos="50000">
                  <a:srgbClr val="9BBEBD"/>
                </a:gs>
                <a:gs pos="100000">
                  <a:srgbClr val="92B6B5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722607" y="5365540"/>
              <a:ext cx="1000462" cy="626469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Map</a:t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593053" y="5365540"/>
              <a:ext cx="1129553" cy="626469"/>
            </a:xfrm>
            <a:prstGeom prst="rect">
              <a:avLst/>
            </a:prstGeom>
            <a:gradFill>
              <a:gsLst>
                <a:gs pos="0">
                  <a:srgbClr val="CBA56A"/>
                </a:gs>
                <a:gs pos="50000">
                  <a:srgbClr val="C99F5A"/>
                </a:gs>
                <a:gs pos="100000">
                  <a:srgbClr val="C5985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592591" y="1850314"/>
              <a:ext cx="3130476" cy="537885"/>
            </a:xfrm>
            <a:prstGeom prst="rect">
              <a:avLst/>
            </a:prstGeom>
            <a:gradFill>
              <a:gsLst>
                <a:gs pos="0">
                  <a:srgbClr val="D4CD78"/>
                </a:gs>
                <a:gs pos="50000">
                  <a:srgbClr val="D3CC69"/>
                </a:gs>
                <a:gs pos="100000">
                  <a:srgbClr val="CEC760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Ccp221 INFO</a:t>
              </a:r>
              <a:endParaRPr/>
            </a:p>
          </p:txBody>
        </p:sp>
      </p:grp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1332" l="4456" r="4595" t="2981"/>
          <a:stretch/>
        </p:blipFill>
        <p:spPr>
          <a:xfrm>
            <a:off x="2809237" y="3182086"/>
            <a:ext cx="2476376" cy="2427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ker" id="194" name="Google Shape;1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9877" y="3928000"/>
            <a:ext cx="893132" cy="893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6"/>
          <p:cNvCxnSpPr>
            <a:stCxn id="173" idx="3"/>
          </p:cNvCxnSpPr>
          <p:nvPr/>
        </p:nvCxnSpPr>
        <p:spPr>
          <a:xfrm>
            <a:off x="1921211" y="2508468"/>
            <a:ext cx="844200" cy="192360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16"/>
          <p:cNvCxnSpPr>
            <a:stCxn id="194" idx="3"/>
            <a:endCxn id="182" idx="1"/>
          </p:cNvCxnSpPr>
          <p:nvPr/>
        </p:nvCxnSpPr>
        <p:spPr>
          <a:xfrm flipH="1" rot="10800000">
            <a:off x="3733009" y="3182066"/>
            <a:ext cx="2363100" cy="11925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16"/>
          <p:cNvCxnSpPr>
            <a:stCxn id="198" idx="3"/>
            <a:endCxn id="188" idx="1"/>
          </p:cNvCxnSpPr>
          <p:nvPr/>
        </p:nvCxnSpPr>
        <p:spPr>
          <a:xfrm>
            <a:off x="8277316" y="2541393"/>
            <a:ext cx="787800" cy="2433900"/>
          </a:xfrm>
          <a:prstGeom prst="straightConnector1">
            <a:avLst/>
          </a:prstGeom>
          <a:noFill/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16"/>
          <p:cNvSpPr/>
          <p:nvPr/>
        </p:nvSpPr>
        <p:spPr>
          <a:xfrm>
            <a:off x="6336254" y="2437072"/>
            <a:ext cx="1785770" cy="13569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</p:txBody>
      </p:sp>
      <p:pic>
        <p:nvPicPr>
          <p:cNvPr descr="Information" id="198" name="Google Shape;19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6052" y="2265761"/>
            <a:ext cx="551264" cy="55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9426722" y="4146402"/>
            <a:ext cx="1785770" cy="13569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 title="Sprint 2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2231136" y="278001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GIT MERGING CONFLICT</a:t>
            </a:r>
            <a:endParaRPr/>
          </a:p>
        </p:txBody>
      </p:sp>
      <p:pic>
        <p:nvPicPr>
          <p:cNvPr descr="https://lh3.googleusercontent.com/0d2-Ky4MdhSg9NtgXNfUYYoepJdmJ-6F8PbIMh_geAdmaj9pSO6vfFqMMAyHZWjFRuT3YKY29jtMR9VRMAL2evPvyIoX21iDa9_B_gREJ5O_xKuw9W1AvPlXDY6qNZ0tx1kPsn9I"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17" y="1710466"/>
            <a:ext cx="8488166" cy="48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2231136" y="329991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GIT MERGING CONFLICT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953845" y="1818043"/>
            <a:ext cx="10284310" cy="455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This happened because we initialized a new github repo with README or LICENSE file. We should have to merge those new initialized files with our work. ‘git pull’ fetches and merges.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According to the stactoverflow.com/questions/24357108/git-updates-were-rejected-because-the-remote-contains-work-that-you-do-not-have, </a:t>
            </a:r>
            <a:r>
              <a:rPr b="1" i="0" lang="en-US" sz="2400" u="sng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git pull &lt;remote&gt; master:dev </a:t>
            </a:r>
            <a:r>
              <a:rPr b="0" i="0" lang="en-US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will fetch the remote/master branch and merge it into your local/dev branch. </a:t>
            </a:r>
            <a:r>
              <a:rPr b="1" i="0" lang="en-US" sz="2400" u="sng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Git pull &lt;remote&gt; dev </a:t>
            </a:r>
            <a:r>
              <a:rPr b="0" i="0" lang="en-US" sz="24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will fetch the remote/dev branch, and merge it into your current branch. The conflicting commit was on remote/dev, so that is the branch he probably intended to fetch and merge.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2231136" y="339050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DEFINITION OF DONE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2231136" y="1852864"/>
            <a:ext cx="7729728" cy="500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All acceptance criteria have been met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We designed visual hierarchy app design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We made three navigator tabs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We start the ‘home’ tab for the user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All the automated tests for the user story run without failing and any defects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Code unit tested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Pair programming is done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Build pushed to demo server</a:t>
            </a:r>
            <a:endParaRPr/>
          </a:p>
          <a:p>
            <a:pPr indent="-635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08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2231136" y="413068"/>
            <a:ext cx="7729728" cy="1188720"/>
          </a:xfrm>
          <a:prstGeom prst="rect">
            <a:avLst/>
          </a:prstGeom>
          <a:solidFill>
            <a:srgbClr val="A69F8E">
              <a:alpha val="14901"/>
            </a:srgbClr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BURNDOWN CHART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920" y="2258376"/>
            <a:ext cx="10428159" cy="324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