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Cabin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abin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Cabin-italic.fntdata"/><Relationship Id="rId14" Type="http://schemas.openxmlformats.org/officeDocument/2006/relationships/font" Target="fonts/Cabin-bold.fntdata"/><Relationship Id="rId16" Type="http://schemas.openxmlformats.org/officeDocument/2006/relationships/font" Target="fonts/Cabin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happened because we initialized a new github repo with README or LICENSE file. We should have to merge those new initialized files with our work. ‘git pull’ fetches and merges.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485559848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485559848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4485559848_1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485559848_1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485559848_1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4485559848_1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Cabin"/>
              <a:buNone/>
              <a:defRPr b="0" i="0" sz="3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0" name="Google Shape;20;p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2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Cabin"/>
              <a:buNone/>
              <a:defRPr b="0" i="0" sz="22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Google Shape;81;p12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/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808523" y="6236208"/>
            <a:ext cx="510372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5" name="Google Shape;85;p1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 rot="5400000">
            <a:off x="4545009" y="324171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1" name="Google Shape;91;p1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 rot="5400000">
            <a:off x="2838640" y="329755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7" name="Google Shape;97;p1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2" name="Google Shape;32;p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2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Cabin"/>
              <a:buNone/>
              <a:defRPr b="0" i="0" sz="3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8" name="Google Shape;38;p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Cabin"/>
              <a:buNone/>
              <a:defRPr b="0" i="0" sz="3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4" name="Google Shape;44;p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" name="Google Shape;51;p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None/>
              <a:defRPr b="1" i="0" sz="19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None/>
              <a:defRPr b="1" i="0" sz="19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9" name="Google Shape;59;p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5" name="Google Shape;65;p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9" name="Google Shape;69;p1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1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Cabin"/>
              <a:buNone/>
              <a:defRPr b="0" i="0" sz="22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92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/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804672" y="6236208"/>
            <a:ext cx="5167503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7" name="Google Shape;77;p1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dk1"/>
          </a:solidFill>
          <a:ln cap="sq" cmpd="sng" w="31750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" name="Google Shape;14;p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6" name="Google Shape;26;p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XscGeI9xLyOtoRaAtc_PrNYmfop2-MRC/view" TargetMode="External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Cabin"/>
              <a:buNone/>
            </a:pPr>
            <a:r>
              <a:rPr b="0" i="0" lang="en-US" sz="3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SPRINT 3 DEMO – CCP TOUR APP</a:t>
            </a:r>
            <a:endParaRPr/>
          </a:p>
        </p:txBody>
      </p:sp>
      <p:sp>
        <p:nvSpPr>
          <p:cNvPr id="103" name="Google Shape;103;p15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rPr>
              <a:t>Gerardo Flores,  Ahram Kim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 title="Sprint 3 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000" y="1925392"/>
            <a:ext cx="7822061" cy="439990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>
            <p:ph type="title"/>
          </p:nvPr>
        </p:nvSpPr>
        <p:spPr>
          <a:xfrm>
            <a:off x="2231136" y="388067"/>
            <a:ext cx="7729800" cy="11886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Icon Logo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2231136" y="265392"/>
            <a:ext cx="7729800" cy="11886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Splash screen Logo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801" y="1749900"/>
            <a:ext cx="8548450" cy="48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2231136" y="339050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</a:pPr>
            <a:r>
              <a:rPr b="0" i="0" lang="en-US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DEFINITION OF DONE</a:t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2231136" y="1814844"/>
            <a:ext cx="7729728" cy="5668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75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All acceptance criteria have been met</a:t>
            </a:r>
            <a:endParaRPr b="0" i="0" sz="2500" u="none" cap="none" strike="noStrike">
              <a:solidFill>
                <a:srgbClr val="9BAF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We redesigned splash screen and icon </a:t>
            </a:r>
            <a:endParaRPr b="0" i="0" sz="2500" u="none" cap="none" strike="noStrike">
              <a:solidFill>
                <a:srgbClr val="9BAF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We start the ‘about’ tab for the user</a:t>
            </a:r>
            <a:endParaRPr b="0" i="0" sz="2500" u="none" cap="none" strike="noStrike">
              <a:solidFill>
                <a:srgbClr val="9BAF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All the automated tests for the user story run without failing and any defects</a:t>
            </a:r>
            <a:endParaRPr b="0" i="0" sz="2500" u="none" cap="none" strike="noStrike">
              <a:solidFill>
                <a:srgbClr val="9BAF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We have tested to connect to Ionic framework and not found any defects</a:t>
            </a:r>
            <a:endParaRPr b="0" i="0" sz="2500" u="none" cap="none" strike="noStrike">
              <a:solidFill>
                <a:srgbClr val="9BAF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Code unit tested</a:t>
            </a:r>
            <a:endParaRPr b="0" i="0" sz="2500" u="none" cap="none" strike="noStrike">
              <a:solidFill>
                <a:srgbClr val="9BAF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Pair programming is done</a:t>
            </a:r>
            <a:endParaRPr b="0" i="0" sz="2500" u="none" cap="none" strike="noStrike">
              <a:solidFill>
                <a:srgbClr val="9BAF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Build pushed to demo server</a:t>
            </a:r>
            <a:endParaRPr b="0" i="0" sz="2500" u="none" cap="none" strike="noStrike">
              <a:solidFill>
                <a:srgbClr val="9BAF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2231136" y="413068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</a:pPr>
            <a:r>
              <a:rPr b="0" i="0" lang="en-US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BURNDOWN CHART</a:t>
            </a:r>
            <a:endParaRPr/>
          </a:p>
        </p:txBody>
      </p:sp>
      <p:pic>
        <p:nvPicPr>
          <p:cNvPr descr="https://lh6.googleusercontent.com/F1AwrSFedm1UdNnA7z83BsMvfJndRBST5jbEuQmlAbQljtvCAkm13efmw8mYC9jt9K-Edgf26Jq8yvOYMYr9RJYsjxd1j9fkmANBEPU1tG7IZ5GQlpuExsMzVXJUW2yCx6C5B5wuTDg" id="136" name="Google Shape;13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321" y="2508232"/>
            <a:ext cx="10213358" cy="2840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2231136" y="375145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</a:pPr>
            <a:r>
              <a:rPr b="0" i="0" lang="en-US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BURNDOWN CHART</a:t>
            </a:r>
            <a:endParaRPr/>
          </a:p>
        </p:txBody>
      </p:sp>
      <p:pic>
        <p:nvPicPr>
          <p:cNvPr descr="https://lh4.googleusercontent.com/P0YObEshIPs1WaTmqW8GKquDaaQ-3LewIQzNKbBRSBwTj8zePql8AONZKMaX79mGkMOAtb0Flp3ov0l71k_dnZW7jX2ZV4tBMu2_fX9n13XmSVVp42SLuXonWzzX47kp83CQDffwKSg" id="142" name="Google Shape;14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7418" y="2025314"/>
            <a:ext cx="7257164" cy="4345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