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Cab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Cabin-regular.fntdata"/><Relationship Id="rId14" Type="http://schemas.openxmlformats.org/officeDocument/2006/relationships/slide" Target="slides/slide8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font" Target="fonts/Cab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bcec8839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45bcec8839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45bcec8839_0_4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bcec8839_0_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45bcec8839_0_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45bcec8839_0_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bcec8839_0_6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5bcec8839_0_6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This happened because we initialized a new github repo with README or LICENSE file. We should have to merge those new initialized files with our work. ‘git pull’ fetches and merges.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9" name="Google Shape;109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Google Shape;115;p1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695194" y="4352465"/>
            <a:ext cx="6801600" cy="12651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1" name="Google Shape;121;p1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581912" y="263804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6338315" y="2638044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Google Shape;128;p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58343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1583436" y="3143250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6338316" y="3143250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4" type="body"/>
          </p:nvPr>
        </p:nvSpPr>
        <p:spPr>
          <a:xfrm>
            <a:off x="633831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6" name="Google Shape;136;p2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Google Shape;142;p2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Google Shape;146;p2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804672" y="2243828"/>
            <a:ext cx="4486800" cy="11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736080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4" name="Google Shape;154;p2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808523" y="2243828"/>
            <a:ext cx="4494900" cy="11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4"/>
          <p:cNvSpPr/>
          <p:nvPr>
            <p:ph idx="2" type="pic"/>
          </p:nvPr>
        </p:nvSpPr>
        <p:spPr>
          <a:xfrm>
            <a:off x="6095999" y="0"/>
            <a:ext cx="610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 rot="5400000">
            <a:off x="4544964" y="324144"/>
            <a:ext cx="3102000" cy="7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8" name="Google Shape;168;p2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 rot="5400000">
            <a:off x="6810570" y="2779710"/>
            <a:ext cx="4983600" cy="12987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 rot="5400000">
            <a:off x="2838525" y="329760"/>
            <a:ext cx="49836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4" name="Google Shape;174;p2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Google Shape;103;p1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CaTSCTGY0XkgeCI_jNfBWaw0MIizqly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lang="en-US"/>
              <a:t>SPRINT 4 DEMO – CCP TOUR APP</a:t>
            </a:r>
            <a:endParaRPr/>
          </a:p>
        </p:txBody>
      </p:sp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Gerardo Flores,  Ahram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2231136" y="401985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VISUAL HIERARCHY APP DESIGN</a:t>
            </a:r>
            <a:endParaRPr/>
          </a:p>
        </p:txBody>
      </p:sp>
      <p:grpSp>
        <p:nvGrpSpPr>
          <p:cNvPr id="187" name="Google Shape;187;p28"/>
          <p:cNvGrpSpPr/>
          <p:nvPr/>
        </p:nvGrpSpPr>
        <p:grpSpPr>
          <a:xfrm>
            <a:off x="4274456" y="2869419"/>
            <a:ext cx="2126560" cy="2542652"/>
            <a:chOff x="2592591" y="1850314"/>
            <a:chExt cx="3130516" cy="4141801"/>
          </a:xfrm>
        </p:grpSpPr>
        <p:sp>
          <p:nvSpPr>
            <p:cNvPr id="188" name="Google Shape;188;p28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Home</a:t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Home</a:t>
              </a:r>
              <a:endParaRPr/>
            </a:p>
          </p:txBody>
        </p:sp>
      </p:grpSp>
      <p:sp>
        <p:nvSpPr>
          <p:cNvPr id="193" name="Google Shape;193;p28"/>
          <p:cNvSpPr/>
          <p:nvPr/>
        </p:nvSpPr>
        <p:spPr>
          <a:xfrm>
            <a:off x="1190538" y="3150399"/>
            <a:ext cx="1689000" cy="198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Splash screen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Boise State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8449267" y="4282071"/>
            <a:ext cx="2126560" cy="2408871"/>
            <a:chOff x="2592591" y="1850314"/>
            <a:chExt cx="3130516" cy="4141801"/>
          </a:xfrm>
        </p:grpSpPr>
        <p:sp>
          <p:nvSpPr>
            <p:cNvPr id="195" name="Google Shape;195;p28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8449267" y="1731979"/>
            <a:ext cx="2126560" cy="2408871"/>
            <a:chOff x="2592591" y="1850314"/>
            <a:chExt cx="3130516" cy="4141801"/>
          </a:xfrm>
        </p:grpSpPr>
        <p:sp>
          <p:nvSpPr>
            <p:cNvPr id="201" name="Google Shape;201;p28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</p:grpSp>
      <p:sp>
        <p:nvSpPr>
          <p:cNvPr id="206" name="Google Shape;206;p28"/>
          <p:cNvSpPr txBox="1"/>
          <p:nvPr/>
        </p:nvSpPr>
        <p:spPr>
          <a:xfrm>
            <a:off x="4641575" y="2326175"/>
            <a:ext cx="13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default page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1264800" y="2500125"/>
            <a:ext cx="15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Splashscreen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8" name="Google Shape;208;p28"/>
          <p:cNvCxnSpPr>
            <a:stCxn id="193" idx="3"/>
            <a:endCxn id="188" idx="1"/>
          </p:cNvCxnSpPr>
          <p:nvPr/>
        </p:nvCxnSpPr>
        <p:spPr>
          <a:xfrm>
            <a:off x="2879538" y="4140849"/>
            <a:ext cx="1395000" cy="0"/>
          </a:xfrm>
          <a:prstGeom prst="straightConnector1">
            <a:avLst/>
          </a:prstGeom>
          <a:noFill/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28"/>
          <p:cNvCxnSpPr>
            <a:stCxn id="189" idx="0"/>
            <a:endCxn id="201" idx="1"/>
          </p:cNvCxnSpPr>
          <p:nvPr/>
        </p:nvCxnSpPr>
        <p:spPr>
          <a:xfrm flipH="1" rot="10800000">
            <a:off x="4614277" y="2936416"/>
            <a:ext cx="3834900" cy="2091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8"/>
          <p:cNvCxnSpPr>
            <a:stCxn id="190" idx="3"/>
            <a:endCxn id="195" idx="1"/>
          </p:cNvCxnSpPr>
          <p:nvPr/>
        </p:nvCxnSpPr>
        <p:spPr>
          <a:xfrm>
            <a:off x="6401015" y="5219690"/>
            <a:ext cx="2048400" cy="26670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2231136" y="362264"/>
            <a:ext cx="7729800" cy="1188600"/>
          </a:xfrm>
          <a:prstGeom prst="rect">
            <a:avLst/>
          </a:prstGeom>
          <a:solidFill>
            <a:srgbClr val="A69F8E">
              <a:alpha val="14900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VISUAL HIERARCHY APP DESIGN</a:t>
            </a:r>
            <a:endParaRPr/>
          </a:p>
        </p:txBody>
      </p:sp>
      <p:grpSp>
        <p:nvGrpSpPr>
          <p:cNvPr id="217" name="Google Shape;217;p29"/>
          <p:cNvGrpSpPr/>
          <p:nvPr/>
        </p:nvGrpSpPr>
        <p:grpSpPr>
          <a:xfrm>
            <a:off x="434726" y="1807728"/>
            <a:ext cx="1630810" cy="2215428"/>
            <a:chOff x="757408" y="2012208"/>
            <a:chExt cx="3136777" cy="4022931"/>
          </a:xfrm>
        </p:grpSpPr>
        <p:grpSp>
          <p:nvGrpSpPr>
            <p:cNvPr id="218" name="Google Shape;218;p29"/>
            <p:cNvGrpSpPr/>
            <p:nvPr/>
          </p:nvGrpSpPr>
          <p:grpSpPr>
            <a:xfrm>
              <a:off x="757408" y="2012208"/>
              <a:ext cx="3136777" cy="4022931"/>
              <a:chOff x="2592591" y="1850314"/>
              <a:chExt cx="3130516" cy="4141801"/>
            </a:xfrm>
          </p:grpSpPr>
          <p:sp>
            <p:nvSpPr>
              <p:cNvPr id="219" name="Google Shape;219;p29"/>
              <p:cNvSpPr/>
              <p:nvPr/>
            </p:nvSpPr>
            <p:spPr>
              <a:xfrm>
                <a:off x="2592592" y="1850315"/>
                <a:ext cx="3130500" cy="41418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2592593" y="5365540"/>
                <a:ext cx="1000500" cy="626400"/>
              </a:xfrm>
              <a:prstGeom prst="rect">
                <a:avLst/>
              </a:prstGeom>
              <a:gradFill>
                <a:gsLst>
                  <a:gs pos="0">
                    <a:srgbClr val="A4C2C1"/>
                  </a:gs>
                  <a:gs pos="50000">
                    <a:srgbClr val="9BBEBD"/>
                  </a:gs>
                  <a:gs pos="100000">
                    <a:srgbClr val="92B6B5"/>
                  </a:gs>
                </a:gsLst>
                <a:lin ang="5400012" scaled="0"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4722607" y="5365540"/>
                <a:ext cx="1000500" cy="626400"/>
              </a:xfrm>
              <a:prstGeom prst="rect">
                <a:avLst/>
              </a:prstGeom>
              <a:gradFill>
                <a:gsLst>
                  <a:gs pos="0">
                    <a:srgbClr val="D4CD78"/>
                  </a:gs>
                  <a:gs pos="50000">
                    <a:srgbClr val="D3CC69"/>
                  </a:gs>
                  <a:gs pos="100000">
                    <a:srgbClr val="CEC760"/>
                  </a:gs>
                </a:gsLst>
                <a:lin ang="5400012" scaled="0"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Map</a:t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3593053" y="5365540"/>
                <a:ext cx="1129500" cy="626400"/>
              </a:xfrm>
              <a:prstGeom prst="rect">
                <a:avLst/>
              </a:prstGeom>
              <a:gradFill>
                <a:gsLst>
                  <a:gs pos="0">
                    <a:srgbClr val="CBA56A"/>
                  </a:gs>
                  <a:gs pos="50000">
                    <a:srgbClr val="C99F5A"/>
                  </a:gs>
                  <a:gs pos="100000">
                    <a:srgbClr val="C59850"/>
                  </a:gs>
                </a:gsLst>
                <a:lin ang="5400012" scaled="0"/>
              </a:gra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2592591" y="1850314"/>
                <a:ext cx="3130500" cy="537900"/>
              </a:xfrm>
              <a:prstGeom prst="rect">
                <a:avLst/>
              </a:prstGeom>
              <a:gradFill>
                <a:gsLst>
                  <a:gs pos="0">
                    <a:srgbClr val="D4CD78"/>
                  </a:gs>
                  <a:gs pos="50000">
                    <a:srgbClr val="D3CC69"/>
                  </a:gs>
                  <a:gs pos="100000">
                    <a:srgbClr val="CEC760"/>
                  </a:gs>
                </a:gsLst>
                <a:lin ang="5400012" scaled="0"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Map</a:t>
                </a:r>
                <a:endParaRPr/>
              </a:p>
            </p:txBody>
          </p:sp>
        </p:grpSp>
        <p:sp>
          <p:nvSpPr>
            <p:cNvPr id="224" name="Google Shape;224;p29"/>
            <p:cNvSpPr/>
            <p:nvPr/>
          </p:nvSpPr>
          <p:spPr>
            <a:xfrm>
              <a:off x="1034946" y="2706815"/>
              <a:ext cx="2581800" cy="1155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034946" y="4040757"/>
              <a:ext cx="2581800" cy="1155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2790342" y="2743545"/>
            <a:ext cx="2495334" cy="3377639"/>
            <a:chOff x="2592591" y="1850314"/>
            <a:chExt cx="3130516" cy="4141801"/>
          </a:xfrm>
        </p:grpSpPr>
        <p:sp>
          <p:nvSpPr>
            <p:cNvPr id="227" name="Google Shape;227;p29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r>
                <a:rPr baseline="30000"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nd</a:t>
              </a: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6095931" y="1799455"/>
            <a:ext cx="2268059" cy="2765066"/>
            <a:chOff x="2592591" y="1850314"/>
            <a:chExt cx="3130516" cy="4141801"/>
          </a:xfrm>
        </p:grpSpPr>
        <p:sp>
          <p:nvSpPr>
            <p:cNvPr id="233" name="Google Shape;233;p29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CCP 221</a:t>
              </a:r>
              <a:endParaRPr/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9065044" y="3379581"/>
            <a:ext cx="2528205" cy="3191672"/>
            <a:chOff x="2592591" y="1850314"/>
            <a:chExt cx="3130516" cy="4141801"/>
          </a:xfrm>
        </p:grpSpPr>
        <p:sp>
          <p:nvSpPr>
            <p:cNvPr id="239" name="Google Shape;239;p29"/>
            <p:cNvSpPr/>
            <p:nvPr/>
          </p:nvSpPr>
          <p:spPr>
            <a:xfrm>
              <a:off x="2592592" y="1850315"/>
              <a:ext cx="3130500" cy="4141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592593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4722607" y="5365540"/>
              <a:ext cx="1000500" cy="6264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593053" y="5365540"/>
              <a:ext cx="1129500" cy="626400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592591" y="1850314"/>
              <a:ext cx="3130500" cy="537900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Ccp221 INFO</a:t>
              </a:r>
              <a:endParaRPr/>
            </a:p>
          </p:txBody>
        </p:sp>
      </p:grp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1330" l="4456" r="4592" t="2985"/>
          <a:stretch/>
        </p:blipFill>
        <p:spPr>
          <a:xfrm>
            <a:off x="2809237" y="3182086"/>
            <a:ext cx="2476375" cy="2427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9877" y="3928000"/>
            <a:ext cx="893132" cy="893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>
            <a:stCxn id="224" idx="3"/>
          </p:cNvCxnSpPr>
          <p:nvPr/>
        </p:nvCxnSpPr>
        <p:spPr>
          <a:xfrm>
            <a:off x="1921296" y="2508360"/>
            <a:ext cx="844200" cy="192360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29"/>
          <p:cNvCxnSpPr>
            <a:stCxn id="245" idx="3"/>
            <a:endCxn id="233" idx="1"/>
          </p:cNvCxnSpPr>
          <p:nvPr/>
        </p:nvCxnSpPr>
        <p:spPr>
          <a:xfrm flipH="1" rot="10800000">
            <a:off x="3733009" y="3182066"/>
            <a:ext cx="2362800" cy="11925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29"/>
          <p:cNvCxnSpPr>
            <a:stCxn id="249" idx="3"/>
            <a:endCxn id="239" idx="1"/>
          </p:cNvCxnSpPr>
          <p:nvPr/>
        </p:nvCxnSpPr>
        <p:spPr>
          <a:xfrm>
            <a:off x="8277316" y="2541393"/>
            <a:ext cx="787800" cy="2433900"/>
          </a:xfrm>
          <a:prstGeom prst="straightConnector1">
            <a:avLst/>
          </a:prstGeom>
          <a:noFill/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29"/>
          <p:cNvSpPr/>
          <p:nvPr/>
        </p:nvSpPr>
        <p:spPr>
          <a:xfrm>
            <a:off x="6336254" y="2437072"/>
            <a:ext cx="1785900" cy="135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</p:txBody>
      </p:sp>
      <p:pic>
        <p:nvPicPr>
          <p:cNvPr descr="Information" id="249" name="Google Shape;24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6052" y="2265761"/>
            <a:ext cx="551264" cy="55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9426722" y="4146402"/>
            <a:ext cx="1785900" cy="135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2231136" y="339050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Map</a:t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25" y="1747175"/>
            <a:ext cx="3239557" cy="50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182" y="1747175"/>
            <a:ext cx="3258755" cy="50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 title="Sprint 4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2231136" y="339050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DEFINITION OF DONE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905435" y="1814844"/>
            <a:ext cx="10381130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All acceptance criteria have been met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We start the ‘map’ tab for the user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All the automated tests for the user story run without failing and any defects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We have tested to connect to Ionic framework and not found any defects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Code unit tested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Pair programming is done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Build pushed to demo server</a:t>
            </a:r>
            <a:endParaRPr b="0" i="0" sz="2500" u="none" cap="none" strike="noStrike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2231136" y="413068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BURNDOWN CHART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8" y="2361471"/>
            <a:ext cx="9812824" cy="30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2231136" y="37514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lang="en-US"/>
              <a:t>BURNDOWN CHART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35" y="1939065"/>
            <a:ext cx="7729727" cy="454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cel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