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sldIdLst>
    <p:sldId id="259" r:id="rId2"/>
    <p:sldId id="261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1" autoAdjust="0"/>
    <p:restoredTop sz="76355" autoAdjust="0"/>
  </p:normalViewPr>
  <p:slideViewPr>
    <p:cSldViewPr snapToGrid="0">
      <p:cViewPr varScale="1">
        <p:scale>
          <a:sx n="125" d="100"/>
          <a:sy n="125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2A9DE-6C20-4CCE-8D4E-E321361C52A2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8F5DD-D287-41B3-924B-C69AB4A6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struct </a:t>
            </a:r>
            <a:r>
              <a:rPr lang="en-US" dirty="0" err="1"/>
              <a:t>SegTree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	vector&lt;Int&gt; t;</a:t>
            </a:r>
          </a:p>
          <a:p>
            <a:pPr algn="l"/>
            <a:r>
              <a:rPr lang="en-US" dirty="0"/>
              <a:t>	int x;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	void build(vector&lt;Int&gt;&amp; a)</a:t>
            </a:r>
          </a:p>
          <a:p>
            <a:pPr algn="l"/>
            <a:r>
              <a:rPr lang="en-US" dirty="0"/>
              <a:t>	{</a:t>
            </a:r>
          </a:p>
          <a:p>
            <a:pPr algn="l"/>
            <a:r>
              <a:rPr lang="en-US" dirty="0"/>
              <a:t>		int n = </a:t>
            </a:r>
            <a:r>
              <a:rPr lang="en-US" dirty="0" err="1"/>
              <a:t>a.size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		x = 1;</a:t>
            </a:r>
          </a:p>
          <a:p>
            <a:pPr algn="l"/>
            <a:r>
              <a:rPr lang="en-US" dirty="0"/>
              <a:t>		while (x &lt; n)</a:t>
            </a:r>
          </a:p>
          <a:p>
            <a:pPr algn="l"/>
            <a:r>
              <a:rPr lang="en-US" dirty="0"/>
              <a:t>			x *= 2;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t.assign</a:t>
            </a:r>
            <a:r>
              <a:rPr lang="en-US" dirty="0"/>
              <a:t>(2 * x - 1, 0);</a:t>
            </a:r>
          </a:p>
          <a:p>
            <a:pPr algn="l"/>
            <a:r>
              <a:rPr lang="en-US" dirty="0"/>
              <a:t>		REP(</a:t>
            </a:r>
            <a:r>
              <a:rPr lang="en-US" dirty="0" err="1"/>
              <a:t>i</a:t>
            </a:r>
            <a:r>
              <a:rPr lang="en-US" dirty="0"/>
              <a:t>, n)</a:t>
            </a:r>
          </a:p>
          <a:p>
            <a:pPr algn="l"/>
            <a:r>
              <a:rPr lang="en-US" dirty="0"/>
              <a:t>			t[x - 1 + 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algn="l"/>
            <a:r>
              <a:rPr lang="en-US" dirty="0"/>
              <a:t>		for (int v = x - 2; v &gt;= 0; v--)</a:t>
            </a:r>
          </a:p>
          <a:p>
            <a:pPr algn="l"/>
            <a:r>
              <a:rPr lang="en-US" dirty="0"/>
              <a:t>			t[v] = t[2 * v + 1] + t[2 * v + 2];</a:t>
            </a:r>
          </a:p>
          <a:p>
            <a:pPr algn="l"/>
            <a:r>
              <a:rPr lang="en-US" dirty="0"/>
              <a:t>	}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	void update(int </a:t>
            </a:r>
            <a:r>
              <a:rPr lang="en-US" dirty="0" err="1"/>
              <a:t>i</a:t>
            </a:r>
            <a:r>
              <a:rPr lang="en-US" dirty="0"/>
              <a:t>, Int k)</a:t>
            </a:r>
          </a:p>
          <a:p>
            <a:pPr algn="l"/>
            <a:r>
              <a:rPr lang="en-US" dirty="0"/>
              <a:t>	{</a:t>
            </a:r>
          </a:p>
          <a:p>
            <a:pPr algn="l"/>
            <a:r>
              <a:rPr lang="en-US" dirty="0"/>
              <a:t>		t[x - 1 + </a:t>
            </a:r>
            <a:r>
              <a:rPr lang="en-US" dirty="0" err="1"/>
              <a:t>i</a:t>
            </a:r>
            <a:r>
              <a:rPr lang="en-US" dirty="0"/>
              <a:t>] = k;</a:t>
            </a:r>
          </a:p>
          <a:p>
            <a:pPr algn="l"/>
            <a:r>
              <a:rPr lang="en-US" dirty="0"/>
              <a:t>		int v = x - 1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		while (v != 0) {</a:t>
            </a:r>
          </a:p>
          <a:p>
            <a:pPr algn="l"/>
            <a:r>
              <a:rPr lang="en-US" dirty="0"/>
              <a:t>			v = (v - 1) / 2;</a:t>
            </a:r>
          </a:p>
          <a:p>
            <a:pPr algn="l"/>
            <a:r>
              <a:rPr lang="en-US" dirty="0"/>
              <a:t>			t[v] = t[2 * v + 1] + t[2 * v + 2];</a:t>
            </a:r>
          </a:p>
          <a:p>
            <a:pPr algn="l"/>
            <a:r>
              <a:rPr lang="en-US" dirty="0"/>
              <a:t>		}</a:t>
            </a:r>
          </a:p>
          <a:p>
            <a:pPr algn="l"/>
            <a:r>
              <a:rPr lang="en-US" dirty="0"/>
              <a:t>	}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	Int </a:t>
            </a:r>
            <a:r>
              <a:rPr lang="en-US" dirty="0" err="1"/>
              <a:t>rsq</a:t>
            </a:r>
            <a:r>
              <a:rPr lang="en-US" dirty="0"/>
              <a:t>(int v, int l, int r, int a, int b)</a:t>
            </a:r>
          </a:p>
          <a:p>
            <a:pPr algn="l"/>
            <a:r>
              <a:rPr lang="en-US" dirty="0"/>
              <a:t>	{</a:t>
            </a:r>
          </a:p>
          <a:p>
            <a:pPr algn="l"/>
            <a:r>
              <a:rPr lang="en-US" dirty="0"/>
              <a:t>		if (l &gt; b || r &lt; a)</a:t>
            </a:r>
          </a:p>
          <a:p>
            <a:pPr algn="l"/>
            <a:r>
              <a:rPr lang="en-US" dirty="0"/>
              <a:t>			return 0;</a:t>
            </a:r>
          </a:p>
          <a:p>
            <a:pPr algn="l"/>
            <a:r>
              <a:rPr lang="en-US" dirty="0"/>
              <a:t>		if (l &gt;= a &amp;&amp; r &lt;= b)</a:t>
            </a:r>
          </a:p>
          <a:p>
            <a:pPr algn="l"/>
            <a:r>
              <a:rPr lang="en-US" dirty="0"/>
              <a:t>			return t[v];</a:t>
            </a:r>
          </a:p>
          <a:p>
            <a:pPr algn="l"/>
            <a:r>
              <a:rPr lang="en-US" dirty="0"/>
              <a:t>		int m = (l + r) / 2;</a:t>
            </a:r>
          </a:p>
          <a:p>
            <a:pPr algn="l"/>
            <a:r>
              <a:rPr lang="en-US" dirty="0"/>
              <a:t>		return </a:t>
            </a:r>
            <a:r>
              <a:rPr lang="en-US" dirty="0" err="1"/>
              <a:t>rsq</a:t>
            </a:r>
            <a:r>
              <a:rPr lang="en-US" dirty="0"/>
              <a:t>(2 * v + 1, l, m, a, b) + </a:t>
            </a:r>
            <a:r>
              <a:rPr lang="en-US" dirty="0" err="1"/>
              <a:t>rsq</a:t>
            </a:r>
            <a:r>
              <a:rPr lang="en-US" dirty="0"/>
              <a:t>(2 * v + 2, m + 1, r, a, b);</a:t>
            </a:r>
          </a:p>
          <a:p>
            <a:pPr algn="l"/>
            <a:r>
              <a:rPr lang="en-US" dirty="0"/>
              <a:t>	}</a:t>
            </a:r>
          </a:p>
          <a:p>
            <a:pPr algn="l"/>
            <a:r>
              <a:rPr lang="en-US" dirty="0"/>
              <a:t>};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void solve()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	int n, m;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n &gt;&gt; m;</a:t>
            </a:r>
          </a:p>
          <a:p>
            <a:pPr algn="l"/>
            <a:r>
              <a:rPr lang="en-US" dirty="0"/>
              <a:t>	vector&lt;Int&gt; a(n);</a:t>
            </a:r>
          </a:p>
          <a:p>
            <a:pPr algn="l"/>
            <a:r>
              <a:rPr lang="en-US" dirty="0"/>
              <a:t>	REP(</a:t>
            </a:r>
            <a:r>
              <a:rPr lang="en-US" dirty="0" err="1"/>
              <a:t>i</a:t>
            </a:r>
            <a:r>
              <a:rPr lang="en-US" dirty="0"/>
              <a:t>, n) </a:t>
            </a:r>
            <a:r>
              <a:rPr lang="en-US" dirty="0" err="1"/>
              <a:t>cin</a:t>
            </a:r>
            <a:r>
              <a:rPr lang="en-US" dirty="0"/>
              <a:t> &gt;&gt;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SegTree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st.build</a:t>
            </a:r>
            <a:r>
              <a:rPr lang="en-US" dirty="0"/>
              <a:t>(a);</a:t>
            </a:r>
          </a:p>
          <a:p>
            <a:pPr algn="l"/>
            <a:r>
              <a:rPr lang="en-US" dirty="0"/>
              <a:t>	</a:t>
            </a:r>
          </a:p>
          <a:p>
            <a:pPr algn="l"/>
            <a:r>
              <a:rPr lang="en-US" dirty="0"/>
              <a:t>	int t, </a:t>
            </a:r>
            <a:r>
              <a:rPr lang="en-US" dirty="0" err="1"/>
              <a:t>i</a:t>
            </a:r>
            <a:r>
              <a:rPr lang="en-US" dirty="0"/>
              <a:t>, j, v;</a:t>
            </a:r>
          </a:p>
          <a:p>
            <a:pPr algn="l"/>
            <a:r>
              <a:rPr lang="en-US" dirty="0"/>
              <a:t>	REP(l, m) {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 &gt;&gt; t;</a:t>
            </a:r>
          </a:p>
          <a:p>
            <a:pPr algn="l"/>
            <a:r>
              <a:rPr lang="en-US" dirty="0"/>
              <a:t>		if (t == 1) {</a:t>
            </a:r>
          </a:p>
          <a:p>
            <a:pPr algn="l"/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v;</a:t>
            </a:r>
          </a:p>
          <a:p>
            <a:pPr algn="l"/>
            <a:r>
              <a:rPr lang="en-US" dirty="0"/>
              <a:t>			</a:t>
            </a:r>
            <a:r>
              <a:rPr lang="en-US" dirty="0" err="1"/>
              <a:t>st.update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v);</a:t>
            </a:r>
          </a:p>
          <a:p>
            <a:pPr algn="l"/>
            <a:r>
              <a:rPr lang="en-US" dirty="0"/>
              <a:t>		}</a:t>
            </a:r>
          </a:p>
          <a:p>
            <a:pPr algn="l"/>
            <a:r>
              <a:rPr lang="en-US" dirty="0"/>
              <a:t>		else {</a:t>
            </a:r>
          </a:p>
          <a:p>
            <a:pPr algn="l"/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j;</a:t>
            </a:r>
          </a:p>
          <a:p>
            <a:pPr algn="l"/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st.rsq</a:t>
            </a:r>
            <a:r>
              <a:rPr lang="en-US" dirty="0"/>
              <a:t>(0, 0, </a:t>
            </a:r>
            <a:r>
              <a:rPr lang="en-US" dirty="0" err="1"/>
              <a:t>st.x</a:t>
            </a:r>
            <a:r>
              <a:rPr lang="en-US" dirty="0"/>
              <a:t> - 1, </a:t>
            </a:r>
            <a:r>
              <a:rPr lang="en-US" dirty="0" err="1"/>
              <a:t>i</a:t>
            </a:r>
            <a:r>
              <a:rPr lang="en-US" dirty="0"/>
              <a:t>, j - 1)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		}</a:t>
            </a:r>
          </a:p>
          <a:p>
            <a:pPr algn="l"/>
            <a:r>
              <a:rPr lang="en-US" dirty="0"/>
              <a:t>	}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SegTree</a:t>
            </a:r>
            <a:r>
              <a:rPr lang="en-US" dirty="0"/>
              <a:t> {</a:t>
            </a:r>
          </a:p>
          <a:p>
            <a:r>
              <a:rPr lang="en-US" dirty="0"/>
              <a:t>	vector&lt;Int&gt; t;</a:t>
            </a:r>
          </a:p>
          <a:p>
            <a:r>
              <a:rPr lang="en-US" dirty="0"/>
              <a:t>	int size;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build(int n)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size = 1;</a:t>
            </a:r>
          </a:p>
          <a:p>
            <a:r>
              <a:rPr lang="en-US" dirty="0"/>
              <a:t>		while (size &lt; n) size *= 2;</a:t>
            </a:r>
          </a:p>
          <a:p>
            <a:r>
              <a:rPr lang="en-US" dirty="0"/>
              <a:t>		</a:t>
            </a:r>
            <a:r>
              <a:rPr lang="en-US" dirty="0" err="1"/>
              <a:t>t.assign</a:t>
            </a:r>
            <a:r>
              <a:rPr lang="en-US" dirty="0"/>
              <a:t>(2 * size - 1, 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Int  get(int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int v = size - 1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Int ret = t[v];</a:t>
            </a:r>
          </a:p>
          <a:p>
            <a:r>
              <a:rPr lang="en-US" dirty="0"/>
              <a:t>		while (v != 0) {</a:t>
            </a:r>
          </a:p>
          <a:p>
            <a:r>
              <a:rPr lang="en-US" dirty="0"/>
              <a:t>			v = (v - 1) / 2;</a:t>
            </a:r>
          </a:p>
          <a:p>
            <a:r>
              <a:rPr lang="en-US" dirty="0"/>
              <a:t>			ret += t[v];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ret;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add(int v, int l, int r, int a, int b, Int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(l &gt; b || r &lt; a)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if (l &gt;= a &amp;&amp; r &lt;= b) {</a:t>
            </a:r>
          </a:p>
          <a:p>
            <a:r>
              <a:rPr lang="en-US" dirty="0"/>
              <a:t>			t[v] +=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int m = (l + r) / 2;</a:t>
            </a:r>
          </a:p>
          <a:p>
            <a:r>
              <a:rPr lang="en-US" dirty="0"/>
              <a:t>		add(2 * v + 1, l, m, a, b,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	add(2 * v + 2, m + 1, r, a, b,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solve()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n, m;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n &gt;&gt; m;</a:t>
            </a:r>
          </a:p>
          <a:p>
            <a:r>
              <a:rPr lang="en-US" dirty="0"/>
              <a:t>	</a:t>
            </a:r>
            <a:r>
              <a:rPr lang="en-US" dirty="0" err="1"/>
              <a:t>SegTree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st.build</a:t>
            </a:r>
            <a:r>
              <a:rPr lang="en-US" dirty="0"/>
              <a:t>(n);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REP(</a:t>
            </a:r>
            <a:r>
              <a:rPr lang="en-US" dirty="0" err="1"/>
              <a:t>i</a:t>
            </a:r>
            <a:r>
              <a:rPr lang="en-US" dirty="0"/>
              <a:t>, m) {</a:t>
            </a:r>
          </a:p>
          <a:p>
            <a:r>
              <a:rPr lang="en-US" dirty="0"/>
              <a:t>		int t;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 &gt;&gt; t;</a:t>
            </a:r>
          </a:p>
          <a:p>
            <a:r>
              <a:rPr lang="en-US" dirty="0"/>
              <a:t>		if (t == 1) {</a:t>
            </a:r>
          </a:p>
          <a:p>
            <a:r>
              <a:rPr lang="en-US" dirty="0"/>
              <a:t>			int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/>
              <a:t>val</a:t>
            </a:r>
            <a:r>
              <a:rPr lang="en-US" dirty="0"/>
              <a:t>;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j &gt;&gt;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st.add</a:t>
            </a:r>
            <a:r>
              <a:rPr lang="en-US" dirty="0"/>
              <a:t>(0, 0, </a:t>
            </a:r>
            <a:r>
              <a:rPr lang="en-US" dirty="0" err="1"/>
              <a:t>st.size</a:t>
            </a:r>
            <a:r>
              <a:rPr lang="en-US" dirty="0"/>
              <a:t> - 1, </a:t>
            </a:r>
            <a:r>
              <a:rPr lang="en-US" dirty="0" err="1"/>
              <a:t>i</a:t>
            </a:r>
            <a:r>
              <a:rPr lang="en-US" dirty="0"/>
              <a:t>, j - 1,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 {</a:t>
            </a:r>
          </a:p>
          <a:p>
            <a:r>
              <a:rPr lang="en-US" dirty="0"/>
              <a:t>			int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SegTree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vector&lt;Int&gt; t, </a:t>
            </a:r>
            <a:r>
              <a:rPr lang="en-US" dirty="0" err="1"/>
              <a:t>upd</a:t>
            </a:r>
            <a:r>
              <a:rPr lang="en-US" dirty="0"/>
              <a:t>;</a:t>
            </a:r>
          </a:p>
          <a:p>
            <a:r>
              <a:rPr lang="en-US" dirty="0"/>
              <a:t>	int x;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build(int n)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x = 1;</a:t>
            </a:r>
          </a:p>
          <a:p>
            <a:r>
              <a:rPr lang="en-US" dirty="0"/>
              <a:t>		while (x &lt; n)</a:t>
            </a:r>
          </a:p>
          <a:p>
            <a:r>
              <a:rPr lang="en-US" dirty="0"/>
              <a:t>			x *= 2;</a:t>
            </a:r>
          </a:p>
          <a:p>
            <a:r>
              <a:rPr lang="en-US" dirty="0"/>
              <a:t>		</a:t>
            </a:r>
            <a:r>
              <a:rPr lang="en-US" dirty="0" err="1"/>
              <a:t>t.assign</a:t>
            </a:r>
            <a:r>
              <a:rPr lang="en-US" dirty="0"/>
              <a:t>(2 * x - 1, 0);</a:t>
            </a:r>
          </a:p>
          <a:p>
            <a:r>
              <a:rPr lang="en-US" dirty="0"/>
              <a:t>		</a:t>
            </a:r>
            <a:r>
              <a:rPr lang="en-US" dirty="0" err="1"/>
              <a:t>upd.assign</a:t>
            </a:r>
            <a:r>
              <a:rPr lang="en-US" dirty="0"/>
              <a:t>(2 * x - 1, 0);</a:t>
            </a:r>
          </a:p>
          <a:p>
            <a:r>
              <a:rPr lang="en-US" dirty="0"/>
              <a:t>		REP(</a:t>
            </a:r>
            <a:r>
              <a:rPr lang="en-US" dirty="0" err="1"/>
              <a:t>i</a:t>
            </a:r>
            <a:r>
              <a:rPr lang="en-US" dirty="0"/>
              <a:t>, n)</a:t>
            </a:r>
          </a:p>
          <a:p>
            <a:r>
              <a:rPr lang="en-US" dirty="0"/>
              <a:t>			t[x - 1 + </a:t>
            </a:r>
            <a:r>
              <a:rPr lang="en-US" dirty="0" err="1"/>
              <a:t>i</a:t>
            </a:r>
            <a:r>
              <a:rPr lang="en-US" dirty="0"/>
              <a:t>] = 0;</a:t>
            </a:r>
          </a:p>
          <a:p>
            <a:r>
              <a:rPr lang="en-US" dirty="0"/>
              <a:t>		for (int v = x - 2; v &gt;= 0; v--)</a:t>
            </a:r>
          </a:p>
          <a:p>
            <a:r>
              <a:rPr lang="en-US" dirty="0"/>
              <a:t>			t[v] = (t[2 * v + 1] + t[2 * v + 2]);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Int get(int v, int l, int 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t[v] + </a:t>
            </a:r>
            <a:r>
              <a:rPr lang="en-US" dirty="0" err="1"/>
              <a:t>upd</a:t>
            </a:r>
            <a:r>
              <a:rPr lang="en-US" dirty="0"/>
              <a:t>[v] * (r - l + 1);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push(int v, int l, int 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(l == r)</a:t>
            </a:r>
          </a:p>
          <a:p>
            <a:r>
              <a:rPr lang="en-US" dirty="0"/>
              <a:t>			t[v] += </a:t>
            </a:r>
            <a:r>
              <a:rPr lang="en-US" dirty="0" err="1"/>
              <a:t>upd</a:t>
            </a:r>
            <a:r>
              <a:rPr lang="en-US" dirty="0"/>
              <a:t>[v];</a:t>
            </a:r>
          </a:p>
          <a:p>
            <a:r>
              <a:rPr lang="en-US" dirty="0"/>
              <a:t>		else {</a:t>
            </a:r>
          </a:p>
          <a:p>
            <a:r>
              <a:rPr lang="en-US" dirty="0"/>
              <a:t>			</a:t>
            </a:r>
            <a:r>
              <a:rPr lang="en-US" dirty="0" err="1"/>
              <a:t>upd</a:t>
            </a:r>
            <a:r>
              <a:rPr lang="en-US" dirty="0"/>
              <a:t>[2 * v + 1] += </a:t>
            </a:r>
            <a:r>
              <a:rPr lang="en-US" dirty="0" err="1"/>
              <a:t>upd</a:t>
            </a:r>
            <a:r>
              <a:rPr lang="en-US" dirty="0"/>
              <a:t>[v];</a:t>
            </a:r>
          </a:p>
          <a:p>
            <a:r>
              <a:rPr lang="en-US" dirty="0"/>
              <a:t>			</a:t>
            </a:r>
            <a:r>
              <a:rPr lang="en-US" dirty="0" err="1"/>
              <a:t>upd</a:t>
            </a:r>
            <a:r>
              <a:rPr lang="en-US" dirty="0"/>
              <a:t>[2 * v + 2] += </a:t>
            </a:r>
            <a:r>
              <a:rPr lang="en-US" dirty="0" err="1"/>
              <a:t>upd</a:t>
            </a:r>
            <a:r>
              <a:rPr lang="en-US" dirty="0"/>
              <a:t>[v];</a:t>
            </a:r>
          </a:p>
          <a:p>
            <a:r>
              <a:rPr lang="en-US" dirty="0"/>
              <a:t>			int m = (l + r) / 2;</a:t>
            </a:r>
          </a:p>
          <a:p>
            <a:r>
              <a:rPr lang="en-US" dirty="0"/>
              <a:t>			t[v] = (get(2 * v + 1, l, m) + get(2 * v + 2, m + 1, r));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upd</a:t>
            </a:r>
            <a:r>
              <a:rPr lang="en-US" dirty="0"/>
              <a:t>[v] = 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update(int v, int l, int r, int a, int b, Int add)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push(v, l, r);</a:t>
            </a:r>
          </a:p>
          <a:p>
            <a:r>
              <a:rPr lang="en-US" dirty="0"/>
              <a:t>		if (l &gt; b || r &lt; a)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if (l &gt;= a &amp;&amp; r &lt;= b) {</a:t>
            </a:r>
          </a:p>
          <a:p>
            <a:r>
              <a:rPr lang="en-US" dirty="0"/>
              <a:t>			</a:t>
            </a:r>
            <a:r>
              <a:rPr lang="en-US" dirty="0" err="1"/>
              <a:t>upd</a:t>
            </a:r>
            <a:r>
              <a:rPr lang="en-US" dirty="0"/>
              <a:t>[v] += add;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int m = (l + r) / 2;</a:t>
            </a:r>
          </a:p>
          <a:p>
            <a:r>
              <a:rPr lang="en-US" dirty="0"/>
              <a:t>		update(2 * v + 1, l, m, a, b, add);</a:t>
            </a:r>
          </a:p>
          <a:p>
            <a:r>
              <a:rPr lang="en-US" dirty="0"/>
              <a:t>		update(2 * v + 2, m + 1, r, a, b, add);</a:t>
            </a:r>
          </a:p>
          <a:p>
            <a:r>
              <a:rPr lang="en-US" dirty="0"/>
              <a:t>		t[v] = (get(2 * v + 1, l, m) + get(2 * v + 2, m + 1, r));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Int </a:t>
            </a:r>
            <a:r>
              <a:rPr lang="en-US" dirty="0" err="1"/>
              <a:t>rsq</a:t>
            </a:r>
            <a:r>
              <a:rPr lang="en-US" dirty="0"/>
              <a:t>(int v, int l, int r, int a, int b)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push(v, l, r);</a:t>
            </a:r>
          </a:p>
          <a:p>
            <a:r>
              <a:rPr lang="en-US" dirty="0"/>
              <a:t>		if (l &gt; b || r &lt; a)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if (l &gt;= a &amp;&amp; r &lt;= b)</a:t>
            </a:r>
          </a:p>
          <a:p>
            <a:r>
              <a:rPr lang="en-US" dirty="0"/>
              <a:t>			return get(v, l, r);</a:t>
            </a:r>
          </a:p>
          <a:p>
            <a:r>
              <a:rPr lang="en-US" dirty="0"/>
              <a:t>		int m = (l + r) / 2;</a:t>
            </a:r>
          </a:p>
          <a:p>
            <a:r>
              <a:rPr lang="en-US" dirty="0"/>
              <a:t>		return </a:t>
            </a:r>
            <a:r>
              <a:rPr lang="en-US" dirty="0" err="1"/>
              <a:t>rsq</a:t>
            </a:r>
            <a:r>
              <a:rPr lang="en-US" dirty="0"/>
              <a:t>(2 * v + 1, l, m, a, b) + </a:t>
            </a:r>
            <a:r>
              <a:rPr lang="en-US" dirty="0" err="1"/>
              <a:t>rsq</a:t>
            </a:r>
            <a:r>
              <a:rPr lang="en-US" dirty="0"/>
              <a:t>(2 * v + 2, m + 1, r, a, b);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solve()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n, m;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n &gt;&gt; m;</a:t>
            </a:r>
          </a:p>
          <a:p>
            <a:r>
              <a:rPr lang="en-US" dirty="0"/>
              <a:t>	</a:t>
            </a:r>
            <a:r>
              <a:rPr lang="en-US" dirty="0" err="1"/>
              <a:t>SegTree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st.build</a:t>
            </a:r>
            <a:r>
              <a:rPr lang="en-US" dirty="0"/>
              <a:t>(n);</a:t>
            </a:r>
          </a:p>
          <a:p>
            <a:r>
              <a:rPr lang="en-US" dirty="0"/>
              <a:t>	int T,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	Int v;</a:t>
            </a:r>
          </a:p>
          <a:p>
            <a:r>
              <a:rPr lang="en-US" dirty="0"/>
              <a:t>	REP(l, m) {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 &gt;&gt; T;</a:t>
            </a:r>
          </a:p>
          <a:p>
            <a:r>
              <a:rPr lang="en-US" dirty="0"/>
              <a:t>		if (T == 2) {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j;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st.rsq</a:t>
            </a:r>
            <a:r>
              <a:rPr lang="en-US" dirty="0"/>
              <a:t>(0, 0, </a:t>
            </a:r>
            <a:r>
              <a:rPr lang="en-US" dirty="0" err="1"/>
              <a:t>st.x</a:t>
            </a:r>
            <a:r>
              <a:rPr lang="en-US" dirty="0"/>
              <a:t> - 1, </a:t>
            </a:r>
            <a:r>
              <a:rPr lang="en-US" dirty="0" err="1"/>
              <a:t>i</a:t>
            </a:r>
            <a:r>
              <a:rPr lang="en-US" dirty="0"/>
              <a:t>, j - 1)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 {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j &gt;&gt; v;</a:t>
            </a:r>
          </a:p>
          <a:p>
            <a:r>
              <a:rPr lang="en-US" dirty="0"/>
              <a:t>			</a:t>
            </a:r>
            <a:r>
              <a:rPr lang="en-US" dirty="0" err="1"/>
              <a:t>st.update</a:t>
            </a:r>
            <a:r>
              <a:rPr lang="en-US" dirty="0"/>
              <a:t>(0, 0, </a:t>
            </a:r>
            <a:r>
              <a:rPr lang="en-US" dirty="0" err="1"/>
              <a:t>st.x</a:t>
            </a:r>
            <a:r>
              <a:rPr lang="en-US" dirty="0"/>
              <a:t> - 1, </a:t>
            </a:r>
            <a:r>
              <a:rPr lang="en-US" dirty="0" err="1"/>
              <a:t>i</a:t>
            </a:r>
            <a:r>
              <a:rPr lang="en-US" dirty="0"/>
              <a:t>, j - 1, v);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SegTree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vector&lt;Int&gt; t, </a:t>
            </a:r>
            <a:r>
              <a:rPr lang="en-US" dirty="0" err="1"/>
              <a:t>upd</a:t>
            </a:r>
            <a:r>
              <a:rPr lang="en-US" dirty="0"/>
              <a:t>;</a:t>
            </a:r>
          </a:p>
          <a:p>
            <a:r>
              <a:rPr lang="en-US" dirty="0"/>
              <a:t>	int x;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build(int n)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x = 1;</a:t>
            </a:r>
          </a:p>
          <a:p>
            <a:r>
              <a:rPr lang="en-US" dirty="0"/>
              <a:t>		while (x &lt; n)</a:t>
            </a:r>
          </a:p>
          <a:p>
            <a:r>
              <a:rPr lang="en-US" dirty="0"/>
              <a:t>			x *= 2;</a:t>
            </a:r>
          </a:p>
          <a:p>
            <a:r>
              <a:rPr lang="en-US" dirty="0"/>
              <a:t>		</a:t>
            </a:r>
            <a:r>
              <a:rPr lang="en-US" dirty="0" err="1"/>
              <a:t>t.assign</a:t>
            </a:r>
            <a:r>
              <a:rPr lang="en-US" dirty="0"/>
              <a:t>(2 * x - 1, 0);</a:t>
            </a:r>
          </a:p>
          <a:p>
            <a:r>
              <a:rPr lang="en-US" dirty="0"/>
              <a:t>		</a:t>
            </a:r>
            <a:r>
              <a:rPr lang="en-US" dirty="0" err="1"/>
              <a:t>upd.assign</a:t>
            </a:r>
            <a:r>
              <a:rPr lang="en-US" dirty="0"/>
              <a:t>(2 * x - 1, 0);</a:t>
            </a:r>
          </a:p>
          <a:p>
            <a:r>
              <a:rPr lang="en-US" dirty="0"/>
              <a:t>		REP(</a:t>
            </a:r>
            <a:r>
              <a:rPr lang="en-US" dirty="0" err="1"/>
              <a:t>i</a:t>
            </a:r>
            <a:r>
              <a:rPr lang="en-US" dirty="0"/>
              <a:t>, n)</a:t>
            </a:r>
          </a:p>
          <a:p>
            <a:r>
              <a:rPr lang="en-US" dirty="0"/>
              <a:t>			t[x - 1 + </a:t>
            </a:r>
            <a:r>
              <a:rPr lang="en-US" dirty="0" err="1"/>
              <a:t>i</a:t>
            </a:r>
            <a:r>
              <a:rPr lang="en-US" dirty="0"/>
              <a:t>] = 0;</a:t>
            </a:r>
          </a:p>
          <a:p>
            <a:r>
              <a:rPr lang="en-US" dirty="0"/>
              <a:t>		for (int v = x - 2; v &gt;= 0; v--)</a:t>
            </a:r>
          </a:p>
          <a:p>
            <a:r>
              <a:rPr lang="en-US" dirty="0"/>
              <a:t>			t[v] = (t[2 * v + 1] + t[2 * v + 2]);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Int get(int v, int l, int 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t[v] + </a:t>
            </a:r>
            <a:r>
              <a:rPr lang="en-US" dirty="0" err="1"/>
              <a:t>upd</a:t>
            </a:r>
            <a:r>
              <a:rPr lang="en-US" dirty="0"/>
              <a:t>[v] * (r - l + 1);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push(int v, int l, int 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(l == r)</a:t>
            </a:r>
          </a:p>
          <a:p>
            <a:r>
              <a:rPr lang="en-US" dirty="0"/>
              <a:t>			t[v] += </a:t>
            </a:r>
            <a:r>
              <a:rPr lang="en-US" dirty="0" err="1"/>
              <a:t>upd</a:t>
            </a:r>
            <a:r>
              <a:rPr lang="en-US" dirty="0"/>
              <a:t>[v];</a:t>
            </a:r>
          </a:p>
          <a:p>
            <a:r>
              <a:rPr lang="en-US" dirty="0"/>
              <a:t>		else {</a:t>
            </a:r>
          </a:p>
          <a:p>
            <a:r>
              <a:rPr lang="en-US" dirty="0"/>
              <a:t>			</a:t>
            </a:r>
            <a:r>
              <a:rPr lang="en-US" dirty="0" err="1"/>
              <a:t>upd</a:t>
            </a:r>
            <a:r>
              <a:rPr lang="en-US" dirty="0"/>
              <a:t>[2 * v + 1] += </a:t>
            </a:r>
            <a:r>
              <a:rPr lang="en-US" dirty="0" err="1"/>
              <a:t>upd</a:t>
            </a:r>
            <a:r>
              <a:rPr lang="en-US" dirty="0"/>
              <a:t>[v];</a:t>
            </a:r>
          </a:p>
          <a:p>
            <a:r>
              <a:rPr lang="en-US" dirty="0"/>
              <a:t>			</a:t>
            </a:r>
            <a:r>
              <a:rPr lang="en-US" dirty="0" err="1"/>
              <a:t>upd</a:t>
            </a:r>
            <a:r>
              <a:rPr lang="en-US" dirty="0"/>
              <a:t>[2 * v + 2] += </a:t>
            </a:r>
            <a:r>
              <a:rPr lang="en-US" dirty="0" err="1"/>
              <a:t>upd</a:t>
            </a:r>
            <a:r>
              <a:rPr lang="en-US" dirty="0"/>
              <a:t>[v];</a:t>
            </a:r>
          </a:p>
          <a:p>
            <a:r>
              <a:rPr lang="en-US" dirty="0"/>
              <a:t>			int m = (l + r) / 2;</a:t>
            </a:r>
          </a:p>
          <a:p>
            <a:r>
              <a:rPr lang="en-US" dirty="0"/>
              <a:t>			t[v] = (get(2 * v + 1, l, m) + get(2 * v + 2, m + 1, r));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upd</a:t>
            </a:r>
            <a:r>
              <a:rPr lang="en-US" dirty="0"/>
              <a:t>[v] = 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void update(int v, int l, int r, int a, int b, Int add)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push(v, l, r);</a:t>
            </a:r>
          </a:p>
          <a:p>
            <a:r>
              <a:rPr lang="en-US" dirty="0"/>
              <a:t>		if (l &gt; b || r &lt; a)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if (l &gt;= a &amp;&amp; r &lt;= b) {</a:t>
            </a:r>
          </a:p>
          <a:p>
            <a:r>
              <a:rPr lang="en-US" dirty="0"/>
              <a:t>			</a:t>
            </a:r>
            <a:r>
              <a:rPr lang="en-US" dirty="0" err="1"/>
              <a:t>upd</a:t>
            </a:r>
            <a:r>
              <a:rPr lang="en-US" dirty="0"/>
              <a:t>[v] += add;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int m = (l + r) / 2;</a:t>
            </a:r>
          </a:p>
          <a:p>
            <a:r>
              <a:rPr lang="en-US" dirty="0"/>
              <a:t>		update(2 * v + 1, l, m, a, b, add);</a:t>
            </a:r>
          </a:p>
          <a:p>
            <a:r>
              <a:rPr lang="en-US" dirty="0"/>
              <a:t>		update(2 * v + 2, m + 1, r, a, b, add);</a:t>
            </a:r>
          </a:p>
          <a:p>
            <a:r>
              <a:rPr lang="en-US" dirty="0"/>
              <a:t>		t[v] = (get(2 * v + 1, l, m) + get(2 * v + 2, m + 1, r));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Int </a:t>
            </a:r>
            <a:r>
              <a:rPr lang="en-US" dirty="0" err="1"/>
              <a:t>rsq</a:t>
            </a:r>
            <a:r>
              <a:rPr lang="en-US" dirty="0"/>
              <a:t>(int v, int l, int r, int a, int b)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push(v, l, r);</a:t>
            </a:r>
          </a:p>
          <a:p>
            <a:r>
              <a:rPr lang="en-US" dirty="0"/>
              <a:t>		if (l &gt; b || r &lt; a)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if (l &gt;= a &amp;&amp; r &lt;= b)</a:t>
            </a:r>
          </a:p>
          <a:p>
            <a:r>
              <a:rPr lang="en-US" dirty="0"/>
              <a:t>			return get(v, l, r);</a:t>
            </a:r>
          </a:p>
          <a:p>
            <a:r>
              <a:rPr lang="en-US" dirty="0"/>
              <a:t>		int m = (l + r) / 2;</a:t>
            </a:r>
          </a:p>
          <a:p>
            <a:r>
              <a:rPr lang="en-US" dirty="0"/>
              <a:t>		return </a:t>
            </a:r>
            <a:r>
              <a:rPr lang="en-US" dirty="0" err="1"/>
              <a:t>rsq</a:t>
            </a:r>
            <a:r>
              <a:rPr lang="en-US" dirty="0"/>
              <a:t>(2 * v + 1, l, m, a, b) + </a:t>
            </a:r>
            <a:r>
              <a:rPr lang="en-US" dirty="0" err="1"/>
              <a:t>rsq</a:t>
            </a:r>
            <a:r>
              <a:rPr lang="en-US" dirty="0"/>
              <a:t>(2 * v + 2, m + 1, r, a, b);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solve()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n, m;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n &gt;&gt; m;</a:t>
            </a:r>
          </a:p>
          <a:p>
            <a:r>
              <a:rPr lang="en-US" dirty="0"/>
              <a:t>	</a:t>
            </a:r>
            <a:r>
              <a:rPr lang="en-US" dirty="0" err="1"/>
              <a:t>SegTree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st.build</a:t>
            </a:r>
            <a:r>
              <a:rPr lang="en-US" dirty="0"/>
              <a:t>(n);</a:t>
            </a:r>
          </a:p>
          <a:p>
            <a:r>
              <a:rPr lang="en-US" dirty="0"/>
              <a:t>	int T,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	Int v;</a:t>
            </a:r>
          </a:p>
          <a:p>
            <a:r>
              <a:rPr lang="en-US" dirty="0"/>
              <a:t>	REP(l, m) {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 &gt;&gt; T;</a:t>
            </a:r>
          </a:p>
          <a:p>
            <a:r>
              <a:rPr lang="en-US" dirty="0"/>
              <a:t>		if (T == 2) {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j;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st.rsq</a:t>
            </a:r>
            <a:r>
              <a:rPr lang="en-US" dirty="0"/>
              <a:t>(0, 0, </a:t>
            </a:r>
            <a:r>
              <a:rPr lang="en-US" dirty="0" err="1"/>
              <a:t>st.x</a:t>
            </a:r>
            <a:r>
              <a:rPr lang="en-US" dirty="0"/>
              <a:t> - 1, </a:t>
            </a:r>
            <a:r>
              <a:rPr lang="en-US" dirty="0" err="1"/>
              <a:t>i</a:t>
            </a:r>
            <a:r>
              <a:rPr lang="en-US" dirty="0"/>
              <a:t>, j - 1)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 {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 &gt;&gt; j &gt;&gt; v;</a:t>
            </a:r>
          </a:p>
          <a:p>
            <a:r>
              <a:rPr lang="en-US" dirty="0"/>
              <a:t>			</a:t>
            </a:r>
            <a:r>
              <a:rPr lang="en-US" dirty="0" err="1"/>
              <a:t>st.update</a:t>
            </a:r>
            <a:r>
              <a:rPr lang="en-US" dirty="0"/>
              <a:t>(0, 0, </a:t>
            </a:r>
            <a:r>
              <a:rPr lang="en-US" dirty="0" err="1"/>
              <a:t>st.x</a:t>
            </a:r>
            <a:r>
              <a:rPr lang="en-US" dirty="0"/>
              <a:t> - 1, </a:t>
            </a:r>
            <a:r>
              <a:rPr lang="en-US" dirty="0" err="1"/>
              <a:t>i</a:t>
            </a:r>
            <a:r>
              <a:rPr lang="en-US" dirty="0"/>
              <a:t>, j - 1, v);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edu/course/2/lesson/4/1/practice/contest/273169/problem/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edu/course/2/lesson/5/1/practice/contest/279634/problem/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edu/course/2/lesson/5/2/practice/contest/279653/problem/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edu/course/2/lesson/5/2/practice/contest/279653/problem/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N0N1ddJ9hA" TargetMode="External"/><Relationship Id="rId3" Type="http://schemas.openxmlformats.org/officeDocument/2006/relationships/hyperlink" Target="https://www.youtube.com/playlist?list=PL3Hpv03CoZ24p5a6qT0LsFKEhiDWxf_B_" TargetMode="External"/><Relationship Id="rId7" Type="http://schemas.openxmlformats.org/officeDocument/2006/relationships/hyperlink" Target="https://www.youtube.com/watch?v=QvgpIX4_vyA" TargetMode="External"/><Relationship Id="rId2" Type="http://schemas.openxmlformats.org/officeDocument/2006/relationships/hyperlink" Target="https://codeforces.com/edu/course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EX-rVnnHBY" TargetMode="External"/><Relationship Id="rId5" Type="http://schemas.openxmlformats.org/officeDocument/2006/relationships/hyperlink" Target="https://www.youtube.com/watch?v=xuoQdt5pHj0" TargetMode="External"/><Relationship Id="rId4" Type="http://schemas.openxmlformats.org/officeDocument/2006/relationships/hyperlink" Target="https://www.youtube.com/playlist?list=PLrS21S1jm43igE57Ye_edwds_iL7ZOAG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C42-A6E4-43B0-924A-6FC4F1042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Kosen</a:t>
            </a:r>
            <a:r>
              <a:rPr lang="en-US" sz="6000" dirty="0">
                <a:solidFill>
                  <a:schemeClr val="tx1"/>
                </a:solidFill>
              </a:rPr>
              <a:t> Club CP </a:t>
            </a:r>
            <a:r>
              <a:rPr lang="ja-JP" altLang="en-US" sz="6000" dirty="0">
                <a:solidFill>
                  <a:schemeClr val="tx1"/>
                </a:solidFill>
              </a:rPr>
              <a:t>勉強会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3EC0-6836-4469-9637-FAD59863F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4062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1.Point Update/Range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Problem: Update Value/Range Sum Query</a:t>
            </a:r>
            <a:br>
              <a:rPr lang="en-US" dirty="0"/>
            </a:br>
            <a:r>
              <a:rPr lang="en-US" dirty="0">
                <a:hlinkClick r:id="rId3"/>
              </a:rPr>
              <a:t>A - Segment Tree, part 1 - </a:t>
            </a:r>
            <a:r>
              <a:rPr lang="en-US" dirty="0" err="1">
                <a:hlinkClick r:id="rId3"/>
              </a:rPr>
              <a:t>Codeforces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322FE-E040-42BE-8E48-3BE4D96E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808287"/>
            <a:ext cx="4333875" cy="2505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0B5BF1-2616-4A0F-908A-BF5B66544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420" y="2808287"/>
            <a:ext cx="54483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2.Range Update/Point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Problem: Range Add Update/Point Query</a:t>
            </a:r>
            <a:br>
              <a:rPr lang="en-US" dirty="0"/>
            </a:br>
            <a:r>
              <a:rPr lang="en-US" dirty="0">
                <a:hlinkClick r:id="rId3"/>
              </a:rPr>
              <a:t>A - Segment Tree, part 2 - </a:t>
            </a:r>
            <a:r>
              <a:rPr lang="en-US" dirty="0" err="1">
                <a:hlinkClick r:id="rId3"/>
              </a:rPr>
              <a:t>Codeforces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24008-7C0D-4AC0-B186-12782AAD5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756477"/>
            <a:ext cx="34385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0B4C7-F6B8-4AA1-AFA6-E77B13C96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42" y="2756477"/>
            <a:ext cx="4467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3.Range Update/Range Query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Problem: Range Add Update/Range Sum Query</a:t>
            </a:r>
          </a:p>
          <a:p>
            <a:r>
              <a:rPr lang="en-US" dirty="0">
                <a:hlinkClick r:id="rId3"/>
              </a:rPr>
              <a:t>D - Segment Tree, part 2 - </a:t>
            </a:r>
            <a:r>
              <a:rPr lang="en-US" dirty="0" err="1">
                <a:hlinkClick r:id="rId3"/>
              </a:rPr>
              <a:t>Codeforces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CE504-7EC0-486B-923F-67EF0808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85" y="2782309"/>
            <a:ext cx="4552950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2CBEE-F3F6-4827-A1A6-551AC69A8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50" y="2782309"/>
            <a:ext cx="5343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3.Range Update/Range Query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Problem: Range Add Update/Range Sum Query</a:t>
            </a:r>
          </a:p>
          <a:p>
            <a:r>
              <a:rPr lang="en-US" dirty="0">
                <a:hlinkClick r:id="rId3"/>
              </a:rPr>
              <a:t>D - Segment Tree, part 2 - </a:t>
            </a:r>
            <a:r>
              <a:rPr lang="en-US" dirty="0" err="1">
                <a:hlinkClick r:id="rId3"/>
              </a:rPr>
              <a:t>Codeforces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80DF1-844F-4866-9987-1665AF4C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07" y="3022166"/>
            <a:ext cx="4981575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3237F-8115-48C5-B259-F18AF4F9A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764" y="3022166"/>
            <a:ext cx="5648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6968-B755-495D-AEFB-34B962CC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8AE-06AD-4CA4-A904-4E0166AE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ITMO Academy: pilot course – </a:t>
            </a:r>
            <a:r>
              <a:rPr lang="en-US" dirty="0" err="1">
                <a:hlinkClick r:id="rId2"/>
              </a:rPr>
              <a:t>Codeforces</a:t>
            </a:r>
            <a:endParaRPr lang="en-US" dirty="0"/>
          </a:p>
          <a:p>
            <a:r>
              <a:rPr lang="ja-JP" altLang="en-US" dirty="0">
                <a:hlinkClick r:id="rId3"/>
              </a:rPr>
              <a:t>木マスター養成講座 </a:t>
            </a:r>
            <a:r>
              <a:rPr lang="en-US" altLang="ja-JP" dirty="0">
                <a:hlinkClick r:id="rId3"/>
              </a:rPr>
              <a:t>– YouTube</a:t>
            </a:r>
            <a:endParaRPr lang="en-US" altLang="ja-JP" dirty="0"/>
          </a:p>
          <a:p>
            <a:r>
              <a:rPr lang="en-US" dirty="0">
                <a:hlinkClick r:id="rId4"/>
              </a:rPr>
              <a:t>A&amp;DS English Course – YouTube</a:t>
            </a:r>
            <a:endParaRPr lang="en-US" dirty="0"/>
          </a:p>
          <a:p>
            <a:r>
              <a:rPr lang="en-US" dirty="0">
                <a:hlinkClick r:id="rId5"/>
              </a:rPr>
              <a:t>Lazy Propagation Segment Tree – YouTube</a:t>
            </a:r>
            <a:endParaRPr lang="en-US" dirty="0"/>
          </a:p>
          <a:p>
            <a:r>
              <a:rPr lang="en-US" dirty="0">
                <a:hlinkClick r:id="rId6"/>
              </a:rPr>
              <a:t>L06 : Lazy Propagation Introduction | Segment Tree Course – YouTube</a:t>
            </a:r>
            <a:endParaRPr lang="en-US" dirty="0"/>
          </a:p>
          <a:p>
            <a:r>
              <a:rPr lang="en-US" dirty="0" err="1">
                <a:hlinkClick r:id="rId7"/>
              </a:rPr>
              <a:t>AlgorithmsThread</a:t>
            </a:r>
            <a:r>
              <a:rPr lang="en-US" dirty="0">
                <a:hlinkClick r:id="rId7"/>
              </a:rPr>
              <a:t> 3: Segment Trees – YouTube</a:t>
            </a:r>
            <a:endParaRPr lang="en-US" dirty="0"/>
          </a:p>
          <a:p>
            <a:r>
              <a:rPr lang="en-US" dirty="0">
                <a:hlinkClick r:id="rId8"/>
              </a:rPr>
              <a:t>Segment Tree - Range Queries with Lazy Updates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3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</TotalTime>
  <Words>2625</Words>
  <Application>Microsoft Office PowerPoint</Application>
  <PresentationFormat>Widescreen</PresentationFormat>
  <Paragraphs>311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Kosen Club CP 勉強会</vt:lpstr>
      <vt:lpstr>1.Point Update/Range Query</vt:lpstr>
      <vt:lpstr>2.Range Update/Point Query</vt:lpstr>
      <vt:lpstr>3.Range Update/Range Query (1)</vt:lpstr>
      <vt:lpstr>3.Range Update/Range Query (2)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Kosen Club CP 勉強会</dc:title>
  <dc:creator>Chuluunsuren Damdinsuren</dc:creator>
  <cp:lastModifiedBy>Chuluunsuren Damdinsuren</cp:lastModifiedBy>
  <cp:revision>53</cp:revision>
  <dcterms:created xsi:type="dcterms:W3CDTF">2021-09-04T04:17:03Z</dcterms:created>
  <dcterms:modified xsi:type="dcterms:W3CDTF">2021-10-17T04:13:42Z</dcterms:modified>
</cp:coreProperties>
</file>