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6EB5-390B-1344-A723-DE603134E00A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FE6E-B88C-434E-94B2-0C6FF7BEA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311" y="2261357"/>
            <a:ext cx="4975380" cy="487062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70766" y="956728"/>
            <a:ext cx="417514" cy="991518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39879" y="956728"/>
            <a:ext cx="313136" cy="991518"/>
          </a:xfrm>
          <a:prstGeom prst="round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2"/>
          </p:cNvCxnSpPr>
          <p:nvPr/>
        </p:nvCxnSpPr>
        <p:spPr>
          <a:xfrm>
            <a:off x="2696447" y="1948246"/>
            <a:ext cx="0" cy="313111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75354" y="1948246"/>
            <a:ext cx="0" cy="313111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71800" y="1948246"/>
            <a:ext cx="0" cy="313111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76061" y="1095888"/>
            <a:ext cx="591479" cy="852358"/>
          </a:xfrm>
          <a:prstGeom prst="rect">
            <a:avLst/>
          </a:prstGeom>
          <a:solidFill>
            <a:srgbClr val="FFFF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53015" y="2070011"/>
            <a:ext cx="0" cy="180908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75354" y="2348333"/>
            <a:ext cx="0" cy="153076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76061" y="2052617"/>
            <a:ext cx="9059" cy="182648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3015" y="3044134"/>
            <a:ext cx="1422339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84413" y="3270271"/>
            <a:ext cx="2400707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8528" y="499759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1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97435" y="49506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2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3881" y="495063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3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7474" y="225720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4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97624" y="3078926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5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37478" y="330975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6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Yamashiro</dc:creator>
  <cp:lastModifiedBy>Bryan Yamashiro</cp:lastModifiedBy>
  <cp:revision>2</cp:revision>
  <dcterms:created xsi:type="dcterms:W3CDTF">2016-09-19T11:20:05Z</dcterms:created>
  <dcterms:modified xsi:type="dcterms:W3CDTF">2016-09-19T11:35:09Z</dcterms:modified>
</cp:coreProperties>
</file>