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97AC-D99B-C845-9BB8-E0E58FB28BB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61D5-C45B-B249-A43B-2CC1C43C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97AC-D99B-C845-9BB8-E0E58FB28BB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61D5-C45B-B249-A43B-2CC1C43C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3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97AC-D99B-C845-9BB8-E0E58FB28BB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61D5-C45B-B249-A43B-2CC1C43C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2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97AC-D99B-C845-9BB8-E0E58FB28BB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61D5-C45B-B249-A43B-2CC1C43C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97AC-D99B-C845-9BB8-E0E58FB28BB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61D5-C45B-B249-A43B-2CC1C43C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9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97AC-D99B-C845-9BB8-E0E58FB28BB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61D5-C45B-B249-A43B-2CC1C43C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7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97AC-D99B-C845-9BB8-E0E58FB28BB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61D5-C45B-B249-A43B-2CC1C43C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4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97AC-D99B-C845-9BB8-E0E58FB28BB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61D5-C45B-B249-A43B-2CC1C43C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4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97AC-D99B-C845-9BB8-E0E58FB28BB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61D5-C45B-B249-A43B-2CC1C43C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9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97AC-D99B-C845-9BB8-E0E58FB28BB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61D5-C45B-B249-A43B-2CC1C43C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6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97AC-D99B-C845-9BB8-E0E58FB28BB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61D5-C45B-B249-A43B-2CC1C43C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5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A97AC-D99B-C845-9BB8-E0E58FB28BB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A61D5-C45B-B249-A43B-2CC1C43C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5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/>
          <p:cNvCxnSpPr/>
          <p:nvPr/>
        </p:nvCxnSpPr>
        <p:spPr>
          <a:xfrm flipH="1">
            <a:off x="1132663" y="3954531"/>
            <a:ext cx="3449297" cy="2706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4902414" y="3634078"/>
            <a:ext cx="1540561" cy="160251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2293166" y="1023187"/>
            <a:ext cx="5239003" cy="5239003"/>
          </a:xfrm>
          <a:prstGeom prst="donut">
            <a:avLst>
              <a:gd name="adj" fmla="val 17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1611" y="511593"/>
            <a:ext cx="561606" cy="1023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900000">
            <a:off x="6523923" y="5086750"/>
            <a:ext cx="561606" cy="1023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4581960" y="3313624"/>
            <a:ext cx="640907" cy="640907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4902414" y="1534780"/>
            <a:ext cx="1434" cy="193907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56285" y="51159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268733" y="3313624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7076084" y="5120603"/>
            <a:ext cx="376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5905863" y="4209866"/>
            <a:ext cx="405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US" sz="2800" dirty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1132662" y="3473851"/>
            <a:ext cx="3449298" cy="599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201978" y="3954531"/>
            <a:ext cx="842988" cy="2706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201978" y="3473851"/>
            <a:ext cx="842988" cy="599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1132662" y="4072891"/>
            <a:ext cx="3069316" cy="2588365"/>
            <a:chOff x="1309059" y="3954531"/>
            <a:chExt cx="3069316" cy="2588365"/>
          </a:xfrm>
        </p:grpSpPr>
        <p:sp>
          <p:nvSpPr>
            <p:cNvPr id="34" name="Rectangle 33"/>
            <p:cNvSpPr/>
            <p:nvPr/>
          </p:nvSpPr>
          <p:spPr>
            <a:xfrm>
              <a:off x="1417763" y="3997071"/>
              <a:ext cx="2960611" cy="2545825"/>
            </a:xfrm>
            <a:prstGeom prst="rect">
              <a:avLst/>
            </a:prstGeom>
            <a:solidFill>
              <a:srgbClr val="B3A2C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45758" y="5788792"/>
              <a:ext cx="473398" cy="47339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562506" y="5788792"/>
              <a:ext cx="473398" cy="47339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567970" y="5788792"/>
              <a:ext cx="473398" cy="47339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545758" y="4883904"/>
              <a:ext cx="473398" cy="47339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562506" y="4883904"/>
              <a:ext cx="473398" cy="47339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67970" y="4883904"/>
              <a:ext cx="473398" cy="47339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545758" y="3997071"/>
              <a:ext cx="473398" cy="47339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562506" y="3997071"/>
              <a:ext cx="473398" cy="47339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67970" y="3997071"/>
              <a:ext cx="473398" cy="47339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ame 32"/>
            <p:cNvSpPr/>
            <p:nvPr/>
          </p:nvSpPr>
          <p:spPr>
            <a:xfrm>
              <a:off x="1309059" y="3954531"/>
              <a:ext cx="3069316" cy="2588365"/>
            </a:xfrm>
            <a:prstGeom prst="frame">
              <a:avLst>
                <a:gd name="adj1" fmla="val 493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4560461" y="1746475"/>
            <a:ext cx="686773" cy="15877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282789" y="1537789"/>
            <a:ext cx="34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endParaRPr lang="en-US" sz="28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1606060" y="5236592"/>
            <a:ext cx="0" cy="532067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605168" y="5236592"/>
            <a:ext cx="0" cy="532067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606060" y="5633085"/>
            <a:ext cx="999108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13184" y="5600184"/>
            <a:ext cx="35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531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36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6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Yamashiro</dc:creator>
  <cp:lastModifiedBy>Bryan Yamashiro</cp:lastModifiedBy>
  <cp:revision>7</cp:revision>
  <dcterms:created xsi:type="dcterms:W3CDTF">2016-03-29T05:12:20Z</dcterms:created>
  <dcterms:modified xsi:type="dcterms:W3CDTF">2016-03-29T11:10:31Z</dcterms:modified>
</cp:coreProperties>
</file>