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59" r:id="rId5"/>
    <p:sldId id="264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37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4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3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0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888DC6-7380-4363-9C2A-FEB4484CC65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0E69-17A2-4A80-B1B0-0DBAE53A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010" y="2209800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/>
              <a:t>Rwanda Bar Association Management Information System</a:t>
            </a:r>
            <a:br>
              <a:rPr lang="en-US" sz="5000" dirty="0" smtClean="0"/>
            </a:b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DEMO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746" y="5846618"/>
            <a:ext cx="5735782" cy="512618"/>
          </a:xfrm>
        </p:spPr>
        <p:txBody>
          <a:bodyPr/>
          <a:lstStyle/>
          <a:p>
            <a:pPr algn="ctr"/>
            <a:r>
              <a:rPr lang="en-US" dirty="0" smtClean="0"/>
              <a:t>July</a:t>
            </a:r>
            <a:r>
              <a:rPr lang="en-US" dirty="0" smtClean="0"/>
              <a:t> 05</a:t>
            </a:r>
            <a:r>
              <a:rPr lang="en-US" baseline="30000" dirty="0" smtClean="0"/>
              <a:t>th</a:t>
            </a:r>
            <a:r>
              <a:rPr lang="en-US" dirty="0" smtClean="0"/>
              <a:t>, 2023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67" y="955073"/>
            <a:ext cx="2515779" cy="9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Public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General public portal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255712" y="2699267"/>
            <a:ext cx="5214361" cy="40201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RBA MIS is a web based application helps in daily activities of the Rwanda Bar Association secretariat. It creates a link between RBA, Advocates and the general public. The system can be accessible using internet on any device (Tablet, pc, phones, ….)</a:t>
            </a:r>
          </a:p>
          <a:p>
            <a:r>
              <a:rPr lang="en-US" dirty="0" smtClean="0"/>
              <a:t>RBA MIS Enables the general public to search for an Advocates and have Information about his/her Practicing status, contact and address details.</a:t>
            </a:r>
          </a:p>
          <a:p>
            <a:r>
              <a:rPr lang="en-US" dirty="0" smtClean="0"/>
              <a:t>The General public can search using the different options such as Names, Practicing area, District, … according to his purpose of search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55" y="3391995"/>
            <a:ext cx="6106973" cy="12631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44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Advocates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0445"/>
            <a:ext cx="4396338" cy="576262"/>
          </a:xfrm>
        </p:spPr>
        <p:txBody>
          <a:bodyPr/>
          <a:lstStyle/>
          <a:p>
            <a:pPr algn="ctr"/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85894" y="2481262"/>
            <a:ext cx="4396339" cy="3741738"/>
          </a:xfrm>
        </p:spPr>
        <p:txBody>
          <a:bodyPr>
            <a:normAutofit/>
          </a:bodyPr>
          <a:lstStyle/>
          <a:p>
            <a:r>
              <a:rPr lang="en-US" dirty="0" smtClean="0"/>
              <a:t>The system has exhaustive database of Rwanda Bar Association members</a:t>
            </a:r>
          </a:p>
          <a:p>
            <a:r>
              <a:rPr lang="en-US" dirty="0" smtClean="0"/>
              <a:t>The system can Assign practicing status within the RBA (Active, inactive, suspended, struck off) </a:t>
            </a:r>
          </a:p>
          <a:p>
            <a:r>
              <a:rPr lang="en-US" dirty="0" smtClean="0"/>
              <a:t>The system can assign automatic Roll number depending on the roll status (Senior, interns) and QR code to each Roll number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33" y="1676047"/>
            <a:ext cx="7109777" cy="32715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60" y="4712440"/>
            <a:ext cx="1745673" cy="174567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44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Probono</a:t>
            </a:r>
            <a:r>
              <a:rPr lang="en-US" dirty="0"/>
              <a:t>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cases and assign to Advocate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06" y="2673927"/>
            <a:ext cx="3285241" cy="26783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255712" y="2699268"/>
            <a:ext cx="4396339" cy="3741738"/>
          </a:xfrm>
        </p:spPr>
        <p:txBody>
          <a:bodyPr>
            <a:normAutofit/>
          </a:bodyPr>
          <a:lstStyle/>
          <a:p>
            <a:r>
              <a:rPr lang="en-US" dirty="0" smtClean="0"/>
              <a:t>RBA MIS has functionality that enables LA officers to create cases and assign a case to an advocate for further action to the courts. Advocates can report the progress of the case through RMA MIS</a:t>
            </a:r>
          </a:p>
          <a:p>
            <a:r>
              <a:rPr lang="en-US" dirty="0" smtClean="0"/>
              <a:t>LA officers can Generate Goble reports on provided legal aid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RBA Meetings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255712" y="2699268"/>
            <a:ext cx="4396339" cy="3741738"/>
          </a:xfrm>
        </p:spPr>
        <p:txBody>
          <a:bodyPr>
            <a:normAutofit/>
          </a:bodyPr>
          <a:lstStyle/>
          <a:p>
            <a:r>
              <a:rPr lang="en-US" dirty="0" smtClean="0"/>
              <a:t>The System allow to </a:t>
            </a:r>
            <a:r>
              <a:rPr lang="en-US" dirty="0"/>
              <a:t>create meetings, Invite specific participants and create </a:t>
            </a:r>
            <a:r>
              <a:rPr lang="en-US" dirty="0" smtClean="0"/>
              <a:t>automatic attendance list by scanning the QR code on the Advocates’ professional cards</a:t>
            </a:r>
          </a:p>
          <a:p>
            <a:r>
              <a:rPr lang="en-US" dirty="0" smtClean="0"/>
              <a:t>The system can send notifications about the meetings.</a:t>
            </a:r>
          </a:p>
          <a:p>
            <a:r>
              <a:rPr lang="en-US" dirty="0" smtClean="0"/>
              <a:t>The system can create a detailed attendance report of the meetings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20" y="2845530"/>
            <a:ext cx="6163254" cy="15069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027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Legal Education (CLE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CLE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255712" y="2533013"/>
            <a:ext cx="4396339" cy="40894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system has the Ability </a:t>
            </a:r>
            <a:r>
              <a:rPr lang="en-US" dirty="0"/>
              <a:t>to create Trainings and invite focused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Allow Advocates to book for trainings according to their availability</a:t>
            </a:r>
          </a:p>
          <a:p>
            <a:r>
              <a:rPr lang="en-US" dirty="0"/>
              <a:t>Ability to create attendance list and assign credits to the </a:t>
            </a:r>
            <a:r>
              <a:rPr lang="en-US" dirty="0" smtClean="0"/>
              <a:t>participants using attendance coupon</a:t>
            </a:r>
          </a:p>
          <a:p>
            <a:r>
              <a:rPr lang="en-US" dirty="0"/>
              <a:t>Avail Training </a:t>
            </a:r>
            <a:r>
              <a:rPr lang="en-US" dirty="0" smtClean="0"/>
              <a:t>materials</a:t>
            </a:r>
          </a:p>
          <a:p>
            <a:r>
              <a:rPr lang="en-US" dirty="0"/>
              <a:t>Allow to create </a:t>
            </a:r>
            <a:r>
              <a:rPr lang="en-US" dirty="0" smtClean="0"/>
              <a:t>Quarterly and annual CLE reports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51" y="2481262"/>
            <a:ext cx="6353361" cy="29541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487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Disciplinary cases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Disciplinary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255712" y="2699268"/>
            <a:ext cx="4396339" cy="3741738"/>
          </a:xfrm>
        </p:spPr>
        <p:txBody>
          <a:bodyPr>
            <a:normAutofit/>
          </a:bodyPr>
          <a:lstStyle/>
          <a:p>
            <a:r>
              <a:rPr lang="en-US" dirty="0" smtClean="0"/>
              <a:t>The system has the Ability </a:t>
            </a:r>
            <a:r>
              <a:rPr lang="en-US" dirty="0"/>
              <a:t>to </a:t>
            </a:r>
            <a:r>
              <a:rPr lang="en-US" dirty="0" smtClean="0"/>
              <a:t>create, submit </a:t>
            </a:r>
            <a:r>
              <a:rPr lang="en-US" dirty="0"/>
              <a:t>and access the </a:t>
            </a:r>
            <a:r>
              <a:rPr lang="en-US" dirty="0" smtClean="0"/>
              <a:t>disciplinary cases </a:t>
            </a:r>
          </a:p>
          <a:p>
            <a:r>
              <a:rPr lang="en-US" dirty="0" smtClean="0"/>
              <a:t>The system can notify concerned parties on the progress of the submitted cases.</a:t>
            </a:r>
          </a:p>
          <a:p>
            <a:r>
              <a:rPr lang="en-US" dirty="0" smtClean="0"/>
              <a:t>Concerned parties can access the president's decision or DC decision</a:t>
            </a:r>
          </a:p>
          <a:p>
            <a:r>
              <a:rPr lang="en-US" dirty="0" smtClean="0"/>
              <a:t>The system can provide disciplinary cases report (Monthly, quarterly and yearly)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51" y="2533014"/>
            <a:ext cx="6379584" cy="27364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051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Emailing platform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6112" y="2507137"/>
            <a:ext cx="4355380" cy="3852099"/>
          </a:xfrm>
        </p:spPr>
        <p:txBody>
          <a:bodyPr>
            <a:normAutofit/>
          </a:bodyPr>
          <a:lstStyle/>
          <a:p>
            <a:r>
              <a:rPr lang="en-US" dirty="0"/>
              <a:t>The system </a:t>
            </a:r>
            <a:r>
              <a:rPr lang="en-US" dirty="0" smtClean="0"/>
              <a:t>can </a:t>
            </a:r>
            <a:r>
              <a:rPr lang="en-US" dirty="0"/>
              <a:t>provide emailing platform to disseminate different Official communique to Advocates 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1269881"/>
            <a:ext cx="5997724" cy="535259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96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76" y="1146102"/>
            <a:ext cx="7119359" cy="47462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540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931</TotalTime>
  <Words>401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Rwanda Bar Association Management Information System  DEMO</vt:lpstr>
      <vt:lpstr>General Public</vt:lpstr>
      <vt:lpstr>Advocates Management</vt:lpstr>
      <vt:lpstr>Probono cases</vt:lpstr>
      <vt:lpstr>Meetings</vt:lpstr>
      <vt:lpstr>Continuous Legal Education (CLE) </vt:lpstr>
      <vt:lpstr>Disciplinary cases Management</vt:lpstr>
      <vt:lpstr>Communication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2022-09-23T09:24:46Z</dcterms:created>
  <dcterms:modified xsi:type="dcterms:W3CDTF">2023-07-05T08:49:56Z</dcterms:modified>
</cp:coreProperties>
</file>