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7" r:id="rId10"/>
    <p:sldId id="272" r:id="rId11"/>
    <p:sldId id="273" r:id="rId12"/>
    <p:sldId id="268" r:id="rId13"/>
    <p:sldId id="269" r:id="rId14"/>
    <p:sldId id="271" r:id="rId15"/>
    <p:sldId id="274" r:id="rId16"/>
    <p:sldId id="275" r:id="rId17"/>
    <p:sldId id="276" r:id="rId18"/>
    <p:sldId id="270" r:id="rId19"/>
    <p:sldId id="277" r:id="rId20"/>
    <p:sldId id="264" r:id="rId21"/>
    <p:sldId id="265" r:id="rId22"/>
    <p:sldId id="266" r:id="rId23"/>
    <p:sldId id="288" r:id="rId24"/>
    <p:sldId id="287" r:id="rId25"/>
    <p:sldId id="286" r:id="rId26"/>
    <p:sldId id="285" r:id="rId27"/>
    <p:sldId id="284" r:id="rId28"/>
    <p:sldId id="283" r:id="rId29"/>
    <p:sldId id="282" r:id="rId30"/>
    <p:sldId id="281" r:id="rId31"/>
    <p:sldId id="280" r:id="rId32"/>
    <p:sldId id="279" r:id="rId33"/>
    <p:sldId id="27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47BD0F-14A3-78E7-2DB2-EA2A1D336D49}" v="9" dt="2024-04-15T18:35:21.5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4/15/2024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3548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4889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5827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2798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56149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9050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5821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0222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7009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a:p>
        </p:txBody>
      </p:sp>
    </p:spTree>
    <p:extLst>
      <p:ext uri="{BB962C8B-B14F-4D97-AF65-F5344CB8AC3E}">
        <p14:creationId xmlns:p14="http://schemas.microsoft.com/office/powerpoint/2010/main" val="964364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81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extLst>
      <p:ext uri="{BB962C8B-B14F-4D97-AF65-F5344CB8AC3E}">
        <p14:creationId xmlns:p14="http://schemas.microsoft.com/office/powerpoint/2010/main" val="1064963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0534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309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82671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6017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43937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4/15/2024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588671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0B448-67C7-04B9-7A38-96501740201D}"/>
              </a:ext>
            </a:extLst>
          </p:cNvPr>
          <p:cNvSpPr>
            <a:spLocks noGrp="1"/>
          </p:cNvSpPr>
          <p:nvPr>
            <p:ph type="ctrTitle"/>
          </p:nvPr>
        </p:nvSpPr>
        <p:spPr/>
        <p:txBody>
          <a:bodyPr/>
          <a:lstStyle/>
          <a:p>
            <a:r>
              <a:rPr lang="en-US"/>
              <a:t>SRT-211 PROJECT</a:t>
            </a:r>
          </a:p>
        </p:txBody>
      </p:sp>
      <p:sp>
        <p:nvSpPr>
          <p:cNvPr id="3" name="Subtitle 2">
            <a:extLst>
              <a:ext uri="{FF2B5EF4-FFF2-40B4-BE49-F238E27FC236}">
                <a16:creationId xmlns:a16="http://schemas.microsoft.com/office/drawing/2014/main" id="{42436F7B-AD32-083F-7BCA-2A8FF6748DC6}"/>
              </a:ext>
            </a:extLst>
          </p:cNvPr>
          <p:cNvSpPr>
            <a:spLocks noGrp="1"/>
          </p:cNvSpPr>
          <p:nvPr>
            <p:ph type="subTitle" idx="1"/>
          </p:nvPr>
        </p:nvSpPr>
        <p:spPr>
          <a:xfrm>
            <a:off x="2239317" y="3657597"/>
            <a:ext cx="7721831" cy="1516450"/>
          </a:xfrm>
        </p:spPr>
        <p:txBody>
          <a:bodyPr>
            <a:normAutofit fontScale="92500" lnSpcReduction="20000"/>
          </a:bodyPr>
          <a:lstStyle/>
          <a:p>
            <a:r>
              <a:rPr lang="en-US"/>
              <a:t>P1 Private School of Education Webpage</a:t>
            </a:r>
          </a:p>
          <a:p>
            <a:r>
              <a:rPr lang="en-US"/>
              <a:t>Benjamin Yang (025538133)</a:t>
            </a:r>
          </a:p>
          <a:p>
            <a:r>
              <a:rPr lang="en-US"/>
              <a:t>&amp; </a:t>
            </a:r>
          </a:p>
          <a:p>
            <a:r>
              <a:rPr lang="en-US"/>
              <a:t>Keith Lit (</a:t>
            </a:r>
            <a:r>
              <a:rPr lang="en-US">
                <a:ea typeface="+mn-lt"/>
                <a:cs typeface="+mn-lt"/>
              </a:rPr>
              <a:t>145793204</a:t>
            </a:r>
            <a:r>
              <a:rPr lang="en-US"/>
              <a:t>)</a:t>
            </a:r>
          </a:p>
        </p:txBody>
      </p:sp>
    </p:spTree>
    <p:extLst>
      <p:ext uri="{BB962C8B-B14F-4D97-AF65-F5344CB8AC3E}">
        <p14:creationId xmlns:p14="http://schemas.microsoft.com/office/powerpoint/2010/main" val="4176392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E3806A15-E2E4-41C3-34DC-8F76DD5F17B1}"/>
              </a:ext>
            </a:extLst>
          </p:cNvPr>
          <p:cNvPicPr>
            <a:picLocks noGrp="1" noChangeAspect="1"/>
          </p:cNvPicPr>
          <p:nvPr>
            <p:ph idx="1"/>
          </p:nvPr>
        </p:nvPicPr>
        <p:blipFill>
          <a:blip r:embed="rId2"/>
          <a:stretch>
            <a:fillRect/>
          </a:stretch>
        </p:blipFill>
        <p:spPr>
          <a:xfrm>
            <a:off x="2150328" y="2656933"/>
            <a:ext cx="7885148" cy="3069372"/>
          </a:xfrm>
        </p:spPr>
      </p:pic>
      <p:sp>
        <p:nvSpPr>
          <p:cNvPr id="7" name="Title 1">
            <a:extLst>
              <a:ext uri="{FF2B5EF4-FFF2-40B4-BE49-F238E27FC236}">
                <a16:creationId xmlns:a16="http://schemas.microsoft.com/office/drawing/2014/main" id="{FC5B92A0-F7EE-6E0B-DD7D-77F6B015DCDA}"/>
              </a:ext>
            </a:extLst>
          </p:cNvPr>
          <p:cNvSpPr>
            <a:spLocks noGrp="1"/>
          </p:cNvSpPr>
          <p:nvPr>
            <p:ph type="title"/>
          </p:nvPr>
        </p:nvSpPr>
        <p:spPr>
          <a:xfrm>
            <a:off x="1295402" y="982132"/>
            <a:ext cx="9601196" cy="1303867"/>
          </a:xfrm>
        </p:spPr>
        <p:txBody>
          <a:bodyPr>
            <a:normAutofit/>
          </a:bodyPr>
          <a:lstStyle/>
          <a:p>
            <a:r>
              <a:rPr lang="en-US"/>
              <a:t>Comments</a:t>
            </a:r>
          </a:p>
        </p:txBody>
      </p:sp>
    </p:spTree>
    <p:extLst>
      <p:ext uri="{BB962C8B-B14F-4D97-AF65-F5344CB8AC3E}">
        <p14:creationId xmlns:p14="http://schemas.microsoft.com/office/powerpoint/2010/main" val="3796745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CE2CB-267E-080B-24F9-4577A7C18DA4}"/>
              </a:ext>
            </a:extLst>
          </p:cNvPr>
          <p:cNvSpPr>
            <a:spLocks noGrp="1"/>
          </p:cNvSpPr>
          <p:nvPr>
            <p:ph type="title"/>
          </p:nvPr>
        </p:nvSpPr>
        <p:spPr/>
        <p:txBody>
          <a:bodyPr>
            <a:normAutofit/>
          </a:bodyPr>
          <a:lstStyle/>
          <a:p>
            <a:r>
              <a:rPr lang="en-US"/>
              <a:t>Comments</a:t>
            </a:r>
          </a:p>
        </p:txBody>
      </p:sp>
      <p:pic>
        <p:nvPicPr>
          <p:cNvPr id="4" name="Content Placeholder 3" descr="A screenshot of a computer&#10;&#10;Description automatically generated">
            <a:extLst>
              <a:ext uri="{FF2B5EF4-FFF2-40B4-BE49-F238E27FC236}">
                <a16:creationId xmlns:a16="http://schemas.microsoft.com/office/drawing/2014/main" id="{05B9EB16-7C6F-007B-45F1-1B65D3583C1E}"/>
              </a:ext>
            </a:extLst>
          </p:cNvPr>
          <p:cNvPicPr>
            <a:picLocks noGrp="1" noChangeAspect="1"/>
          </p:cNvPicPr>
          <p:nvPr>
            <p:ph idx="1"/>
          </p:nvPr>
        </p:nvPicPr>
        <p:blipFill>
          <a:blip r:embed="rId2"/>
          <a:stretch>
            <a:fillRect/>
          </a:stretch>
        </p:blipFill>
        <p:spPr>
          <a:xfrm>
            <a:off x="3037738" y="2797098"/>
            <a:ext cx="6110327" cy="2330605"/>
          </a:xfrm>
        </p:spPr>
      </p:pic>
    </p:spTree>
    <p:extLst>
      <p:ext uri="{BB962C8B-B14F-4D97-AF65-F5344CB8AC3E}">
        <p14:creationId xmlns:p14="http://schemas.microsoft.com/office/powerpoint/2010/main" val="1675109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D6F0A-1462-BD79-5541-0F55C0127E97}"/>
              </a:ext>
            </a:extLst>
          </p:cNvPr>
          <p:cNvSpPr>
            <a:spLocks noGrp="1"/>
          </p:cNvSpPr>
          <p:nvPr>
            <p:ph type="title"/>
          </p:nvPr>
        </p:nvSpPr>
        <p:spPr/>
        <p:txBody>
          <a:bodyPr/>
          <a:lstStyle/>
          <a:p>
            <a:r>
              <a:rPr lang="en-US"/>
              <a:t>Comments</a:t>
            </a:r>
          </a:p>
        </p:txBody>
      </p:sp>
      <p:pic>
        <p:nvPicPr>
          <p:cNvPr id="4" name="Content Placeholder 3">
            <a:extLst>
              <a:ext uri="{FF2B5EF4-FFF2-40B4-BE49-F238E27FC236}">
                <a16:creationId xmlns:a16="http://schemas.microsoft.com/office/drawing/2014/main" id="{F978BE41-0B23-D0DB-4942-250A3946EC9D}"/>
              </a:ext>
            </a:extLst>
          </p:cNvPr>
          <p:cNvPicPr>
            <a:picLocks noGrp="1" noChangeAspect="1"/>
          </p:cNvPicPr>
          <p:nvPr>
            <p:ph idx="1"/>
          </p:nvPr>
        </p:nvPicPr>
        <p:blipFill>
          <a:blip r:embed="rId2"/>
          <a:stretch>
            <a:fillRect/>
          </a:stretch>
        </p:blipFill>
        <p:spPr>
          <a:xfrm>
            <a:off x="1295401" y="3190257"/>
            <a:ext cx="9601196" cy="2052285"/>
          </a:xfrm>
        </p:spPr>
      </p:pic>
    </p:spTree>
    <p:extLst>
      <p:ext uri="{BB962C8B-B14F-4D97-AF65-F5344CB8AC3E}">
        <p14:creationId xmlns:p14="http://schemas.microsoft.com/office/powerpoint/2010/main" val="1258362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3ED7-89E1-80E7-0B1B-D01BAE2AD27E}"/>
              </a:ext>
            </a:extLst>
          </p:cNvPr>
          <p:cNvSpPr>
            <a:spLocks noGrp="1"/>
          </p:cNvSpPr>
          <p:nvPr>
            <p:ph type="title"/>
          </p:nvPr>
        </p:nvSpPr>
        <p:spPr/>
        <p:txBody>
          <a:bodyPr/>
          <a:lstStyle/>
          <a:p>
            <a:r>
              <a:rPr lang="en-US"/>
              <a:t>Comments</a:t>
            </a:r>
          </a:p>
        </p:txBody>
      </p:sp>
      <p:pic>
        <p:nvPicPr>
          <p:cNvPr id="4" name="Content Placeholder 3">
            <a:extLst>
              <a:ext uri="{FF2B5EF4-FFF2-40B4-BE49-F238E27FC236}">
                <a16:creationId xmlns:a16="http://schemas.microsoft.com/office/drawing/2014/main" id="{21E7919A-0800-5D40-A089-BF7DC9B17495}"/>
              </a:ext>
            </a:extLst>
          </p:cNvPr>
          <p:cNvPicPr>
            <a:picLocks noGrp="1" noChangeAspect="1"/>
          </p:cNvPicPr>
          <p:nvPr>
            <p:ph idx="1"/>
          </p:nvPr>
        </p:nvPicPr>
        <p:blipFill>
          <a:blip r:embed="rId2"/>
          <a:stretch>
            <a:fillRect/>
          </a:stretch>
        </p:blipFill>
        <p:spPr>
          <a:xfrm>
            <a:off x="3795711" y="2716212"/>
            <a:ext cx="4600575" cy="3000375"/>
          </a:xfrm>
        </p:spPr>
      </p:pic>
    </p:spTree>
    <p:extLst>
      <p:ext uri="{BB962C8B-B14F-4D97-AF65-F5344CB8AC3E}">
        <p14:creationId xmlns:p14="http://schemas.microsoft.com/office/powerpoint/2010/main" val="226744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53306-2891-8C83-734A-D58204617EC6}"/>
              </a:ext>
            </a:extLst>
          </p:cNvPr>
          <p:cNvSpPr>
            <a:spLocks noGrp="1"/>
          </p:cNvSpPr>
          <p:nvPr>
            <p:ph type="title"/>
          </p:nvPr>
        </p:nvSpPr>
        <p:spPr/>
        <p:txBody>
          <a:bodyPr/>
          <a:lstStyle/>
          <a:p>
            <a:r>
              <a:rPr lang="en-US"/>
              <a:t>Courses</a:t>
            </a:r>
          </a:p>
        </p:txBody>
      </p:sp>
      <p:pic>
        <p:nvPicPr>
          <p:cNvPr id="4" name="Content Placeholder 3">
            <a:extLst>
              <a:ext uri="{FF2B5EF4-FFF2-40B4-BE49-F238E27FC236}">
                <a16:creationId xmlns:a16="http://schemas.microsoft.com/office/drawing/2014/main" id="{CA15D387-386F-BC69-DD07-A3B65AFB93DD}"/>
              </a:ext>
            </a:extLst>
          </p:cNvPr>
          <p:cNvPicPr>
            <a:picLocks noGrp="1" noChangeAspect="1"/>
          </p:cNvPicPr>
          <p:nvPr>
            <p:ph idx="1"/>
          </p:nvPr>
        </p:nvPicPr>
        <p:blipFill>
          <a:blip r:embed="rId2"/>
          <a:stretch>
            <a:fillRect/>
          </a:stretch>
        </p:blipFill>
        <p:spPr>
          <a:xfrm>
            <a:off x="2752724" y="3021012"/>
            <a:ext cx="6686550" cy="2390775"/>
          </a:xfrm>
        </p:spPr>
      </p:pic>
    </p:spTree>
    <p:extLst>
      <p:ext uri="{BB962C8B-B14F-4D97-AF65-F5344CB8AC3E}">
        <p14:creationId xmlns:p14="http://schemas.microsoft.com/office/powerpoint/2010/main" val="3480661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53306-2891-8C83-734A-D58204617EC6}"/>
              </a:ext>
            </a:extLst>
          </p:cNvPr>
          <p:cNvSpPr>
            <a:spLocks noGrp="1"/>
          </p:cNvSpPr>
          <p:nvPr>
            <p:ph type="title"/>
          </p:nvPr>
        </p:nvSpPr>
        <p:spPr/>
        <p:txBody>
          <a:bodyPr/>
          <a:lstStyle/>
          <a:p>
            <a:r>
              <a:rPr lang="en-US"/>
              <a:t>Courses</a:t>
            </a:r>
          </a:p>
        </p:txBody>
      </p:sp>
      <p:pic>
        <p:nvPicPr>
          <p:cNvPr id="6" name="Content Placeholder 5" descr="A screenshot of a computer&#10;&#10;Description automatically generated">
            <a:extLst>
              <a:ext uri="{FF2B5EF4-FFF2-40B4-BE49-F238E27FC236}">
                <a16:creationId xmlns:a16="http://schemas.microsoft.com/office/drawing/2014/main" id="{F7DC5B40-08CA-CEE0-F840-DF049480A997}"/>
              </a:ext>
            </a:extLst>
          </p:cNvPr>
          <p:cNvPicPr>
            <a:picLocks noGrp="1" noChangeAspect="1"/>
          </p:cNvPicPr>
          <p:nvPr>
            <p:ph idx="1"/>
          </p:nvPr>
        </p:nvPicPr>
        <p:blipFill>
          <a:blip r:embed="rId2"/>
          <a:stretch>
            <a:fillRect/>
          </a:stretch>
        </p:blipFill>
        <p:spPr>
          <a:xfrm>
            <a:off x="1797270" y="2556932"/>
            <a:ext cx="8597457" cy="3318936"/>
          </a:xfrm>
        </p:spPr>
      </p:pic>
    </p:spTree>
    <p:extLst>
      <p:ext uri="{BB962C8B-B14F-4D97-AF65-F5344CB8AC3E}">
        <p14:creationId xmlns:p14="http://schemas.microsoft.com/office/powerpoint/2010/main" val="2298462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53306-2891-8C83-734A-D58204617EC6}"/>
              </a:ext>
            </a:extLst>
          </p:cNvPr>
          <p:cNvSpPr>
            <a:spLocks noGrp="1"/>
          </p:cNvSpPr>
          <p:nvPr>
            <p:ph type="title"/>
          </p:nvPr>
        </p:nvSpPr>
        <p:spPr/>
        <p:txBody>
          <a:bodyPr/>
          <a:lstStyle/>
          <a:p>
            <a:r>
              <a:rPr lang="en-US" err="1"/>
              <a:t>Coursesselection</a:t>
            </a:r>
            <a:endParaRPr lang="en-US"/>
          </a:p>
        </p:txBody>
      </p:sp>
      <p:pic>
        <p:nvPicPr>
          <p:cNvPr id="6" name="Content Placeholder 5">
            <a:extLst>
              <a:ext uri="{FF2B5EF4-FFF2-40B4-BE49-F238E27FC236}">
                <a16:creationId xmlns:a16="http://schemas.microsoft.com/office/drawing/2014/main" id="{EEAB97F8-4039-B89C-039C-1574F0113714}"/>
              </a:ext>
            </a:extLst>
          </p:cNvPr>
          <p:cNvPicPr>
            <a:picLocks noGrp="1" noChangeAspect="1"/>
          </p:cNvPicPr>
          <p:nvPr>
            <p:ph idx="1"/>
          </p:nvPr>
        </p:nvPicPr>
        <p:blipFill>
          <a:blip r:embed="rId2"/>
          <a:stretch>
            <a:fillRect/>
          </a:stretch>
        </p:blipFill>
        <p:spPr>
          <a:xfrm>
            <a:off x="2767011" y="3087687"/>
            <a:ext cx="6657975" cy="2257425"/>
          </a:xfrm>
        </p:spPr>
      </p:pic>
    </p:spTree>
    <p:extLst>
      <p:ext uri="{BB962C8B-B14F-4D97-AF65-F5344CB8AC3E}">
        <p14:creationId xmlns:p14="http://schemas.microsoft.com/office/powerpoint/2010/main" val="797927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53306-2891-8C83-734A-D58204617EC6}"/>
              </a:ext>
            </a:extLst>
          </p:cNvPr>
          <p:cNvSpPr>
            <a:spLocks noGrp="1"/>
          </p:cNvSpPr>
          <p:nvPr>
            <p:ph type="title"/>
          </p:nvPr>
        </p:nvSpPr>
        <p:spPr/>
        <p:txBody>
          <a:bodyPr/>
          <a:lstStyle/>
          <a:p>
            <a:r>
              <a:rPr lang="en-US" err="1"/>
              <a:t>Coursesselection</a:t>
            </a:r>
          </a:p>
        </p:txBody>
      </p:sp>
      <p:pic>
        <p:nvPicPr>
          <p:cNvPr id="5" name="Content Placeholder 4" descr="A screenshot of a computer&#10;&#10;Description automatically generated">
            <a:extLst>
              <a:ext uri="{FF2B5EF4-FFF2-40B4-BE49-F238E27FC236}">
                <a16:creationId xmlns:a16="http://schemas.microsoft.com/office/drawing/2014/main" id="{26964CDB-7A73-6A90-775E-7E2A5080548D}"/>
              </a:ext>
            </a:extLst>
          </p:cNvPr>
          <p:cNvPicPr>
            <a:picLocks noGrp="1" noChangeAspect="1"/>
          </p:cNvPicPr>
          <p:nvPr>
            <p:ph idx="1"/>
          </p:nvPr>
        </p:nvPicPr>
        <p:blipFill>
          <a:blip r:embed="rId2"/>
          <a:stretch>
            <a:fillRect/>
          </a:stretch>
        </p:blipFill>
        <p:spPr>
          <a:xfrm>
            <a:off x="4619624" y="2582862"/>
            <a:ext cx="2952750" cy="3267075"/>
          </a:xfrm>
        </p:spPr>
      </p:pic>
    </p:spTree>
    <p:extLst>
      <p:ext uri="{BB962C8B-B14F-4D97-AF65-F5344CB8AC3E}">
        <p14:creationId xmlns:p14="http://schemas.microsoft.com/office/powerpoint/2010/main" val="1137017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BD27-23D3-133C-FE29-FEBEE36012BC}"/>
              </a:ext>
            </a:extLst>
          </p:cNvPr>
          <p:cNvSpPr>
            <a:spLocks noGrp="1"/>
          </p:cNvSpPr>
          <p:nvPr>
            <p:ph type="title"/>
          </p:nvPr>
        </p:nvSpPr>
        <p:spPr/>
        <p:txBody>
          <a:bodyPr/>
          <a:lstStyle/>
          <a:p>
            <a:r>
              <a:rPr lang="en-US"/>
              <a:t>Users</a:t>
            </a:r>
          </a:p>
        </p:txBody>
      </p:sp>
      <p:pic>
        <p:nvPicPr>
          <p:cNvPr id="4" name="Content Placeholder 3">
            <a:extLst>
              <a:ext uri="{FF2B5EF4-FFF2-40B4-BE49-F238E27FC236}">
                <a16:creationId xmlns:a16="http://schemas.microsoft.com/office/drawing/2014/main" id="{608080E5-3BCA-8932-2974-FA6EED181599}"/>
              </a:ext>
            </a:extLst>
          </p:cNvPr>
          <p:cNvPicPr>
            <a:picLocks noGrp="1" noChangeAspect="1"/>
          </p:cNvPicPr>
          <p:nvPr>
            <p:ph idx="1"/>
          </p:nvPr>
        </p:nvPicPr>
        <p:blipFill>
          <a:blip r:embed="rId2"/>
          <a:stretch>
            <a:fillRect/>
          </a:stretch>
        </p:blipFill>
        <p:spPr>
          <a:xfrm>
            <a:off x="2752724" y="2782887"/>
            <a:ext cx="6686550" cy="2867025"/>
          </a:xfrm>
        </p:spPr>
      </p:pic>
    </p:spTree>
    <p:extLst>
      <p:ext uri="{BB962C8B-B14F-4D97-AF65-F5344CB8AC3E}">
        <p14:creationId xmlns:p14="http://schemas.microsoft.com/office/powerpoint/2010/main" val="2370164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BD27-23D3-133C-FE29-FEBEE36012BC}"/>
              </a:ext>
            </a:extLst>
          </p:cNvPr>
          <p:cNvSpPr>
            <a:spLocks noGrp="1"/>
          </p:cNvSpPr>
          <p:nvPr>
            <p:ph type="title"/>
          </p:nvPr>
        </p:nvSpPr>
        <p:spPr/>
        <p:txBody>
          <a:bodyPr/>
          <a:lstStyle/>
          <a:p>
            <a:r>
              <a:rPr lang="en-US"/>
              <a:t>Users</a:t>
            </a:r>
          </a:p>
        </p:txBody>
      </p:sp>
      <p:pic>
        <p:nvPicPr>
          <p:cNvPr id="4" name="Content Placeholder 3" descr="A screenshot of a computer&#10;&#10;Description automatically generated">
            <a:extLst>
              <a:ext uri="{FF2B5EF4-FFF2-40B4-BE49-F238E27FC236}">
                <a16:creationId xmlns:a16="http://schemas.microsoft.com/office/drawing/2014/main" id="{608080E5-3BCA-8932-2974-FA6EED181599}"/>
              </a:ext>
            </a:extLst>
          </p:cNvPr>
          <p:cNvPicPr>
            <a:picLocks noGrp="1" noChangeAspect="1"/>
          </p:cNvPicPr>
          <p:nvPr>
            <p:ph idx="1"/>
          </p:nvPr>
        </p:nvPicPr>
        <p:blipFill>
          <a:blip r:embed="rId2"/>
          <a:stretch>
            <a:fillRect/>
          </a:stretch>
        </p:blipFill>
        <p:spPr>
          <a:xfrm>
            <a:off x="2752724" y="2782887"/>
            <a:ext cx="6686550" cy="2867025"/>
          </a:xfrm>
        </p:spPr>
      </p:pic>
    </p:spTree>
    <p:extLst>
      <p:ext uri="{BB962C8B-B14F-4D97-AF65-F5344CB8AC3E}">
        <p14:creationId xmlns:p14="http://schemas.microsoft.com/office/powerpoint/2010/main" val="2186631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78FB0-085A-7F6E-0D72-77BACF4A57DB}"/>
              </a:ext>
            </a:extLst>
          </p:cNvPr>
          <p:cNvSpPr>
            <a:spLocks noGrp="1"/>
          </p:cNvSpPr>
          <p:nvPr>
            <p:ph type="title"/>
          </p:nvPr>
        </p:nvSpPr>
        <p:spPr/>
        <p:txBody>
          <a:bodyPr/>
          <a:lstStyle/>
          <a:p>
            <a:r>
              <a:rPr lang="en-US"/>
              <a:t>Table of Content</a:t>
            </a:r>
          </a:p>
        </p:txBody>
      </p:sp>
      <p:sp>
        <p:nvSpPr>
          <p:cNvPr id="3" name="Content Placeholder 2">
            <a:extLst>
              <a:ext uri="{FF2B5EF4-FFF2-40B4-BE49-F238E27FC236}">
                <a16:creationId xmlns:a16="http://schemas.microsoft.com/office/drawing/2014/main" id="{0B935392-0D2A-174C-3754-85B49FA2DEDF}"/>
              </a:ext>
            </a:extLst>
          </p:cNvPr>
          <p:cNvSpPr>
            <a:spLocks noGrp="1"/>
          </p:cNvSpPr>
          <p:nvPr>
            <p:ph idx="1"/>
          </p:nvPr>
        </p:nvSpPr>
        <p:spPr/>
        <p:txBody>
          <a:bodyPr>
            <a:normAutofit lnSpcReduction="10000"/>
          </a:bodyPr>
          <a:lstStyle/>
          <a:p>
            <a:r>
              <a:rPr lang="en-US"/>
              <a:t>Project Definition</a:t>
            </a:r>
          </a:p>
          <a:p>
            <a:pPr>
              <a:buSzPct val="114999"/>
            </a:pPr>
            <a:r>
              <a:rPr lang="en-US"/>
              <a:t>Project Scope</a:t>
            </a:r>
          </a:p>
          <a:p>
            <a:pPr>
              <a:buSzPct val="114999"/>
            </a:pPr>
            <a:r>
              <a:rPr lang="en-US"/>
              <a:t>Project Description</a:t>
            </a:r>
          </a:p>
          <a:p>
            <a:pPr>
              <a:buSzPct val="114999"/>
            </a:pPr>
            <a:r>
              <a:rPr lang="en-US"/>
              <a:t>Objectives</a:t>
            </a:r>
          </a:p>
          <a:p>
            <a:pPr>
              <a:buSzPct val="114999"/>
            </a:pPr>
            <a:r>
              <a:rPr lang="en-US"/>
              <a:t>Outcomes</a:t>
            </a:r>
          </a:p>
          <a:p>
            <a:pPr>
              <a:buSzPct val="114999"/>
            </a:pPr>
            <a:r>
              <a:rPr lang="en-US"/>
              <a:t>Databases</a:t>
            </a:r>
          </a:p>
          <a:p>
            <a:pPr>
              <a:buSzPct val="114999"/>
            </a:pPr>
            <a:r>
              <a:rPr lang="en-US"/>
              <a:t>Website</a:t>
            </a:r>
          </a:p>
        </p:txBody>
      </p:sp>
    </p:spTree>
    <p:extLst>
      <p:ext uri="{BB962C8B-B14F-4D97-AF65-F5344CB8AC3E}">
        <p14:creationId xmlns:p14="http://schemas.microsoft.com/office/powerpoint/2010/main" val="4144795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2F86C-7D11-F6BF-14AB-DEBD83A2454F}"/>
              </a:ext>
            </a:extLst>
          </p:cNvPr>
          <p:cNvSpPr>
            <a:spLocks noGrp="1"/>
          </p:cNvSpPr>
          <p:nvPr>
            <p:ph type="title"/>
          </p:nvPr>
        </p:nvSpPr>
        <p:spPr/>
        <p:txBody>
          <a:bodyPr/>
          <a:lstStyle/>
          <a:p>
            <a:r>
              <a:rPr lang="en-US"/>
              <a:t>Webpage – Homepage</a:t>
            </a:r>
          </a:p>
        </p:txBody>
      </p:sp>
      <p:pic>
        <p:nvPicPr>
          <p:cNvPr id="4" name="Content Placeholder 3" descr="A screenshot of a computer&#10;&#10;Description automatically generated">
            <a:extLst>
              <a:ext uri="{FF2B5EF4-FFF2-40B4-BE49-F238E27FC236}">
                <a16:creationId xmlns:a16="http://schemas.microsoft.com/office/drawing/2014/main" id="{83FDF3A5-7A97-AC96-AADD-9B19FD949E15}"/>
              </a:ext>
            </a:extLst>
          </p:cNvPr>
          <p:cNvPicPr>
            <a:picLocks noGrp="1" noChangeAspect="1"/>
          </p:cNvPicPr>
          <p:nvPr>
            <p:ph idx="1"/>
          </p:nvPr>
        </p:nvPicPr>
        <p:blipFill>
          <a:blip r:embed="rId2"/>
          <a:stretch>
            <a:fillRect/>
          </a:stretch>
        </p:blipFill>
        <p:spPr>
          <a:xfrm>
            <a:off x="2600727" y="2556932"/>
            <a:ext cx="6990543" cy="3318936"/>
          </a:xfrm>
        </p:spPr>
      </p:pic>
    </p:spTree>
    <p:extLst>
      <p:ext uri="{BB962C8B-B14F-4D97-AF65-F5344CB8AC3E}">
        <p14:creationId xmlns:p14="http://schemas.microsoft.com/office/powerpoint/2010/main" val="2173976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F7874-7E80-4AE7-22AF-AE5B40895875}"/>
              </a:ext>
            </a:extLst>
          </p:cNvPr>
          <p:cNvSpPr>
            <a:spLocks noGrp="1"/>
          </p:cNvSpPr>
          <p:nvPr>
            <p:ph type="title"/>
          </p:nvPr>
        </p:nvSpPr>
        <p:spPr/>
        <p:txBody>
          <a:bodyPr/>
          <a:lstStyle/>
          <a:p>
            <a:r>
              <a:rPr lang="en-US"/>
              <a:t>Webpage - Login</a:t>
            </a:r>
          </a:p>
        </p:txBody>
      </p:sp>
      <p:pic>
        <p:nvPicPr>
          <p:cNvPr id="4" name="Content Placeholder 3" descr="A screenshot of a computer&#10;&#10;Description automatically generated">
            <a:extLst>
              <a:ext uri="{FF2B5EF4-FFF2-40B4-BE49-F238E27FC236}">
                <a16:creationId xmlns:a16="http://schemas.microsoft.com/office/drawing/2014/main" id="{3E0E3F79-FB82-DCA7-D9CF-9B9C37F0302D}"/>
              </a:ext>
            </a:extLst>
          </p:cNvPr>
          <p:cNvPicPr>
            <a:picLocks noGrp="1" noChangeAspect="1"/>
          </p:cNvPicPr>
          <p:nvPr>
            <p:ph idx="1"/>
          </p:nvPr>
        </p:nvPicPr>
        <p:blipFill>
          <a:blip r:embed="rId2"/>
          <a:stretch>
            <a:fillRect/>
          </a:stretch>
        </p:blipFill>
        <p:spPr>
          <a:xfrm>
            <a:off x="1367069" y="2556932"/>
            <a:ext cx="9457859" cy="3318936"/>
          </a:xfrm>
        </p:spPr>
      </p:pic>
    </p:spTree>
    <p:extLst>
      <p:ext uri="{BB962C8B-B14F-4D97-AF65-F5344CB8AC3E}">
        <p14:creationId xmlns:p14="http://schemas.microsoft.com/office/powerpoint/2010/main" val="2720319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7723-4E3A-1156-F387-721FDFED9FFF}"/>
              </a:ext>
            </a:extLst>
          </p:cNvPr>
          <p:cNvSpPr>
            <a:spLocks noGrp="1"/>
          </p:cNvSpPr>
          <p:nvPr>
            <p:ph type="title"/>
          </p:nvPr>
        </p:nvSpPr>
        <p:spPr/>
        <p:txBody>
          <a:bodyPr/>
          <a:lstStyle/>
          <a:p>
            <a:r>
              <a:rPr lang="en-US"/>
              <a:t>Webpage – Create User</a:t>
            </a:r>
          </a:p>
        </p:txBody>
      </p:sp>
      <p:pic>
        <p:nvPicPr>
          <p:cNvPr id="4" name="Content Placeholder 3">
            <a:extLst>
              <a:ext uri="{FF2B5EF4-FFF2-40B4-BE49-F238E27FC236}">
                <a16:creationId xmlns:a16="http://schemas.microsoft.com/office/drawing/2014/main" id="{72EFD759-488C-06A4-3DDE-5215D48B30EF}"/>
              </a:ext>
            </a:extLst>
          </p:cNvPr>
          <p:cNvPicPr>
            <a:picLocks noGrp="1" noChangeAspect="1"/>
          </p:cNvPicPr>
          <p:nvPr>
            <p:ph idx="1"/>
          </p:nvPr>
        </p:nvPicPr>
        <p:blipFill>
          <a:blip r:embed="rId2"/>
          <a:stretch>
            <a:fillRect/>
          </a:stretch>
        </p:blipFill>
        <p:spPr>
          <a:xfrm>
            <a:off x="3040906" y="2556932"/>
            <a:ext cx="6110185" cy="3318936"/>
          </a:xfrm>
        </p:spPr>
      </p:pic>
    </p:spTree>
    <p:extLst>
      <p:ext uri="{BB962C8B-B14F-4D97-AF65-F5344CB8AC3E}">
        <p14:creationId xmlns:p14="http://schemas.microsoft.com/office/powerpoint/2010/main" val="2755349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7723-4E3A-1156-F387-721FDFED9FFF}"/>
              </a:ext>
            </a:extLst>
          </p:cNvPr>
          <p:cNvSpPr>
            <a:spLocks noGrp="1"/>
          </p:cNvSpPr>
          <p:nvPr>
            <p:ph type="title"/>
          </p:nvPr>
        </p:nvSpPr>
        <p:spPr/>
        <p:txBody>
          <a:bodyPr/>
          <a:lstStyle/>
          <a:p>
            <a:r>
              <a:rPr lang="en-US"/>
              <a:t>Webpage – Forgot Login</a:t>
            </a:r>
          </a:p>
        </p:txBody>
      </p:sp>
      <p:pic>
        <p:nvPicPr>
          <p:cNvPr id="4" name="Content Placeholder 3">
            <a:extLst>
              <a:ext uri="{FF2B5EF4-FFF2-40B4-BE49-F238E27FC236}">
                <a16:creationId xmlns:a16="http://schemas.microsoft.com/office/drawing/2014/main" id="{991F87F0-CE60-1B22-4353-F75B2892B814}"/>
              </a:ext>
            </a:extLst>
          </p:cNvPr>
          <p:cNvPicPr>
            <a:picLocks noGrp="1" noChangeAspect="1"/>
          </p:cNvPicPr>
          <p:nvPr>
            <p:ph idx="1"/>
          </p:nvPr>
        </p:nvPicPr>
        <p:blipFill>
          <a:blip r:embed="rId2"/>
          <a:stretch>
            <a:fillRect/>
          </a:stretch>
        </p:blipFill>
        <p:spPr>
          <a:xfrm>
            <a:off x="1630616" y="2556932"/>
            <a:ext cx="8930765" cy="3318936"/>
          </a:xfrm>
        </p:spPr>
      </p:pic>
    </p:spTree>
    <p:extLst>
      <p:ext uri="{BB962C8B-B14F-4D97-AF65-F5344CB8AC3E}">
        <p14:creationId xmlns:p14="http://schemas.microsoft.com/office/powerpoint/2010/main" val="915074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7723-4E3A-1156-F387-721FDFED9FFF}"/>
              </a:ext>
            </a:extLst>
          </p:cNvPr>
          <p:cNvSpPr>
            <a:spLocks noGrp="1"/>
          </p:cNvSpPr>
          <p:nvPr>
            <p:ph type="title"/>
          </p:nvPr>
        </p:nvSpPr>
        <p:spPr/>
        <p:txBody>
          <a:bodyPr/>
          <a:lstStyle/>
          <a:p>
            <a:r>
              <a:rPr lang="en-US"/>
              <a:t>Webpage – User Information</a:t>
            </a:r>
          </a:p>
        </p:txBody>
      </p:sp>
      <p:pic>
        <p:nvPicPr>
          <p:cNvPr id="4" name="Content Placeholder 3">
            <a:extLst>
              <a:ext uri="{FF2B5EF4-FFF2-40B4-BE49-F238E27FC236}">
                <a16:creationId xmlns:a16="http://schemas.microsoft.com/office/drawing/2014/main" id="{AED6257D-880C-DD19-B81E-E3BA1221857A}"/>
              </a:ext>
            </a:extLst>
          </p:cNvPr>
          <p:cNvPicPr>
            <a:picLocks noGrp="1" noChangeAspect="1"/>
          </p:cNvPicPr>
          <p:nvPr>
            <p:ph idx="1"/>
          </p:nvPr>
        </p:nvPicPr>
        <p:blipFill>
          <a:blip r:embed="rId2"/>
          <a:stretch>
            <a:fillRect/>
          </a:stretch>
        </p:blipFill>
        <p:spPr>
          <a:xfrm>
            <a:off x="1295401" y="2661224"/>
            <a:ext cx="9601196" cy="3110352"/>
          </a:xfrm>
        </p:spPr>
      </p:pic>
    </p:spTree>
    <p:extLst>
      <p:ext uri="{BB962C8B-B14F-4D97-AF65-F5344CB8AC3E}">
        <p14:creationId xmlns:p14="http://schemas.microsoft.com/office/powerpoint/2010/main" val="3291210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7723-4E3A-1156-F387-721FDFED9FFF}"/>
              </a:ext>
            </a:extLst>
          </p:cNvPr>
          <p:cNvSpPr>
            <a:spLocks noGrp="1"/>
          </p:cNvSpPr>
          <p:nvPr>
            <p:ph type="title"/>
          </p:nvPr>
        </p:nvSpPr>
        <p:spPr/>
        <p:txBody>
          <a:bodyPr/>
          <a:lstStyle/>
          <a:p>
            <a:r>
              <a:rPr lang="en-US"/>
              <a:t>Webpage - News</a:t>
            </a:r>
          </a:p>
        </p:txBody>
      </p:sp>
      <p:pic>
        <p:nvPicPr>
          <p:cNvPr id="4" name="Content Placeholder 3">
            <a:extLst>
              <a:ext uri="{FF2B5EF4-FFF2-40B4-BE49-F238E27FC236}">
                <a16:creationId xmlns:a16="http://schemas.microsoft.com/office/drawing/2014/main" id="{9297C1D6-1E1B-F48F-AE1A-F8686C0F66C3}"/>
              </a:ext>
            </a:extLst>
          </p:cNvPr>
          <p:cNvPicPr>
            <a:picLocks noGrp="1" noChangeAspect="1"/>
          </p:cNvPicPr>
          <p:nvPr>
            <p:ph idx="1"/>
          </p:nvPr>
        </p:nvPicPr>
        <p:blipFill>
          <a:blip r:embed="rId2"/>
          <a:stretch>
            <a:fillRect/>
          </a:stretch>
        </p:blipFill>
        <p:spPr>
          <a:xfrm>
            <a:off x="3038707" y="2556932"/>
            <a:ext cx="6114584" cy="3318936"/>
          </a:xfrm>
        </p:spPr>
      </p:pic>
    </p:spTree>
    <p:extLst>
      <p:ext uri="{BB962C8B-B14F-4D97-AF65-F5344CB8AC3E}">
        <p14:creationId xmlns:p14="http://schemas.microsoft.com/office/powerpoint/2010/main" val="1196999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7723-4E3A-1156-F387-721FDFED9FFF}"/>
              </a:ext>
            </a:extLst>
          </p:cNvPr>
          <p:cNvSpPr>
            <a:spLocks noGrp="1"/>
          </p:cNvSpPr>
          <p:nvPr>
            <p:ph type="title"/>
          </p:nvPr>
        </p:nvSpPr>
        <p:spPr/>
        <p:txBody>
          <a:bodyPr/>
          <a:lstStyle/>
          <a:p>
            <a:r>
              <a:rPr lang="en-US"/>
              <a:t>Webpage – Article </a:t>
            </a:r>
            <a:r>
              <a:rPr lang="en-US" err="1"/>
              <a:t>Informaiton</a:t>
            </a:r>
          </a:p>
        </p:txBody>
      </p:sp>
      <p:pic>
        <p:nvPicPr>
          <p:cNvPr id="4" name="Content Placeholder 3">
            <a:extLst>
              <a:ext uri="{FF2B5EF4-FFF2-40B4-BE49-F238E27FC236}">
                <a16:creationId xmlns:a16="http://schemas.microsoft.com/office/drawing/2014/main" id="{174EF640-5EAD-6F53-3718-F8764033D824}"/>
              </a:ext>
            </a:extLst>
          </p:cNvPr>
          <p:cNvPicPr>
            <a:picLocks noGrp="1" noChangeAspect="1"/>
          </p:cNvPicPr>
          <p:nvPr>
            <p:ph idx="1"/>
          </p:nvPr>
        </p:nvPicPr>
        <p:blipFill>
          <a:blip r:embed="rId2"/>
          <a:stretch>
            <a:fillRect/>
          </a:stretch>
        </p:blipFill>
        <p:spPr>
          <a:xfrm>
            <a:off x="3036504" y="2556932"/>
            <a:ext cx="6118989" cy="3318936"/>
          </a:xfrm>
        </p:spPr>
      </p:pic>
    </p:spTree>
    <p:extLst>
      <p:ext uri="{BB962C8B-B14F-4D97-AF65-F5344CB8AC3E}">
        <p14:creationId xmlns:p14="http://schemas.microsoft.com/office/powerpoint/2010/main" val="2660912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7723-4E3A-1156-F387-721FDFED9FFF}"/>
              </a:ext>
            </a:extLst>
          </p:cNvPr>
          <p:cNvSpPr>
            <a:spLocks noGrp="1"/>
          </p:cNvSpPr>
          <p:nvPr>
            <p:ph type="title"/>
          </p:nvPr>
        </p:nvSpPr>
        <p:spPr/>
        <p:txBody>
          <a:bodyPr/>
          <a:lstStyle/>
          <a:p>
            <a:r>
              <a:rPr lang="en-US"/>
              <a:t>Webpage - Comments</a:t>
            </a:r>
          </a:p>
        </p:txBody>
      </p:sp>
      <p:pic>
        <p:nvPicPr>
          <p:cNvPr id="4" name="Content Placeholder 3">
            <a:extLst>
              <a:ext uri="{FF2B5EF4-FFF2-40B4-BE49-F238E27FC236}">
                <a16:creationId xmlns:a16="http://schemas.microsoft.com/office/drawing/2014/main" id="{2EEF5A57-09F1-54BA-85A5-E56E63BC821D}"/>
              </a:ext>
            </a:extLst>
          </p:cNvPr>
          <p:cNvPicPr>
            <a:picLocks noGrp="1" noChangeAspect="1"/>
          </p:cNvPicPr>
          <p:nvPr>
            <p:ph idx="1"/>
          </p:nvPr>
        </p:nvPicPr>
        <p:blipFill>
          <a:blip r:embed="rId2"/>
          <a:stretch>
            <a:fillRect/>
          </a:stretch>
        </p:blipFill>
        <p:spPr>
          <a:xfrm>
            <a:off x="1295401" y="3248386"/>
            <a:ext cx="9601196" cy="1936028"/>
          </a:xfrm>
        </p:spPr>
      </p:pic>
    </p:spTree>
    <p:extLst>
      <p:ext uri="{BB962C8B-B14F-4D97-AF65-F5344CB8AC3E}">
        <p14:creationId xmlns:p14="http://schemas.microsoft.com/office/powerpoint/2010/main" val="467809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7723-4E3A-1156-F387-721FDFED9FFF}"/>
              </a:ext>
            </a:extLst>
          </p:cNvPr>
          <p:cNvSpPr>
            <a:spLocks noGrp="1"/>
          </p:cNvSpPr>
          <p:nvPr>
            <p:ph type="title"/>
          </p:nvPr>
        </p:nvSpPr>
        <p:spPr/>
        <p:txBody>
          <a:bodyPr/>
          <a:lstStyle/>
          <a:p>
            <a:r>
              <a:rPr lang="en-US"/>
              <a:t>Webpage - Courses</a:t>
            </a:r>
          </a:p>
        </p:txBody>
      </p:sp>
      <p:pic>
        <p:nvPicPr>
          <p:cNvPr id="4" name="Content Placeholder 3" descr="A screenshot of a computer&#10;&#10;Description automatically generated">
            <a:extLst>
              <a:ext uri="{FF2B5EF4-FFF2-40B4-BE49-F238E27FC236}">
                <a16:creationId xmlns:a16="http://schemas.microsoft.com/office/drawing/2014/main" id="{DED58E22-FFCF-D2B8-782E-6DFB9DD590F1}"/>
              </a:ext>
            </a:extLst>
          </p:cNvPr>
          <p:cNvPicPr>
            <a:picLocks noGrp="1" noChangeAspect="1"/>
          </p:cNvPicPr>
          <p:nvPr>
            <p:ph idx="1"/>
          </p:nvPr>
        </p:nvPicPr>
        <p:blipFill>
          <a:blip r:embed="rId2"/>
          <a:stretch>
            <a:fillRect/>
          </a:stretch>
        </p:blipFill>
        <p:spPr>
          <a:xfrm>
            <a:off x="3040906" y="2556932"/>
            <a:ext cx="6110185" cy="3318936"/>
          </a:xfrm>
        </p:spPr>
      </p:pic>
    </p:spTree>
    <p:extLst>
      <p:ext uri="{BB962C8B-B14F-4D97-AF65-F5344CB8AC3E}">
        <p14:creationId xmlns:p14="http://schemas.microsoft.com/office/powerpoint/2010/main" val="794933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7723-4E3A-1156-F387-721FDFED9FFF}"/>
              </a:ext>
            </a:extLst>
          </p:cNvPr>
          <p:cNvSpPr>
            <a:spLocks noGrp="1"/>
          </p:cNvSpPr>
          <p:nvPr>
            <p:ph type="title"/>
          </p:nvPr>
        </p:nvSpPr>
        <p:spPr/>
        <p:txBody>
          <a:bodyPr/>
          <a:lstStyle/>
          <a:p>
            <a:r>
              <a:rPr lang="en-US"/>
              <a:t>Webpage – Course Enrollment</a:t>
            </a:r>
          </a:p>
        </p:txBody>
      </p:sp>
      <p:pic>
        <p:nvPicPr>
          <p:cNvPr id="4" name="Content Placeholder 3">
            <a:extLst>
              <a:ext uri="{FF2B5EF4-FFF2-40B4-BE49-F238E27FC236}">
                <a16:creationId xmlns:a16="http://schemas.microsoft.com/office/drawing/2014/main" id="{140FD8DE-E22F-314E-1D26-F89A35608CC0}"/>
              </a:ext>
            </a:extLst>
          </p:cNvPr>
          <p:cNvPicPr>
            <a:picLocks noGrp="1" noChangeAspect="1"/>
          </p:cNvPicPr>
          <p:nvPr>
            <p:ph idx="1"/>
          </p:nvPr>
        </p:nvPicPr>
        <p:blipFill>
          <a:blip r:embed="rId2"/>
          <a:stretch>
            <a:fillRect/>
          </a:stretch>
        </p:blipFill>
        <p:spPr>
          <a:xfrm>
            <a:off x="2263347" y="2556932"/>
            <a:ext cx="7665304" cy="3318936"/>
          </a:xfrm>
        </p:spPr>
      </p:pic>
    </p:spTree>
    <p:extLst>
      <p:ext uri="{BB962C8B-B14F-4D97-AF65-F5344CB8AC3E}">
        <p14:creationId xmlns:p14="http://schemas.microsoft.com/office/powerpoint/2010/main" val="2890638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4995E-1CDF-3066-A5F9-73EF79A3F1CC}"/>
              </a:ext>
            </a:extLst>
          </p:cNvPr>
          <p:cNvSpPr>
            <a:spLocks noGrp="1"/>
          </p:cNvSpPr>
          <p:nvPr>
            <p:ph type="title"/>
          </p:nvPr>
        </p:nvSpPr>
        <p:spPr/>
        <p:txBody>
          <a:bodyPr/>
          <a:lstStyle/>
          <a:p>
            <a:r>
              <a:rPr lang="en-US"/>
              <a:t>Project Definition</a:t>
            </a:r>
          </a:p>
        </p:txBody>
      </p:sp>
      <p:sp>
        <p:nvSpPr>
          <p:cNvPr id="3" name="Content Placeholder 2">
            <a:extLst>
              <a:ext uri="{FF2B5EF4-FFF2-40B4-BE49-F238E27FC236}">
                <a16:creationId xmlns:a16="http://schemas.microsoft.com/office/drawing/2014/main" id="{3577F41B-029A-67D4-857B-9E9162436CD0}"/>
              </a:ext>
            </a:extLst>
          </p:cNvPr>
          <p:cNvSpPr>
            <a:spLocks noGrp="1"/>
          </p:cNvSpPr>
          <p:nvPr>
            <p:ph idx="1"/>
          </p:nvPr>
        </p:nvSpPr>
        <p:spPr>
          <a:xfrm>
            <a:off x="1295401" y="2556932"/>
            <a:ext cx="4442251" cy="3318936"/>
          </a:xfrm>
        </p:spPr>
        <p:txBody>
          <a:bodyPr>
            <a:normAutofit/>
          </a:bodyPr>
          <a:lstStyle/>
          <a:p>
            <a:r>
              <a:rPr lang="en-US" sz="2600"/>
              <a:t>User Creation</a:t>
            </a:r>
          </a:p>
          <a:p>
            <a:pPr>
              <a:buSzPct val="114999"/>
            </a:pPr>
            <a:r>
              <a:rPr lang="en-US" sz="2600"/>
              <a:t>User Login</a:t>
            </a:r>
          </a:p>
          <a:p>
            <a:pPr>
              <a:buSzPct val="114999"/>
            </a:pPr>
            <a:r>
              <a:rPr lang="en-US" sz="2600"/>
              <a:t>User Profiles</a:t>
            </a:r>
          </a:p>
          <a:p>
            <a:pPr>
              <a:buSzPct val="114999"/>
            </a:pPr>
            <a:r>
              <a:rPr lang="en-US" sz="2600"/>
              <a:t>Enrollment</a:t>
            </a:r>
          </a:p>
          <a:p>
            <a:pPr marL="0" indent="0">
              <a:buSzPct val="114999"/>
              <a:buNone/>
            </a:pPr>
            <a:endParaRPr lang="en-US"/>
          </a:p>
        </p:txBody>
      </p:sp>
      <p:sp>
        <p:nvSpPr>
          <p:cNvPr id="5" name="Content Placeholder 2">
            <a:extLst>
              <a:ext uri="{FF2B5EF4-FFF2-40B4-BE49-F238E27FC236}">
                <a16:creationId xmlns:a16="http://schemas.microsoft.com/office/drawing/2014/main" id="{D662B5C8-A259-3347-C111-809B8A58FE99}"/>
              </a:ext>
            </a:extLst>
          </p:cNvPr>
          <p:cNvSpPr txBox="1">
            <a:spLocks/>
          </p:cNvSpPr>
          <p:nvPr/>
        </p:nvSpPr>
        <p:spPr>
          <a:xfrm>
            <a:off x="5731477" y="2554873"/>
            <a:ext cx="5430791" cy="332923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342900" indent="-342900">
              <a:buSzPct val="114999"/>
            </a:pPr>
            <a:r>
              <a:rPr lang="en-US" sz="2600"/>
              <a:t>Course Selection</a:t>
            </a:r>
          </a:p>
          <a:p>
            <a:pPr marL="342900" indent="-342900">
              <a:buSzPct val="114999"/>
            </a:pPr>
            <a:r>
              <a:rPr lang="en-US" sz="2600"/>
              <a:t>Contacts</a:t>
            </a:r>
          </a:p>
          <a:p>
            <a:pPr marL="342900" indent="-342900">
              <a:buSzPct val="114999"/>
            </a:pPr>
            <a:r>
              <a:rPr lang="en-US" sz="2600"/>
              <a:t>News &amp; Articles</a:t>
            </a:r>
          </a:p>
          <a:p>
            <a:pPr marL="342900" indent="-342900">
              <a:buSzPct val="114999"/>
            </a:pPr>
            <a:r>
              <a:rPr lang="en-US" sz="2600"/>
              <a:t>MySQL Workbench (Database)</a:t>
            </a:r>
          </a:p>
        </p:txBody>
      </p:sp>
    </p:spTree>
    <p:extLst>
      <p:ext uri="{BB962C8B-B14F-4D97-AF65-F5344CB8AC3E}">
        <p14:creationId xmlns:p14="http://schemas.microsoft.com/office/powerpoint/2010/main" val="546240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7723-4E3A-1156-F387-721FDFED9FFF}"/>
              </a:ext>
            </a:extLst>
          </p:cNvPr>
          <p:cNvSpPr>
            <a:spLocks noGrp="1"/>
          </p:cNvSpPr>
          <p:nvPr>
            <p:ph type="title"/>
          </p:nvPr>
        </p:nvSpPr>
        <p:spPr/>
        <p:txBody>
          <a:bodyPr/>
          <a:lstStyle/>
          <a:p>
            <a:r>
              <a:rPr lang="en-US"/>
              <a:t>Webpage – Course Confirmation</a:t>
            </a:r>
          </a:p>
        </p:txBody>
      </p:sp>
      <p:pic>
        <p:nvPicPr>
          <p:cNvPr id="4" name="Content Placeholder 3">
            <a:extLst>
              <a:ext uri="{FF2B5EF4-FFF2-40B4-BE49-F238E27FC236}">
                <a16:creationId xmlns:a16="http://schemas.microsoft.com/office/drawing/2014/main" id="{ECFD9CB5-BFD2-59A0-008D-E03181DE8575}"/>
              </a:ext>
            </a:extLst>
          </p:cNvPr>
          <p:cNvPicPr>
            <a:picLocks noGrp="1" noChangeAspect="1"/>
          </p:cNvPicPr>
          <p:nvPr>
            <p:ph idx="1"/>
          </p:nvPr>
        </p:nvPicPr>
        <p:blipFill>
          <a:blip r:embed="rId2"/>
          <a:stretch>
            <a:fillRect/>
          </a:stretch>
        </p:blipFill>
        <p:spPr>
          <a:xfrm>
            <a:off x="3038707" y="2556932"/>
            <a:ext cx="6114584" cy="3318936"/>
          </a:xfrm>
        </p:spPr>
      </p:pic>
    </p:spTree>
    <p:extLst>
      <p:ext uri="{BB962C8B-B14F-4D97-AF65-F5344CB8AC3E}">
        <p14:creationId xmlns:p14="http://schemas.microsoft.com/office/powerpoint/2010/main" val="4021896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7723-4E3A-1156-F387-721FDFED9FFF}"/>
              </a:ext>
            </a:extLst>
          </p:cNvPr>
          <p:cNvSpPr>
            <a:spLocks noGrp="1"/>
          </p:cNvSpPr>
          <p:nvPr>
            <p:ph type="title"/>
          </p:nvPr>
        </p:nvSpPr>
        <p:spPr/>
        <p:txBody>
          <a:bodyPr/>
          <a:lstStyle/>
          <a:p>
            <a:r>
              <a:rPr lang="en-US"/>
              <a:t>Webpage – Course Confirmation</a:t>
            </a:r>
          </a:p>
        </p:txBody>
      </p:sp>
      <p:pic>
        <p:nvPicPr>
          <p:cNvPr id="4" name="Content Placeholder 3">
            <a:extLst>
              <a:ext uri="{FF2B5EF4-FFF2-40B4-BE49-F238E27FC236}">
                <a16:creationId xmlns:a16="http://schemas.microsoft.com/office/drawing/2014/main" id="{728AAA4A-717A-6C59-2996-46C7F1E010D1}"/>
              </a:ext>
            </a:extLst>
          </p:cNvPr>
          <p:cNvPicPr>
            <a:picLocks noGrp="1" noChangeAspect="1"/>
          </p:cNvPicPr>
          <p:nvPr>
            <p:ph idx="1"/>
          </p:nvPr>
        </p:nvPicPr>
        <p:blipFill>
          <a:blip r:embed="rId2"/>
          <a:stretch>
            <a:fillRect/>
          </a:stretch>
        </p:blipFill>
        <p:spPr>
          <a:xfrm>
            <a:off x="3043103" y="2556932"/>
            <a:ext cx="6105792" cy="3318936"/>
          </a:xfrm>
        </p:spPr>
      </p:pic>
    </p:spTree>
    <p:extLst>
      <p:ext uri="{BB962C8B-B14F-4D97-AF65-F5344CB8AC3E}">
        <p14:creationId xmlns:p14="http://schemas.microsoft.com/office/powerpoint/2010/main" val="3445354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7723-4E3A-1156-F387-721FDFED9FFF}"/>
              </a:ext>
            </a:extLst>
          </p:cNvPr>
          <p:cNvSpPr>
            <a:spLocks noGrp="1"/>
          </p:cNvSpPr>
          <p:nvPr>
            <p:ph type="title"/>
          </p:nvPr>
        </p:nvSpPr>
        <p:spPr/>
        <p:txBody>
          <a:bodyPr/>
          <a:lstStyle/>
          <a:p>
            <a:r>
              <a:rPr lang="en-US"/>
              <a:t>Webpage - Profile</a:t>
            </a:r>
          </a:p>
        </p:txBody>
      </p:sp>
      <p:pic>
        <p:nvPicPr>
          <p:cNvPr id="7" name="Content Placeholder 6">
            <a:extLst>
              <a:ext uri="{FF2B5EF4-FFF2-40B4-BE49-F238E27FC236}">
                <a16:creationId xmlns:a16="http://schemas.microsoft.com/office/drawing/2014/main" id="{4E360EA9-46FB-90B4-4083-B29DF7251842}"/>
              </a:ext>
            </a:extLst>
          </p:cNvPr>
          <p:cNvPicPr>
            <a:picLocks noGrp="1" noChangeAspect="1"/>
          </p:cNvPicPr>
          <p:nvPr>
            <p:ph idx="1"/>
          </p:nvPr>
        </p:nvPicPr>
        <p:blipFill>
          <a:blip r:embed="rId2"/>
          <a:stretch>
            <a:fillRect/>
          </a:stretch>
        </p:blipFill>
        <p:spPr>
          <a:xfrm>
            <a:off x="2609481" y="2556932"/>
            <a:ext cx="6973035" cy="3318936"/>
          </a:xfrm>
        </p:spPr>
      </p:pic>
    </p:spTree>
    <p:extLst>
      <p:ext uri="{BB962C8B-B14F-4D97-AF65-F5344CB8AC3E}">
        <p14:creationId xmlns:p14="http://schemas.microsoft.com/office/powerpoint/2010/main" val="3602088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7723-4E3A-1156-F387-721FDFED9FFF}"/>
              </a:ext>
            </a:extLst>
          </p:cNvPr>
          <p:cNvSpPr>
            <a:spLocks noGrp="1"/>
          </p:cNvSpPr>
          <p:nvPr>
            <p:ph type="title"/>
          </p:nvPr>
        </p:nvSpPr>
        <p:spPr/>
        <p:txBody>
          <a:bodyPr/>
          <a:lstStyle/>
          <a:p>
            <a:r>
              <a:rPr lang="en-US"/>
              <a:t>Webpage - Contacts</a:t>
            </a:r>
          </a:p>
        </p:txBody>
      </p:sp>
      <p:pic>
        <p:nvPicPr>
          <p:cNvPr id="7" name="Content Placeholder 6">
            <a:extLst>
              <a:ext uri="{FF2B5EF4-FFF2-40B4-BE49-F238E27FC236}">
                <a16:creationId xmlns:a16="http://schemas.microsoft.com/office/drawing/2014/main" id="{7F63B64E-E645-ABC8-7695-0DF8C66B6915}"/>
              </a:ext>
            </a:extLst>
          </p:cNvPr>
          <p:cNvPicPr>
            <a:picLocks noGrp="1" noChangeAspect="1"/>
          </p:cNvPicPr>
          <p:nvPr>
            <p:ph idx="1"/>
          </p:nvPr>
        </p:nvPicPr>
        <p:blipFill>
          <a:blip r:embed="rId2"/>
          <a:stretch>
            <a:fillRect/>
          </a:stretch>
        </p:blipFill>
        <p:spPr>
          <a:xfrm>
            <a:off x="2149364" y="2556932"/>
            <a:ext cx="7893269" cy="3318936"/>
          </a:xfrm>
        </p:spPr>
      </p:pic>
    </p:spTree>
    <p:extLst>
      <p:ext uri="{BB962C8B-B14F-4D97-AF65-F5344CB8AC3E}">
        <p14:creationId xmlns:p14="http://schemas.microsoft.com/office/powerpoint/2010/main" val="121528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2CF5F-C5A7-DB11-90FD-625423F3599C}"/>
              </a:ext>
            </a:extLst>
          </p:cNvPr>
          <p:cNvSpPr>
            <a:spLocks noGrp="1"/>
          </p:cNvSpPr>
          <p:nvPr>
            <p:ph type="title"/>
          </p:nvPr>
        </p:nvSpPr>
        <p:spPr/>
        <p:txBody>
          <a:bodyPr/>
          <a:lstStyle/>
          <a:p>
            <a:r>
              <a:rPr lang="en-US"/>
              <a:t>Project Scope</a:t>
            </a:r>
          </a:p>
        </p:txBody>
      </p:sp>
      <p:sp>
        <p:nvSpPr>
          <p:cNvPr id="3" name="Content Placeholder 2">
            <a:extLst>
              <a:ext uri="{FF2B5EF4-FFF2-40B4-BE49-F238E27FC236}">
                <a16:creationId xmlns:a16="http://schemas.microsoft.com/office/drawing/2014/main" id="{F7A319C9-09B3-BD8E-5842-0D7F8CF53DC4}"/>
              </a:ext>
            </a:extLst>
          </p:cNvPr>
          <p:cNvSpPr>
            <a:spLocks noGrp="1"/>
          </p:cNvSpPr>
          <p:nvPr>
            <p:ph idx="1"/>
          </p:nvPr>
        </p:nvSpPr>
        <p:spPr/>
        <p:txBody>
          <a:bodyPr>
            <a:normAutofit lnSpcReduction="10000"/>
          </a:bodyPr>
          <a:lstStyle/>
          <a:p>
            <a:r>
              <a:rPr lang="en-US" dirty="0"/>
              <a:t>A web-based educational and management system using Flask.</a:t>
            </a:r>
          </a:p>
          <a:p>
            <a:pPr>
              <a:buSzPct val="114999"/>
            </a:pPr>
            <a:r>
              <a:rPr lang="en-US" dirty="0"/>
              <a:t>Synchronize data to MySQL Database</a:t>
            </a:r>
          </a:p>
          <a:p>
            <a:pPr>
              <a:buSzPct val="114999"/>
            </a:pPr>
            <a:r>
              <a:rPr lang="en-US" dirty="0"/>
              <a:t>Created functions to allow students to view/modify:</a:t>
            </a:r>
          </a:p>
          <a:p>
            <a:pPr lvl="1">
              <a:buSzPct val="114999"/>
              <a:buFont typeface="Courier New"/>
              <a:buChar char="o"/>
            </a:pPr>
            <a:r>
              <a:rPr lang="en-US" dirty="0"/>
              <a:t>Profiles</a:t>
            </a:r>
          </a:p>
          <a:p>
            <a:pPr lvl="1">
              <a:buSzPct val="114999"/>
              <a:buFont typeface="Courier New"/>
              <a:buChar char="o"/>
            </a:pPr>
            <a:r>
              <a:rPr lang="en-US" dirty="0"/>
              <a:t>Course Selection</a:t>
            </a:r>
          </a:p>
          <a:p>
            <a:pPr lvl="1">
              <a:buSzPct val="114999"/>
              <a:buFont typeface="Courier New"/>
              <a:buChar char="o"/>
            </a:pPr>
            <a:r>
              <a:rPr lang="en-US" dirty="0"/>
              <a:t>News &amp; Articles</a:t>
            </a:r>
          </a:p>
          <a:p>
            <a:pPr lvl="1">
              <a:buSzPct val="114999"/>
              <a:buFont typeface="Courier New"/>
              <a:buChar char="o"/>
            </a:pPr>
            <a:r>
              <a:rPr lang="en-US" dirty="0"/>
              <a:t>Enrollment</a:t>
            </a:r>
          </a:p>
          <a:p>
            <a:pPr marL="457200" lvl="1" indent="0">
              <a:buNone/>
            </a:pPr>
            <a:endParaRPr lang="en-US"/>
          </a:p>
          <a:p>
            <a:pPr>
              <a:buSzPct val="114999"/>
            </a:pPr>
            <a:endParaRPr lang="en-US"/>
          </a:p>
        </p:txBody>
      </p:sp>
    </p:spTree>
    <p:extLst>
      <p:ext uri="{BB962C8B-B14F-4D97-AF65-F5344CB8AC3E}">
        <p14:creationId xmlns:p14="http://schemas.microsoft.com/office/powerpoint/2010/main" val="203023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5C4A-DCD2-EBD9-382D-531BC3F31F06}"/>
              </a:ext>
            </a:extLst>
          </p:cNvPr>
          <p:cNvSpPr>
            <a:spLocks noGrp="1"/>
          </p:cNvSpPr>
          <p:nvPr>
            <p:ph type="title"/>
          </p:nvPr>
        </p:nvSpPr>
        <p:spPr/>
        <p:txBody>
          <a:bodyPr/>
          <a:lstStyle/>
          <a:p>
            <a:r>
              <a:rPr lang="en-US"/>
              <a:t>Project Description</a:t>
            </a:r>
          </a:p>
        </p:txBody>
      </p:sp>
      <p:sp>
        <p:nvSpPr>
          <p:cNvPr id="3" name="Content Placeholder 2">
            <a:extLst>
              <a:ext uri="{FF2B5EF4-FFF2-40B4-BE49-F238E27FC236}">
                <a16:creationId xmlns:a16="http://schemas.microsoft.com/office/drawing/2014/main" id="{03A7EA64-3A87-B693-7240-6F7BC997F29C}"/>
              </a:ext>
            </a:extLst>
          </p:cNvPr>
          <p:cNvSpPr>
            <a:spLocks noGrp="1"/>
          </p:cNvSpPr>
          <p:nvPr>
            <p:ph idx="1"/>
          </p:nvPr>
        </p:nvSpPr>
        <p:spPr/>
        <p:txBody>
          <a:bodyPr/>
          <a:lstStyle/>
          <a:p>
            <a:r>
              <a:rPr lang="en-US"/>
              <a:t>This project creates a webpage for </a:t>
            </a:r>
            <a:r>
              <a:rPr lang="en-US">
                <a:ea typeface="+mn-lt"/>
                <a:cs typeface="+mn-lt"/>
              </a:rPr>
              <a:t>P1 Private School of Education. </a:t>
            </a:r>
            <a:endParaRPr lang="en-US"/>
          </a:p>
          <a:p>
            <a:pPr>
              <a:buSzPct val="114999"/>
            </a:pPr>
            <a:r>
              <a:rPr lang="en-US">
                <a:ea typeface="+mn-lt"/>
                <a:cs typeface="+mn-lt"/>
              </a:rPr>
              <a:t>The webpage enables centralized user management, selected courses, tuition amount, login/logout feature, news &amp; articles, faculty contact information, as well as course information. </a:t>
            </a:r>
            <a:endParaRPr lang="en-US"/>
          </a:p>
          <a:p>
            <a:pPr>
              <a:buSzPct val="114999"/>
            </a:pPr>
            <a:endParaRPr lang="en-US"/>
          </a:p>
        </p:txBody>
      </p:sp>
    </p:spTree>
    <p:extLst>
      <p:ext uri="{BB962C8B-B14F-4D97-AF65-F5344CB8AC3E}">
        <p14:creationId xmlns:p14="http://schemas.microsoft.com/office/powerpoint/2010/main" val="1908872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BD35A-C1AB-5C5B-207C-6E5C58EB3A6F}"/>
              </a:ext>
            </a:extLst>
          </p:cNvPr>
          <p:cNvSpPr>
            <a:spLocks noGrp="1"/>
          </p:cNvSpPr>
          <p:nvPr>
            <p:ph type="title"/>
          </p:nvPr>
        </p:nvSpPr>
        <p:spPr/>
        <p:txBody>
          <a:bodyPr/>
          <a:lstStyle/>
          <a:p>
            <a:r>
              <a:rPr lang="en-US"/>
              <a:t>Objectives</a:t>
            </a:r>
          </a:p>
        </p:txBody>
      </p:sp>
      <p:sp>
        <p:nvSpPr>
          <p:cNvPr id="3" name="Content Placeholder 2">
            <a:extLst>
              <a:ext uri="{FF2B5EF4-FFF2-40B4-BE49-F238E27FC236}">
                <a16:creationId xmlns:a16="http://schemas.microsoft.com/office/drawing/2014/main" id="{87F04F80-1811-3E3A-69BC-60180E4E9013}"/>
              </a:ext>
            </a:extLst>
          </p:cNvPr>
          <p:cNvSpPr>
            <a:spLocks noGrp="1"/>
          </p:cNvSpPr>
          <p:nvPr>
            <p:ph idx="1"/>
          </p:nvPr>
        </p:nvSpPr>
        <p:spPr>
          <a:xfrm>
            <a:off x="1295401" y="2556932"/>
            <a:ext cx="9745358" cy="3318936"/>
          </a:xfrm>
        </p:spPr>
        <p:txBody>
          <a:bodyPr/>
          <a:lstStyle/>
          <a:p>
            <a:r>
              <a:rPr lang="en-US"/>
              <a:t>Allowing users to have access to view educational information anytime, anywhere.</a:t>
            </a:r>
          </a:p>
          <a:p>
            <a:pPr>
              <a:buSzPct val="114999"/>
            </a:pPr>
            <a:r>
              <a:rPr lang="en-US"/>
              <a:t>Enabling a centralized educational management system for administrative purposes.</a:t>
            </a:r>
          </a:p>
          <a:p>
            <a:pPr>
              <a:buSzPct val="114999"/>
            </a:pPr>
            <a:r>
              <a:rPr lang="en-US"/>
              <a:t>Storing data such as article &amp; news entries, comments, courses information, tuition, selected courses by students, as well as student's login credentials and profiles to MySQL Database</a:t>
            </a:r>
          </a:p>
        </p:txBody>
      </p:sp>
    </p:spTree>
    <p:extLst>
      <p:ext uri="{BB962C8B-B14F-4D97-AF65-F5344CB8AC3E}">
        <p14:creationId xmlns:p14="http://schemas.microsoft.com/office/powerpoint/2010/main" val="4279415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2554-6922-6DE0-55BA-F09BFE50C433}"/>
              </a:ext>
            </a:extLst>
          </p:cNvPr>
          <p:cNvSpPr>
            <a:spLocks noGrp="1"/>
          </p:cNvSpPr>
          <p:nvPr>
            <p:ph type="title"/>
          </p:nvPr>
        </p:nvSpPr>
        <p:spPr/>
        <p:txBody>
          <a:bodyPr/>
          <a:lstStyle/>
          <a:p>
            <a:r>
              <a:rPr lang="en-US"/>
              <a:t>Outcomes</a:t>
            </a:r>
          </a:p>
        </p:txBody>
      </p:sp>
      <p:sp>
        <p:nvSpPr>
          <p:cNvPr id="3" name="Content Placeholder 2">
            <a:extLst>
              <a:ext uri="{FF2B5EF4-FFF2-40B4-BE49-F238E27FC236}">
                <a16:creationId xmlns:a16="http://schemas.microsoft.com/office/drawing/2014/main" id="{EA38D26E-86C3-210C-0CA8-08B6A970D7CB}"/>
              </a:ext>
            </a:extLst>
          </p:cNvPr>
          <p:cNvSpPr>
            <a:spLocks noGrp="1"/>
          </p:cNvSpPr>
          <p:nvPr>
            <p:ph idx="1"/>
          </p:nvPr>
        </p:nvSpPr>
        <p:spPr/>
        <p:txBody>
          <a:bodyPr/>
          <a:lstStyle/>
          <a:p>
            <a:r>
              <a:rPr lang="en-US"/>
              <a:t>Users can view and modify news &amp; articles, select and enroll to courses, view the profile page which displays user information such as name, address, email mobile number, selected courses and total cost, view contacts page which displays faculty contact information. Lastly, they can login/ logout, create user as well as resetting password.</a:t>
            </a:r>
          </a:p>
          <a:p>
            <a:pPr>
              <a:buSzPct val="114999"/>
            </a:pPr>
            <a:r>
              <a:rPr lang="en-US"/>
              <a:t>User input data such as username, password, address, email, mobile number, selected courses, articles, comments and news are synchronized to MySQL workbench for administrative purposes.</a:t>
            </a:r>
          </a:p>
          <a:p>
            <a:pPr>
              <a:buSzPct val="114999"/>
            </a:pPr>
            <a:endParaRPr lang="en-US"/>
          </a:p>
          <a:p>
            <a:pPr>
              <a:buSzPct val="114999"/>
            </a:pPr>
            <a:endParaRPr lang="en-US"/>
          </a:p>
        </p:txBody>
      </p:sp>
    </p:spTree>
    <p:extLst>
      <p:ext uri="{BB962C8B-B14F-4D97-AF65-F5344CB8AC3E}">
        <p14:creationId xmlns:p14="http://schemas.microsoft.com/office/powerpoint/2010/main" val="3932655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8CE59-5586-B915-1FFB-F2482A6A05BA}"/>
              </a:ext>
            </a:extLst>
          </p:cNvPr>
          <p:cNvSpPr>
            <a:spLocks noGrp="1"/>
          </p:cNvSpPr>
          <p:nvPr>
            <p:ph type="title"/>
          </p:nvPr>
        </p:nvSpPr>
        <p:spPr/>
        <p:txBody>
          <a:bodyPr/>
          <a:lstStyle/>
          <a:p>
            <a:r>
              <a:rPr lang="en-US"/>
              <a:t>Databases</a:t>
            </a:r>
          </a:p>
        </p:txBody>
      </p:sp>
      <p:pic>
        <p:nvPicPr>
          <p:cNvPr id="4" name="Content Placeholder 3" descr="A screenshot of a computer&#10;&#10;Description automatically generated">
            <a:extLst>
              <a:ext uri="{FF2B5EF4-FFF2-40B4-BE49-F238E27FC236}">
                <a16:creationId xmlns:a16="http://schemas.microsoft.com/office/drawing/2014/main" id="{76A20D71-7C1B-63DD-942E-0CA5B5D47FF0}"/>
              </a:ext>
            </a:extLst>
          </p:cNvPr>
          <p:cNvPicPr>
            <a:picLocks noGrp="1" noChangeAspect="1"/>
          </p:cNvPicPr>
          <p:nvPr>
            <p:ph idx="1"/>
          </p:nvPr>
        </p:nvPicPr>
        <p:blipFill>
          <a:blip r:embed="rId2"/>
          <a:stretch>
            <a:fillRect/>
          </a:stretch>
        </p:blipFill>
        <p:spPr>
          <a:xfrm>
            <a:off x="2154896" y="2667620"/>
            <a:ext cx="7888402" cy="2738242"/>
          </a:xfrm>
        </p:spPr>
      </p:pic>
    </p:spTree>
    <p:extLst>
      <p:ext uri="{BB962C8B-B14F-4D97-AF65-F5344CB8AC3E}">
        <p14:creationId xmlns:p14="http://schemas.microsoft.com/office/powerpoint/2010/main" val="2544522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393F-259E-0383-F23B-566C031CCE98}"/>
              </a:ext>
            </a:extLst>
          </p:cNvPr>
          <p:cNvSpPr>
            <a:spLocks noGrp="1"/>
          </p:cNvSpPr>
          <p:nvPr>
            <p:ph type="title"/>
          </p:nvPr>
        </p:nvSpPr>
        <p:spPr/>
        <p:txBody>
          <a:bodyPr/>
          <a:lstStyle/>
          <a:p>
            <a:r>
              <a:rPr lang="en-US"/>
              <a:t>Articles</a:t>
            </a:r>
          </a:p>
        </p:txBody>
      </p:sp>
      <p:pic>
        <p:nvPicPr>
          <p:cNvPr id="4" name="Content Placeholder 3" descr="A screenshot of a computer&#10;&#10;Description automatically generated">
            <a:extLst>
              <a:ext uri="{FF2B5EF4-FFF2-40B4-BE49-F238E27FC236}">
                <a16:creationId xmlns:a16="http://schemas.microsoft.com/office/drawing/2014/main" id="{2264F5EF-209F-15D8-468A-30C917F6E114}"/>
              </a:ext>
            </a:extLst>
          </p:cNvPr>
          <p:cNvPicPr>
            <a:picLocks noGrp="1" noChangeAspect="1"/>
          </p:cNvPicPr>
          <p:nvPr>
            <p:ph idx="1"/>
          </p:nvPr>
        </p:nvPicPr>
        <p:blipFill>
          <a:blip r:embed="rId2"/>
          <a:stretch>
            <a:fillRect/>
          </a:stretch>
        </p:blipFill>
        <p:spPr>
          <a:xfrm>
            <a:off x="2198996" y="2764650"/>
            <a:ext cx="7800201" cy="2841548"/>
          </a:xfrm>
        </p:spPr>
      </p:pic>
    </p:spTree>
    <p:extLst>
      <p:ext uri="{BB962C8B-B14F-4D97-AF65-F5344CB8AC3E}">
        <p14:creationId xmlns:p14="http://schemas.microsoft.com/office/powerpoint/2010/main" val="354462584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33</Slides>
  <Notes>0</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Organic</vt:lpstr>
      <vt:lpstr>SRT-211 PROJECT</vt:lpstr>
      <vt:lpstr>Table of Content</vt:lpstr>
      <vt:lpstr>Project Definition</vt:lpstr>
      <vt:lpstr>Project Scope</vt:lpstr>
      <vt:lpstr>Project Description</vt:lpstr>
      <vt:lpstr>Objectives</vt:lpstr>
      <vt:lpstr>Outcomes</vt:lpstr>
      <vt:lpstr>Databases</vt:lpstr>
      <vt:lpstr>Articles</vt:lpstr>
      <vt:lpstr>Comments</vt:lpstr>
      <vt:lpstr>Comments</vt:lpstr>
      <vt:lpstr>Comments</vt:lpstr>
      <vt:lpstr>Comments</vt:lpstr>
      <vt:lpstr>Courses</vt:lpstr>
      <vt:lpstr>Courses</vt:lpstr>
      <vt:lpstr>Coursesselection</vt:lpstr>
      <vt:lpstr>Coursesselection</vt:lpstr>
      <vt:lpstr>Users</vt:lpstr>
      <vt:lpstr>Users</vt:lpstr>
      <vt:lpstr>Webpage – Homepage</vt:lpstr>
      <vt:lpstr>Webpage - Login</vt:lpstr>
      <vt:lpstr>Webpage – Create User</vt:lpstr>
      <vt:lpstr>Webpage – Forgot Login</vt:lpstr>
      <vt:lpstr>Webpage – User Information</vt:lpstr>
      <vt:lpstr>Webpage - News</vt:lpstr>
      <vt:lpstr>Webpage – Article Informaiton</vt:lpstr>
      <vt:lpstr>Webpage - Comments</vt:lpstr>
      <vt:lpstr>Webpage - Courses</vt:lpstr>
      <vt:lpstr>Webpage – Course Enrollment</vt:lpstr>
      <vt:lpstr>Webpage – Course Confirmation</vt:lpstr>
      <vt:lpstr>Webpage – Course Confirmation</vt:lpstr>
      <vt:lpstr>Webpage - Profile</vt:lpstr>
      <vt:lpstr>Webpage - Contacts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cp:revision>
  <dcterms:created xsi:type="dcterms:W3CDTF">2013-07-15T20:26:40Z</dcterms:created>
  <dcterms:modified xsi:type="dcterms:W3CDTF">2024-04-15T18:52:42Z</dcterms:modified>
</cp:coreProperties>
</file>