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7" r:id="rId4"/>
    <p:sldId id="266" r:id="rId5"/>
    <p:sldId id="268" r:id="rId6"/>
    <p:sldId id="269" r:id="rId7"/>
    <p:sldId id="273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94" autoAdjust="0"/>
  </p:normalViewPr>
  <p:slideViewPr>
    <p:cSldViewPr snapToGrid="0" snapToObjects="1">
      <p:cViewPr varScale="1">
        <p:scale>
          <a:sx n="94" d="100"/>
          <a:sy n="94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3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7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D881-E5C9-E344-8693-0D63B6B71631}" type="datetimeFigureOut">
              <a:rPr lang="en-US" smtClean="0"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slide" Target="slide9.xml"/><Relationship Id="rId5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5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Relationship Id="rId3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3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2791" y="413086"/>
            <a:ext cx="4302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RecDawgs!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631698" y="2325256"/>
            <a:ext cx="3807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 in to RecDawgs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320223" y="3381189"/>
            <a:ext cx="2295084" cy="44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UserName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223" y="3977275"/>
            <a:ext cx="2295084" cy="44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3012072" y="4712245"/>
            <a:ext cx="2907108" cy="6425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012072" y="5752612"/>
            <a:ext cx="2907108" cy="6272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203" y="290689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Report Match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449617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My team’s score: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617" y="298692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Opponent’s score:</a:t>
            </a:r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3773" y="290689"/>
            <a:ext cx="58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Player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3083701" y="4486728"/>
            <a:ext cx="2907108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account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3083700" y="2062094"/>
            <a:ext cx="2907109" cy="698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team</a:t>
            </a:r>
            <a:endParaRPr lang="en-US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3083700" y="3152781"/>
            <a:ext cx="2907108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5902" y="376718"/>
            <a:ext cx="693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Modify account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50493" y="4331742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3547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3917" y="359041"/>
            <a:ext cx="4133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Register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493" y="4331742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3119" y="290689"/>
            <a:ext cx="58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Leagues</a:t>
            </a:r>
            <a:endParaRPr lang="en-US" sz="6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72933" y="2839782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League Teams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2934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league (Drop down menu)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872934" y="3661254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League Stats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4107" y="3291922"/>
            <a:ext cx="6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6797" y="290689"/>
            <a:ext cx="5366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 Team</a:t>
            </a:r>
            <a:endParaRPr lang="en-US" sz="6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72933" y="2839782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team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2934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team (Drop down menu)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872934" y="4297398"/>
            <a:ext cx="3320221" cy="7123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team</a:t>
            </a:r>
            <a:endParaRPr lang="en-US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4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5284" y="280978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 Stats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449617" y="2028908"/>
            <a:ext cx="8003078" cy="320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Stats </a:t>
            </a:r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0109" y="620518"/>
            <a:ext cx="1178144" cy="618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203" y="290689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Create New Team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872934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Team Name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3480" y="294632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My Team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449617" y="2028908"/>
            <a:ext cx="3320221" cy="3132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Roster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Match (for Team Captains accounts)</a:t>
            </a:r>
            <a:endParaRPr lang="en-US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49617" y="6091211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 Team</a:t>
            </a:r>
            <a:endParaRPr lang="en-US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260108" y="99445"/>
            <a:ext cx="1378539" cy="487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130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Tumale</dc:creator>
  <cp:lastModifiedBy>Justin Tumale</cp:lastModifiedBy>
  <cp:revision>30</cp:revision>
  <dcterms:created xsi:type="dcterms:W3CDTF">2016-01-23T20:15:26Z</dcterms:created>
  <dcterms:modified xsi:type="dcterms:W3CDTF">2016-02-03T04:22:30Z</dcterms:modified>
</cp:coreProperties>
</file>