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7" r:id="rId4"/>
    <p:sldId id="266" r:id="rId5"/>
    <p:sldId id="268" r:id="rId6"/>
    <p:sldId id="269" r:id="rId7"/>
    <p:sldId id="273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94" autoAdjust="0"/>
  </p:normalViewPr>
  <p:slideViewPr>
    <p:cSldViewPr snapToGrid="0" snapToObjects="1">
      <p:cViewPr varScale="1">
        <p:scale>
          <a:sx n="102" d="100"/>
          <a:sy n="102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1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1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3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8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7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D881-E5C9-E344-8693-0D63B6B71631}" type="datetimeFigureOut">
              <a:rPr lang="en-US" smtClean="0"/>
              <a:t>1/24/16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D046-B8D3-EB4B-8FD3-5A6F4A7121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4" Type="http://schemas.openxmlformats.org/officeDocument/2006/relationships/slide" Target="slide9.xml"/><Relationship Id="rId5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.xml"/><Relationship Id="rId3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2.xml"/><Relationship Id="rId1" Type="http://schemas.openxmlformats.org/officeDocument/2006/relationships/slideLayout" Target="../slideLayouts/slideLayout1.xml"/><Relationship Id="rId2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4" Type="http://schemas.openxmlformats.org/officeDocument/2006/relationships/slide" Target="slide5.xml"/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5.xml"/><Relationship Id="rId3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9.xml"/><Relationship Id="rId3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3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2791" y="413086"/>
            <a:ext cx="4302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RecDawgs!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2631698" y="2325256"/>
            <a:ext cx="3807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Log in to RecDawgs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320223" y="3381189"/>
            <a:ext cx="2295084" cy="44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UserName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0223" y="3977275"/>
            <a:ext cx="2295084" cy="443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3012072" y="4712245"/>
            <a:ext cx="2907108" cy="6425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3012072" y="5752612"/>
            <a:ext cx="2907108" cy="6272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203" y="290689"/>
            <a:ext cx="634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Report Match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>
          <a:xfrm>
            <a:off x="449617" y="2028908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My team’s score: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617" y="298692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Opponent’s score:</a:t>
            </a:r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3773" y="290689"/>
            <a:ext cx="58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User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3083701" y="4486728"/>
            <a:ext cx="2907108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account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3083700" y="2062094"/>
            <a:ext cx="2907109" cy="6982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team</a:t>
            </a:r>
            <a:endParaRPr lang="en-US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3083700" y="3152781"/>
            <a:ext cx="2907108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2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5902" y="376718"/>
            <a:ext cx="6932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Modify account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2" name="Rectangle 11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5519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50493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Email 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50493" y="4331742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Resident Address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50493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Student number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50493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College major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519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3547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83917" y="359041"/>
            <a:ext cx="4133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Register</a:t>
            </a:r>
            <a:endParaRPr lang="en-US" sz="6600" dirty="0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5519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0493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Email Address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5519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493" y="4331742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Resident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50493" y="1804121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Student number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50493" y="2629699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College major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5519" y="3444197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Password</a:t>
            </a:r>
          </a:p>
        </p:txBody>
      </p:sp>
      <p:sp>
        <p:nvSpPr>
          <p:cNvPr id="17" name="Rectangle 16">
            <a:hlinkClick r:id="rId3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3119" y="290689"/>
            <a:ext cx="58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Leagues</a:t>
            </a:r>
            <a:endParaRPr lang="en-US" sz="6600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72933" y="2839782"/>
            <a:ext cx="3320221" cy="464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League Teams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2934" y="2028908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league (Drop down menu)</a:t>
            </a: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872934" y="3661254"/>
            <a:ext cx="3320221" cy="464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League Stats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94107" y="3291922"/>
            <a:ext cx="61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6797" y="290689"/>
            <a:ext cx="5366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League Team</a:t>
            </a:r>
            <a:endParaRPr lang="en-US" sz="6600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72933" y="2839782"/>
            <a:ext cx="3320221" cy="464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team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2934" y="2028908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Select team (Drop down menu)</a:t>
            </a: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872934" y="4297398"/>
            <a:ext cx="3320221" cy="7123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team</a:t>
            </a:r>
            <a:endParaRPr lang="en-US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4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5284" y="280978"/>
            <a:ext cx="634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League Stats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>
          <a:xfrm>
            <a:off x="449617" y="2028908"/>
            <a:ext cx="8003078" cy="320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Stats </a:t>
            </a:r>
          </a:p>
        </p:txBody>
      </p:sp>
      <p:sp>
        <p:nvSpPr>
          <p:cNvPr id="10" name="Rectangle 9">
            <a:hlinkClick r:id="rId2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60109" y="620518"/>
            <a:ext cx="1178144" cy="618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6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203" y="290689"/>
            <a:ext cx="634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Create New Team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>
          <a:xfrm>
            <a:off x="872934" y="2028908"/>
            <a:ext cx="3320221" cy="67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Team Name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3" name="Rectangle 12">
            <a:hlinkClick r:id="rId3" action="ppaction://hlinksldjump"/>
          </p:cNvPr>
          <p:cNvSpPr/>
          <p:nvPr/>
        </p:nvSpPr>
        <p:spPr>
          <a:xfrm>
            <a:off x="260109" y="99445"/>
            <a:ext cx="1178144" cy="382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&lt;-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03480" y="294632"/>
            <a:ext cx="63497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My Team</a:t>
            </a:r>
            <a:endParaRPr lang="en-US" sz="6600" dirty="0"/>
          </a:p>
        </p:txBody>
      </p:sp>
      <p:sp>
        <p:nvSpPr>
          <p:cNvPr id="8" name="Rectangle 7"/>
          <p:cNvSpPr/>
          <p:nvPr/>
        </p:nvSpPr>
        <p:spPr>
          <a:xfrm>
            <a:off x="449617" y="2028908"/>
            <a:ext cx="3320221" cy="3132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Roster</a:t>
            </a:r>
          </a:p>
        </p:txBody>
      </p:sp>
      <p:sp>
        <p:nvSpPr>
          <p:cNvPr id="11" name="Rectangle 10">
            <a:hlinkClick r:id="rId2" action="ppaction://hlinksldjump"/>
          </p:cNvPr>
          <p:cNvSpPr/>
          <p:nvPr/>
        </p:nvSpPr>
        <p:spPr>
          <a:xfrm>
            <a:off x="5401098" y="5744960"/>
            <a:ext cx="3320221" cy="81087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 Match (for Team Captains accounts)</a:t>
            </a:r>
            <a:endParaRPr lang="en-US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49617" y="6091211"/>
            <a:ext cx="3320221" cy="4646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Leave Team</a:t>
            </a:r>
            <a:endParaRPr lang="en-US" dirty="0"/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260108" y="99445"/>
            <a:ext cx="1378539" cy="4877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8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130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Tumale</dc:creator>
  <cp:lastModifiedBy>Justin Tumale</cp:lastModifiedBy>
  <cp:revision>29</cp:revision>
  <dcterms:created xsi:type="dcterms:W3CDTF">2016-01-23T20:15:26Z</dcterms:created>
  <dcterms:modified xsi:type="dcterms:W3CDTF">2016-01-25T00:31:14Z</dcterms:modified>
</cp:coreProperties>
</file>