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94" autoAdjust="0"/>
  </p:normalViewPr>
  <p:slideViewPr>
    <p:cSldViewPr snapToGrid="0" snapToObjects="1">
      <p:cViewPr varScale="1">
        <p:scale>
          <a:sx n="94" d="100"/>
          <a:sy n="94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1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1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3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8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7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D881-E5C9-E344-8693-0D63B6B71631}" type="datetimeFigureOut">
              <a:rPr lang="en-US" smtClean="0"/>
              <a:t>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7.xml"/><Relationship Id="rId3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1.xml"/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2.xml"/><Relationship Id="rId1" Type="http://schemas.openxmlformats.org/officeDocument/2006/relationships/slideLayout" Target="../slideLayouts/slideLayout1.xml"/><Relationship Id="rId2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slide" Target="slide2.xml"/><Relationship Id="rId1" Type="http://schemas.openxmlformats.org/officeDocument/2006/relationships/slideLayout" Target="../slideLayouts/slideLayout1.xml"/><Relationship Id="rId2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4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2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4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2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2791" y="413086"/>
            <a:ext cx="4302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RecDawgs!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2631698" y="2325256"/>
            <a:ext cx="3807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Log in to RecDawgs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320223" y="3381189"/>
            <a:ext cx="2295084" cy="44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UserName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0223" y="3977275"/>
            <a:ext cx="2295084" cy="44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3121315" y="4712245"/>
            <a:ext cx="2907108" cy="6425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1315" y="5752612"/>
            <a:ext cx="2907108" cy="6272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8253" y="359041"/>
            <a:ext cx="6932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Create New Team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Team Name</a:t>
            </a: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535519" y="2758172"/>
            <a:ext cx="3320222" cy="656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new player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17978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team captain</a:t>
            </a:r>
          </a:p>
        </p:txBody>
      </p:sp>
    </p:spTree>
    <p:extLst>
      <p:ext uri="{BB962C8B-B14F-4D97-AF65-F5344CB8AC3E}">
        <p14:creationId xmlns:p14="http://schemas.microsoft.com/office/powerpoint/2010/main" val="187231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5902" y="376718"/>
            <a:ext cx="6932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Edit player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Username</a:t>
            </a: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50493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Email 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519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519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Resident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50493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Student number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0493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College major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5519" y="431588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3547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8253" y="359041"/>
            <a:ext cx="6932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Add new player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Username</a:t>
            </a: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50493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Email 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519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519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Resident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50493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Student number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0493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College major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5519" y="431588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8253" y="62004"/>
            <a:ext cx="10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7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8253" y="359041"/>
            <a:ext cx="6932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Add new player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Username</a:t>
            </a: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50493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Email 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519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519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Resident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50493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Student number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0493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College major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5519" y="431588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2304" y="99445"/>
            <a:ext cx="179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new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3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3773" y="290689"/>
            <a:ext cx="5844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Administrator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719126" y="2233726"/>
            <a:ext cx="2907108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Venues</a:t>
            </a:r>
            <a:endParaRPr lang="en-US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5324596" y="2233726"/>
            <a:ext cx="2907108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Leagues</a:t>
            </a:r>
            <a:endParaRPr lang="en-US" dirty="0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0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7217" y="290689"/>
            <a:ext cx="3473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Venue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35518" y="2639162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an existing venue</a:t>
            </a:r>
            <a:endParaRPr lang="en-US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535520" y="4704595"/>
            <a:ext cx="3320220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new venue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an existing venue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(drop down menu)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8745" y="290689"/>
            <a:ext cx="6961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Edit </a:t>
            </a:r>
            <a:r>
              <a:rPr lang="en-US" sz="6600" dirty="0"/>
              <a:t>E</a:t>
            </a:r>
            <a:r>
              <a:rPr lang="en-US" sz="6600" dirty="0" smtClean="0"/>
              <a:t>xisting Venue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Edit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519" y="2736796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Edit 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519" y="3669470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Indoor/Outdoor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535520" y="6288094"/>
            <a:ext cx="2172680" cy="2677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Venue</a:t>
            </a:r>
            <a:endParaRPr lang="en-US" dirty="0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0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8745" y="290689"/>
            <a:ext cx="6961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Create New Venue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519" y="2736796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519" y="3669470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Indoor/Outdoor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0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7217" y="290689"/>
            <a:ext cx="3473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Leagues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35518" y="2639162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an existing league</a:t>
            </a:r>
            <a:endParaRPr lang="en-US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535520" y="4704595"/>
            <a:ext cx="3320220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new league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an existing league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(drop down menu)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8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8745" y="290689"/>
            <a:ext cx="6961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Edit </a:t>
            </a:r>
            <a:r>
              <a:rPr lang="en-US" sz="6600" dirty="0"/>
              <a:t>E</a:t>
            </a:r>
            <a:r>
              <a:rPr lang="en-US" sz="6600" dirty="0" smtClean="0"/>
              <a:t>xisting League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Edit minimum # of teams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519" y="2736796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Edit maximum # of teams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519" y="3669470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Edit minimum # of team 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519" y="4602144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Edit maximum # of team members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0281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Edit Indoor/Outdoor</a:t>
            </a:r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535520" y="6288094"/>
            <a:ext cx="2172680" cy="2677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League</a:t>
            </a:r>
            <a:endParaRPr lang="en-US" dirty="0"/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50280" y="2734386"/>
            <a:ext cx="3320221" cy="67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league team (drop down menu)</a:t>
            </a:r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4850280" y="3535600"/>
            <a:ext cx="3320222" cy="656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team</a:t>
            </a:r>
            <a:endParaRPr lang="en-US" dirty="0"/>
          </a:p>
        </p:txBody>
      </p:sp>
      <p:sp>
        <p:nvSpPr>
          <p:cNvPr id="17" name="Rectangle 16">
            <a:hlinkClick r:id="rId4" action="ppaction://hlinksldjump"/>
          </p:cNvPr>
          <p:cNvSpPr/>
          <p:nvPr/>
        </p:nvSpPr>
        <p:spPr>
          <a:xfrm>
            <a:off x="4850279" y="4522642"/>
            <a:ext cx="3320222" cy="656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team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5519" y="5427722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Specify match rules</a:t>
            </a:r>
          </a:p>
        </p:txBody>
      </p:sp>
    </p:spTree>
    <p:extLst>
      <p:ext uri="{BB962C8B-B14F-4D97-AF65-F5344CB8AC3E}">
        <p14:creationId xmlns:p14="http://schemas.microsoft.com/office/powerpoint/2010/main" val="411774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8745" y="290689"/>
            <a:ext cx="6961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Create New League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inimum # of teams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519" y="2736796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Maximum # of teams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519" y="3669470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inimum # of team 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519" y="4602144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aximum # of team members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0281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Indoor/Outdoor</a:t>
            </a: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5519" y="5427722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Specify match rules</a:t>
            </a:r>
          </a:p>
        </p:txBody>
      </p:sp>
    </p:spTree>
    <p:extLst>
      <p:ext uri="{BB962C8B-B14F-4D97-AF65-F5344CB8AC3E}">
        <p14:creationId xmlns:p14="http://schemas.microsoft.com/office/powerpoint/2010/main" val="356678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3361" y="359041"/>
            <a:ext cx="3809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Edit Team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player (drop down menu)</a:t>
            </a:r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535518" y="2632930"/>
            <a:ext cx="3320222" cy="656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player</a:t>
            </a:r>
            <a:endParaRPr lang="en-US" dirty="0"/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535519" y="3795918"/>
            <a:ext cx="3320222" cy="656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new player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17978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team captain</a:t>
            </a:r>
          </a:p>
        </p:txBody>
      </p:sp>
    </p:spTree>
    <p:extLst>
      <p:ext uri="{BB962C8B-B14F-4D97-AF65-F5344CB8AC3E}">
        <p14:creationId xmlns:p14="http://schemas.microsoft.com/office/powerpoint/2010/main" val="89540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262</Words>
  <Application>Microsoft Macintosh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Tumale</dc:creator>
  <cp:lastModifiedBy>Justin Tumale</cp:lastModifiedBy>
  <cp:revision>17</cp:revision>
  <dcterms:created xsi:type="dcterms:W3CDTF">2016-01-23T20:15:26Z</dcterms:created>
  <dcterms:modified xsi:type="dcterms:W3CDTF">2016-02-02T04:59:57Z</dcterms:modified>
</cp:coreProperties>
</file>