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74" r:id="rId5"/>
    <p:sldId id="275" r:id="rId6"/>
    <p:sldId id="259" r:id="rId7"/>
    <p:sldId id="269" r:id="rId8"/>
    <p:sldId id="260" r:id="rId9"/>
    <p:sldId id="273" r:id="rId10"/>
    <p:sldId id="261" r:id="rId11"/>
    <p:sldId id="270" r:id="rId12"/>
    <p:sldId id="262" r:id="rId13"/>
    <p:sldId id="271" r:id="rId14"/>
    <p:sldId id="272" r:id="rId15"/>
    <p:sldId id="263" r:id="rId16"/>
    <p:sldId id="257" r:id="rId17"/>
    <p:sldId id="264" r:id="rId18"/>
    <p:sldId id="265" r:id="rId19"/>
    <p:sldId id="267" r:id="rId20"/>
    <p:sldId id="26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3CA"/>
    <a:srgbClr val="09FBFF"/>
    <a:srgbClr val="2E7EB5"/>
    <a:srgbClr val="235CA3"/>
    <a:srgbClr val="283587"/>
    <a:srgbClr val="173B84"/>
    <a:srgbClr val="1E3880"/>
    <a:srgbClr val="AA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1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9E85A-13E8-E15B-3DAA-11DC3AD75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3EE4C9-82E6-A157-C35A-0A54FB61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F4672-4657-4C14-7429-BE6A9639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3664-4EEF-4F4D-A6A5-C53027E2A7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EF9CD9-0151-ACE6-79A1-5B0C208A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D6949-CDA0-D140-9DF2-77817887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C558-B9E1-4913-8673-31E447B15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56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685D-8EEA-8668-E05D-F01DFD91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45BAD7-8295-FBF5-CD2B-660C62561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9B038B-901C-C89C-688C-60D0860D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3664-4EEF-4F4D-A6A5-C53027E2A7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07CB3-D15B-2A26-B6A0-A7F1F15E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85DA2-6CE3-D38D-BD3A-55334D84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C558-B9E1-4913-8673-31E447B15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95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410182-A2E4-EB4D-6CE6-B91A28A5F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A61C6B-6F69-759E-7947-23F48CC2D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8F690-FBFD-E524-72F1-69AF01C7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3664-4EEF-4F4D-A6A5-C53027E2A7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402369-8E26-A97A-9421-E9C10EAD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B0361F-0422-776A-FA36-405686CA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C558-B9E1-4913-8673-31E447B15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86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C3A5F-6BFC-B2F1-7EB7-EF9247D4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DECF4-3C16-7A60-5587-1F7122CD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A83ED-4222-A559-3DF5-77FD4609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3664-4EEF-4F4D-A6A5-C53027E2A7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AAA9F1-E8CB-C3BD-6CD9-D0CA3B89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ACC1A-F1D7-3AEF-B114-FA0A734D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C558-B9E1-4913-8673-31E447B15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9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258D2-B704-9060-DBA8-3B474CF8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53E19F-CB95-4EB6-69CA-FB3B4D861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BE576-C46B-8D54-46E5-CC8B794F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3664-4EEF-4F4D-A6A5-C53027E2A7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1E3A7-7C58-7F18-6186-FCE6CD07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1B4C77-F99E-0560-0F5D-7AEA382C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C558-B9E1-4913-8673-31E447B15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77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98F60-C61E-72D7-EAB4-C8D7B776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3DC27-6638-CF50-9834-4DD3FD906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199764-277E-3534-3083-2BE45DAE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F5984D-322B-B700-A72C-836DEE16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3664-4EEF-4F4D-A6A5-C53027E2A7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51CCFF-7B88-B96F-808A-37AE2884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C8FD79-889A-0B77-9010-33AE08F4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C558-B9E1-4913-8673-31E447B15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48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257F7-8E9A-9909-ED79-22CBA9C6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5E0EA7-74C6-55B9-6648-31EAFCC4F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744F7F-85BB-9F24-7289-891AD5DD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DDE67D-745E-A3DB-E0A9-BE177F74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2156AB-2C23-BFCB-7DD2-26ACA584B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B5FC3F-77EB-BA76-2AD8-92F47A15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3664-4EEF-4F4D-A6A5-C53027E2A7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F24C9F-C5F8-00BD-51A8-DCB2AA71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842325-43C3-F9A8-CE55-C7FAF4F3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C558-B9E1-4913-8673-31E447B15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69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48AA9-A75B-8D8F-82D8-9C63B55F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430032-EDD5-793C-FF61-E0915CD1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3664-4EEF-4F4D-A6A5-C53027E2A7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0F4261-0A5E-1D94-4989-F0F31F7F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C505E9-CEDE-0563-CFCB-B695CF91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C558-B9E1-4913-8673-31E447B15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7B56F4-1FD3-60B5-3722-82174AFD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3664-4EEF-4F4D-A6A5-C53027E2A7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D43823-AE0A-CD84-1299-6F35500C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79BBB8-CEE3-6CA2-1A40-60F67A7C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C558-B9E1-4913-8673-31E447B15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93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2E5AC-2877-9CAD-9D6A-139B7ED3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948B2-38AC-05CA-D8D1-3CCB054B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B3502A-734B-DBFC-9AE9-EB32E6E69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275E2C-8D99-C7A3-614E-2C6C6F5B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3664-4EEF-4F4D-A6A5-C53027E2A7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37470A-CAB5-C796-B99B-08335D8C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A59FBE-A426-251C-AD73-635D4B8E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C558-B9E1-4913-8673-31E447B15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82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FB2CD-AC4F-2B74-2DA8-1CD555FB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25A884-C10B-8ABF-F73B-F00F3D6AB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A00360-F0A7-F668-E7BE-74A0DD66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BA0CEE-331A-9369-A564-A02D7B8F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3664-4EEF-4F4D-A6A5-C53027E2A7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BA463E-3065-E252-A427-507B4615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E95118-96D8-A2AD-4DCF-5A77DD1F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C558-B9E1-4913-8673-31E447B15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27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EAAFE8-F915-831B-5CF8-74B4C3DB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2A9D3-8A73-A26F-56DF-50A754626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31EE69-8910-73BC-185C-53F5AB375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3664-4EEF-4F4D-A6A5-C53027E2A763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F15A87-44F2-3FF1-AB5D-604F95543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8DFCB0-2582-6B2B-18D1-B52D44BA3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C558-B9E1-4913-8673-31E447B15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6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D93792-81B5-738D-8E77-EAD004D9C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02" y="19049"/>
            <a:ext cx="6741167" cy="674116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89" y="236806"/>
            <a:ext cx="4673851" cy="46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852800" y="-102438200"/>
            <a:ext cx="155041599" cy="1546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13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852800" y="-102438200"/>
            <a:ext cx="155041599" cy="1546767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008125C-D9D0-CF6B-A479-19A634A09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44" y="609466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9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8400" y="-123977400"/>
            <a:ext cx="155041599" cy="1546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8400" y="-123977400"/>
            <a:ext cx="155041599" cy="1546767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3A180F-1F27-5262-4340-55DDE22A5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44" y="82781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8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D214A8-0CC8-1C9D-5141-C0B39DE04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24" y="-2114549"/>
            <a:ext cx="14782798" cy="110870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697600" y="-143383000"/>
            <a:ext cx="155041599" cy="1546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5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D214A8-0CC8-1C9D-5141-C0B39DE04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24" y="-2114549"/>
            <a:ext cx="14782798" cy="110870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697600" y="-143383000"/>
            <a:ext cx="155041599" cy="15467676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2A9B82-4FE5-BDD1-D678-E4BBA5EC6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44" y="1122363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6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EC5E06BA-1E38-025D-043B-6A9FCF1E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0806"/>
            <a:ext cx="12192000" cy="9144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C49611-199B-C4F6-0A8B-FA6DBE52F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07" y="0"/>
            <a:ext cx="5275385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0017D27-85A5-2960-0D7C-97BCE73C0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27" y="3429000"/>
            <a:ext cx="1463944" cy="14605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15551FD-23E5-0899-D9F1-59AD9E57A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6788">
            <a:off x="8081426" y="-1114773"/>
            <a:ext cx="317244" cy="3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80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EC5E06BA-1E38-025D-043B-6A9FCF1E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0806"/>
            <a:ext cx="12192000" cy="9144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C49611-199B-C4F6-0A8B-FA6DBE52F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07" y="0"/>
            <a:ext cx="5275385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0017D27-85A5-2960-0D7C-97BCE73C0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27" y="3429000"/>
            <a:ext cx="1463944" cy="1460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02B862-07A1-FC18-0866-BFAD85190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7341">
            <a:off x="-33961" y="-2210914"/>
            <a:ext cx="11593231" cy="115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6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80"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75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"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17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64325" y="-4540250"/>
            <a:ext cx="155041599" cy="1546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0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D93792-81B5-738D-8E77-EAD004D9C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02" y="19049"/>
            <a:ext cx="6741167" cy="674116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89" y="236806"/>
            <a:ext cx="4673851" cy="46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7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76748" y="-4836949"/>
            <a:ext cx="155041599" cy="1546767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F19ADCA-658D-F91C-B5A6-905B5020BD43}"/>
              </a:ext>
            </a:extLst>
          </p:cNvPr>
          <p:cNvSpPr txBox="1"/>
          <p:nvPr/>
        </p:nvSpPr>
        <p:spPr>
          <a:xfrm>
            <a:off x="866991" y="3098890"/>
            <a:ext cx="1045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err="1">
                <a:gradFill flip="none" rotWithShape="1">
                  <a:gsLst>
                    <a:gs pos="0">
                      <a:srgbClr val="27A3CA"/>
                    </a:gs>
                    <a:gs pos="74000">
                      <a:srgbClr val="283587"/>
                    </a:gs>
                    <a:gs pos="83000">
                      <a:srgbClr val="173B84"/>
                    </a:gs>
                    <a:gs pos="100000">
                      <a:srgbClr val="1E3880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Baron Neue" panose="020B0000000000000000" pitchFamily="34" charset="0"/>
              </a:rPr>
              <a:t>manually</a:t>
            </a:r>
            <a:r>
              <a:rPr lang="pt-BR" sz="5400" b="1" dirty="0">
                <a:gradFill flip="none" rotWithShape="1">
                  <a:gsLst>
                    <a:gs pos="0">
                      <a:srgbClr val="27A3CA"/>
                    </a:gs>
                    <a:gs pos="74000">
                      <a:srgbClr val="283587"/>
                    </a:gs>
                    <a:gs pos="83000">
                      <a:srgbClr val="173B84"/>
                    </a:gs>
                    <a:gs pos="100000">
                      <a:srgbClr val="1E3880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Baron Neue" panose="020B0000000000000000" pitchFamily="34" charset="0"/>
              </a:rPr>
              <a:t> </a:t>
            </a:r>
            <a:r>
              <a:rPr lang="pt-BR" sz="5400" b="1" dirty="0" err="1">
                <a:gradFill flip="none" rotWithShape="1">
                  <a:gsLst>
                    <a:gs pos="0">
                      <a:srgbClr val="27A3CA"/>
                    </a:gs>
                    <a:gs pos="74000">
                      <a:srgbClr val="283587"/>
                    </a:gs>
                    <a:gs pos="83000">
                      <a:srgbClr val="173B84"/>
                    </a:gs>
                    <a:gs pos="100000">
                      <a:srgbClr val="1E3880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Baron Neue" panose="020B0000000000000000" pitchFamily="34" charset="0"/>
              </a:rPr>
              <a:t>correcting</a:t>
            </a:r>
            <a:r>
              <a:rPr lang="pt-BR" sz="5400" b="1" dirty="0">
                <a:gradFill flip="none" rotWithShape="1">
                  <a:gsLst>
                    <a:gs pos="0">
                      <a:srgbClr val="27A3CA"/>
                    </a:gs>
                    <a:gs pos="74000">
                      <a:srgbClr val="283587"/>
                    </a:gs>
                    <a:gs pos="83000">
                      <a:srgbClr val="173B84"/>
                    </a:gs>
                    <a:gs pos="100000">
                      <a:srgbClr val="1E3880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Baron Neue" panose="020B0000000000000000" pitchFamily="34" charset="0"/>
              </a:rPr>
              <a:t> data</a:t>
            </a:r>
          </a:p>
          <a:p>
            <a:r>
              <a:rPr lang="pt-BR" sz="5400" b="1" dirty="0">
                <a:gradFill flip="none" rotWithShape="1">
                  <a:gsLst>
                    <a:gs pos="0">
                      <a:srgbClr val="27A3CA"/>
                    </a:gs>
                    <a:gs pos="74000">
                      <a:srgbClr val="283587"/>
                    </a:gs>
                    <a:gs pos="83000">
                      <a:srgbClr val="173B84"/>
                    </a:gs>
                    <a:gs pos="100000">
                      <a:srgbClr val="1E3880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Baron Neue" panose="020B0000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9316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76748" y="-4836949"/>
            <a:ext cx="155041599" cy="1546767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F19ADCA-658D-F91C-B5A6-905B5020BD43}"/>
              </a:ext>
            </a:extLst>
          </p:cNvPr>
          <p:cNvSpPr txBox="1"/>
          <p:nvPr/>
        </p:nvSpPr>
        <p:spPr>
          <a:xfrm>
            <a:off x="3594707" y="3055347"/>
            <a:ext cx="5002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err="1">
                <a:gradFill flip="none" rotWithShape="1">
                  <a:gsLst>
                    <a:gs pos="0">
                      <a:srgbClr val="27A3CA"/>
                    </a:gs>
                    <a:gs pos="74000">
                      <a:srgbClr val="283587"/>
                    </a:gs>
                    <a:gs pos="83000">
                      <a:srgbClr val="173B84"/>
                    </a:gs>
                    <a:gs pos="100000">
                      <a:srgbClr val="1E3880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Baron Neue" panose="020B0000000000000000" pitchFamily="34" charset="0"/>
              </a:rPr>
              <a:t>Complicated</a:t>
            </a:r>
            <a:endParaRPr lang="pt-BR" sz="5400" b="1" dirty="0">
              <a:gradFill flip="none" rotWithShape="1">
                <a:gsLst>
                  <a:gs pos="0">
                    <a:srgbClr val="27A3CA"/>
                  </a:gs>
                  <a:gs pos="74000">
                    <a:srgbClr val="283587"/>
                  </a:gs>
                  <a:gs pos="83000">
                    <a:srgbClr val="173B84"/>
                  </a:gs>
                  <a:gs pos="100000">
                    <a:srgbClr val="1E3880"/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Baron Neue" panose="020B0000000000000000" pitchFamily="34" charset="0"/>
            </a:endParaRPr>
          </a:p>
          <a:p>
            <a:r>
              <a:rPr lang="pt-BR" sz="5400" b="1" dirty="0">
                <a:gradFill flip="none" rotWithShape="1">
                  <a:gsLst>
                    <a:gs pos="0">
                      <a:srgbClr val="27A3CA"/>
                    </a:gs>
                    <a:gs pos="74000">
                      <a:srgbClr val="283587"/>
                    </a:gs>
                    <a:gs pos="83000">
                      <a:srgbClr val="173B84"/>
                    </a:gs>
                    <a:gs pos="100000">
                      <a:srgbClr val="1E3880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Baron Neue" panose="020B0000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0234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76748" y="-4836949"/>
            <a:ext cx="155041599" cy="1546767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F19ADCA-658D-F91C-B5A6-905B5020BD43}"/>
              </a:ext>
            </a:extLst>
          </p:cNvPr>
          <p:cNvSpPr txBox="1"/>
          <p:nvPr/>
        </p:nvSpPr>
        <p:spPr>
          <a:xfrm>
            <a:off x="3795004" y="2950844"/>
            <a:ext cx="4601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err="1">
                <a:gradFill flip="none" rotWithShape="1">
                  <a:gsLst>
                    <a:gs pos="0">
                      <a:srgbClr val="27A3CA"/>
                    </a:gs>
                    <a:gs pos="74000">
                      <a:srgbClr val="283587"/>
                    </a:gs>
                    <a:gs pos="83000">
                      <a:srgbClr val="173B84"/>
                    </a:gs>
                    <a:gs pos="100000">
                      <a:srgbClr val="1E3880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Baron Neue" panose="020B0000000000000000" pitchFamily="34" charset="0"/>
              </a:rPr>
              <a:t>Confusing</a:t>
            </a:r>
            <a:endParaRPr lang="pt-BR" sz="5400" b="1" dirty="0">
              <a:gradFill flip="none" rotWithShape="1">
                <a:gsLst>
                  <a:gs pos="0">
                    <a:srgbClr val="27A3CA"/>
                  </a:gs>
                  <a:gs pos="74000">
                    <a:srgbClr val="283587"/>
                  </a:gs>
                  <a:gs pos="83000">
                    <a:srgbClr val="173B84"/>
                  </a:gs>
                  <a:gs pos="100000">
                    <a:srgbClr val="1E3880"/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Baron Neue" panose="020B0000000000000000" pitchFamily="34" charset="0"/>
            </a:endParaRPr>
          </a:p>
          <a:p>
            <a:r>
              <a:rPr lang="pt-BR" sz="5400" b="1" dirty="0">
                <a:gradFill flip="none" rotWithShape="1">
                  <a:gsLst>
                    <a:gs pos="0">
                      <a:srgbClr val="27A3CA"/>
                    </a:gs>
                    <a:gs pos="74000">
                      <a:srgbClr val="283587"/>
                    </a:gs>
                    <a:gs pos="83000">
                      <a:srgbClr val="173B84"/>
                    </a:gs>
                    <a:gs pos="100000">
                      <a:srgbClr val="1E3880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Baron Neue" panose="020B0000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64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63325" y="-49380775"/>
            <a:ext cx="155041599" cy="1546767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7F8D91E-B273-E223-E41E-DE06EB70F5A6}"/>
              </a:ext>
            </a:extLst>
          </p:cNvPr>
          <p:cNvSpPr txBox="1"/>
          <p:nvPr/>
        </p:nvSpPr>
        <p:spPr>
          <a:xfrm>
            <a:off x="1384419" y="1529697"/>
            <a:ext cx="794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DataWize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44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00353" y="-49700090"/>
            <a:ext cx="155041599" cy="1546767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544CD3-8B87-BD6D-516B-A759292A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0826">
            <a:off x="2599722" y="3781313"/>
            <a:ext cx="2623457" cy="262345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BCE3ED1-0C1A-538B-3175-2744982CA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9387">
            <a:off x="3129509" y="1122363"/>
            <a:ext cx="1837871" cy="183787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48984B3-384A-B2D8-4637-BC3956740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03137">
            <a:off x="7078713" y="1072396"/>
            <a:ext cx="1782763" cy="178276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362DA21-8907-A32E-D45D-8C928E13A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29346">
            <a:off x="6810716" y="3767108"/>
            <a:ext cx="2769683" cy="276968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0C6489C-273E-FAE5-C221-AA5B8C0960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86" y="329211"/>
            <a:ext cx="1239968" cy="123996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3A25B95-F7D6-87DD-D8E9-DA1D86910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61" y="5013000"/>
            <a:ext cx="1239968" cy="123996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C3F8F1E-F699-645D-FDC4-D1451CB0F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16" y="5345706"/>
            <a:ext cx="1239968" cy="123996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FC62017-6432-9F9E-B2EB-45F9552BE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16" y="761870"/>
            <a:ext cx="1239968" cy="12399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830DD33-1866-7210-6083-3EB05AC7A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80" y="2858888"/>
            <a:ext cx="1239968" cy="12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530400" y="-61595000"/>
            <a:ext cx="155041599" cy="1546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3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">
        <p159:morph option="byObject"/>
      </p:transition>
    </mc:Choice>
    <mc:Fallback xmlns="">
      <p:transition spd="slow" advClick="0" advTm="1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FDCBE-7D08-D14C-38C0-EBCF1625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0DAA41-4086-52EA-8209-F79B9ACA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52AB67-FA67-66FF-5E47-6B384D67EB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8728B2-E2CB-AAE4-DF9F-6E6C9FC9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530400" y="-61595000"/>
            <a:ext cx="155041599" cy="1546767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325599-A6E0-280A-7750-5C0629466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14" y="908777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0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9</Words>
  <Application>Microsoft Office PowerPoint</Application>
  <PresentationFormat>Widescreen</PresentationFormat>
  <Paragraphs>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Baron Neue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ETS-EngineeringTechnicalSchool BOT-ResearchDevelopment (CaP/ETS)</dc:creator>
  <cp:lastModifiedBy>Monteiro Byanka (CaP/ETS)</cp:lastModifiedBy>
  <cp:revision>3</cp:revision>
  <dcterms:created xsi:type="dcterms:W3CDTF">2023-07-05T11:14:57Z</dcterms:created>
  <dcterms:modified xsi:type="dcterms:W3CDTF">2023-07-06T17:10:44Z</dcterms:modified>
</cp:coreProperties>
</file>