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2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BA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59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4CBB-C435-4DC2-A80E-7C9B19B79446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44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4CBB-C435-4DC2-A80E-7C9B19B79446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91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4CBB-C435-4DC2-A80E-7C9B19B79446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51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4CBB-C435-4DC2-A80E-7C9B19B79446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41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4CBB-C435-4DC2-A80E-7C9B19B79446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013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4CBB-C435-4DC2-A80E-7C9B19B79446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50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4CBB-C435-4DC2-A80E-7C9B19B79446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87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4CBB-C435-4DC2-A80E-7C9B19B79446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50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4CBB-C435-4DC2-A80E-7C9B19B79446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19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4CBB-C435-4DC2-A80E-7C9B19B79446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67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4CBB-C435-4DC2-A80E-7C9B19B79446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7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64CBB-C435-4DC2-A80E-7C9B19B79446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B483A-07F3-4AC4-B578-082294D8B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5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 txBox="1">
            <a:spLocks/>
          </p:cNvSpPr>
          <p:nvPr/>
        </p:nvSpPr>
        <p:spPr>
          <a:xfrm>
            <a:off x="3166187" y="2283803"/>
            <a:ext cx="549289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Trabalho 1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545501" y="2855303"/>
            <a:ext cx="44847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100" dirty="0">
                <a:solidFill>
                  <a:srgbClr val="7ABA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Microcontroladores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5606C4C-5C5E-9934-7FCF-57E79CF2E3D9}"/>
              </a:ext>
            </a:extLst>
          </p:cNvPr>
          <p:cNvSpPr txBox="1">
            <a:spLocks/>
          </p:cNvSpPr>
          <p:nvPr/>
        </p:nvSpPr>
        <p:spPr>
          <a:xfrm>
            <a:off x="4572000" y="3973246"/>
            <a:ext cx="38393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800" dirty="0">
                <a:solidFill>
                  <a:srgbClr val="7ABA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Beatriz Rodrigues de Oliveira Paiva</a:t>
            </a:r>
          </a:p>
          <a:p>
            <a:pPr algn="l"/>
            <a:r>
              <a:rPr lang="pt-BR" sz="1800" dirty="0">
                <a:solidFill>
                  <a:srgbClr val="7ABA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Diego Lima Pereira</a:t>
            </a:r>
          </a:p>
        </p:txBody>
      </p:sp>
    </p:spTree>
    <p:extLst>
      <p:ext uri="{BB962C8B-B14F-4D97-AF65-F5344CB8AC3E}">
        <p14:creationId xmlns:p14="http://schemas.microsoft.com/office/powerpoint/2010/main" val="354015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75756" y="661256"/>
            <a:ext cx="4392488" cy="1143000"/>
          </a:xfrm>
        </p:spPr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Tema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647564" y="908720"/>
            <a:ext cx="7848872" cy="4392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Fazer um conversor hexadecimal para decimal de 8 bits. Usuário irá inserir o mais significativo primeiro.</a:t>
            </a:r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524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0234C3F-A7E0-08A0-A0DC-EBEB94B49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64" y="290270"/>
            <a:ext cx="3634760" cy="5542366"/>
          </a:xfr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BC40222-5724-520C-BF78-2DC87E95F359}"/>
              </a:ext>
            </a:extLst>
          </p:cNvPr>
          <p:cNvSpPr txBox="1">
            <a:spLocks/>
          </p:cNvSpPr>
          <p:nvPr/>
        </p:nvSpPr>
        <p:spPr>
          <a:xfrm>
            <a:off x="4788024" y="461658"/>
            <a:ext cx="4032448" cy="5370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Recebe os números</a:t>
            </a:r>
          </a:p>
          <a:p>
            <a:r>
              <a:rPr lang="pt-BR" dirty="0"/>
              <a:t>Inicia ponteiro</a:t>
            </a:r>
          </a:p>
          <a:p>
            <a:r>
              <a:rPr lang="pt-BR" dirty="0"/>
              <a:t>Passa b pela operação OR</a:t>
            </a:r>
          </a:p>
          <a:p>
            <a:r>
              <a:rPr lang="pt-BR" dirty="0"/>
              <a:t>Soma mais 1 ao h</a:t>
            </a:r>
          </a:p>
          <a:p>
            <a:r>
              <a:rPr lang="pt-BR" dirty="0"/>
              <a:t>Conta os números um por um</a:t>
            </a:r>
          </a:p>
          <a:p>
            <a:r>
              <a:rPr lang="pt-BR" dirty="0"/>
              <a:t>Ajusta para contagem de decimais</a:t>
            </a:r>
          </a:p>
          <a:p>
            <a:r>
              <a:rPr lang="pt-BR" dirty="0"/>
              <a:t>Loop para aumentar d</a:t>
            </a:r>
          </a:p>
          <a:p>
            <a:r>
              <a:rPr lang="pt-BR" dirty="0"/>
              <a:t>Diminui 1 no registro c</a:t>
            </a:r>
          </a:p>
          <a:p>
            <a:r>
              <a:rPr lang="pt-BR" dirty="0"/>
              <a:t>Guarda os resultados no endereço 2081h e 2082h</a:t>
            </a:r>
          </a:p>
          <a:p>
            <a:r>
              <a:rPr lang="pt-BR" dirty="0"/>
              <a:t>Mostra os resultados ao usuário</a:t>
            </a:r>
          </a:p>
        </p:txBody>
      </p:sp>
    </p:spTree>
    <p:extLst>
      <p:ext uri="{BB962C8B-B14F-4D97-AF65-F5344CB8AC3E}">
        <p14:creationId xmlns:p14="http://schemas.microsoft.com/office/powerpoint/2010/main" val="3033580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E3489-D076-34EC-C74D-AE1C038D6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2EB13FD-4FB0-A1AF-9E86-70CBE5E95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844" y="2996952"/>
            <a:ext cx="2808312" cy="86409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sz="5400" b="1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956156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80</Words>
  <Application>Microsoft Office PowerPoint</Application>
  <PresentationFormat>Apresentação na tela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do Office</vt:lpstr>
      <vt:lpstr>Apresentação do PowerPoint</vt:lpstr>
      <vt:lpstr>Tema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Gusthavo Bastos Pereira</dc:creator>
  <cp:lastModifiedBy>Bya Rodrigues</cp:lastModifiedBy>
  <cp:revision>19</cp:revision>
  <dcterms:created xsi:type="dcterms:W3CDTF">2014-08-01T17:46:40Z</dcterms:created>
  <dcterms:modified xsi:type="dcterms:W3CDTF">2022-07-03T13:20:46Z</dcterms:modified>
</cp:coreProperties>
</file>