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4CBB-C435-4DC2-A80E-7C9B19B7944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3166187" y="2283803"/>
            <a:ext cx="54928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 1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45501" y="2855303"/>
            <a:ext cx="44847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606C4C-5C5E-9934-7FCF-57E79CF2E3D9}"/>
              </a:ext>
            </a:extLst>
          </p:cNvPr>
          <p:cNvSpPr txBox="1">
            <a:spLocks/>
          </p:cNvSpPr>
          <p:nvPr/>
        </p:nvSpPr>
        <p:spPr>
          <a:xfrm>
            <a:off x="4572000" y="3973246"/>
            <a:ext cx="3839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 Rodrigues de Oliveira Paiva</a:t>
            </a:r>
          </a:p>
          <a:p>
            <a:pPr algn="l"/>
            <a:r>
              <a:rPr lang="pt-BR" sz="18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Lima Pereira</a:t>
            </a:r>
          </a:p>
        </p:txBody>
      </p:sp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5756" y="661256"/>
            <a:ext cx="4392488" cy="1143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47564" y="908720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Fazer um conversor hexadecimal para decimal de 8 bits. Usuário irá inserir o mais significativo primeiro.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5756" y="661256"/>
            <a:ext cx="4392488" cy="1143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16EE02-BFAC-E5CA-E878-63D01DC9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4"/>
          <a:stretch/>
        </p:blipFill>
        <p:spPr>
          <a:xfrm>
            <a:off x="554796" y="1891691"/>
            <a:ext cx="4126408" cy="362764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82F3850-9E58-44AA-DA25-4E23D305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891690"/>
            <a:ext cx="3672408" cy="333750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Recebe os números</a:t>
            </a:r>
          </a:p>
          <a:p>
            <a:r>
              <a:rPr lang="pt-BR" dirty="0"/>
              <a:t>Guarda 2060h e 2061h</a:t>
            </a:r>
          </a:p>
          <a:p>
            <a:r>
              <a:rPr lang="pt-BR" dirty="0"/>
              <a:t>Inicia ponteiro</a:t>
            </a:r>
          </a:p>
          <a:p>
            <a:r>
              <a:rPr lang="pt-BR" dirty="0"/>
              <a:t>Limpa o acumulador</a:t>
            </a:r>
          </a:p>
          <a:p>
            <a:r>
              <a:rPr lang="pt-BR" dirty="0"/>
              <a:t>Rotaciona quatro vezes pra esquerda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16EE02-BFAC-E5CA-E878-63D01DC9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9" b="-51"/>
          <a:stretch/>
        </p:blipFill>
        <p:spPr>
          <a:xfrm>
            <a:off x="540728" y="2348880"/>
            <a:ext cx="4126408" cy="308302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4AF58E7-192F-5E68-4AFE-0DC478D8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891691"/>
            <a:ext cx="3456384" cy="362764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Soma 1 ao h</a:t>
            </a:r>
          </a:p>
          <a:p>
            <a:r>
              <a:rPr lang="pt-BR" dirty="0"/>
              <a:t>Passa b pela operação OR</a:t>
            </a:r>
          </a:p>
          <a:p>
            <a:r>
              <a:rPr lang="pt-BR" dirty="0"/>
              <a:t>Soma mais 1 ao h</a:t>
            </a:r>
          </a:p>
          <a:p>
            <a:r>
              <a:rPr lang="pt-BR" dirty="0"/>
              <a:t>Move o conteúdo de A para a posição 2080h</a:t>
            </a:r>
          </a:p>
          <a:p>
            <a:r>
              <a:rPr lang="pt-BR" dirty="0"/>
              <a:t>Inicia outro ponteiro na posição 2080h</a:t>
            </a:r>
          </a:p>
          <a:p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4AF8D57-C5E8-E4DF-F1E5-9C5E1088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B0BB318-6EF1-556C-D67F-25B85A85019C}"/>
              </a:ext>
            </a:extLst>
          </p:cNvPr>
          <p:cNvSpPr txBox="1">
            <a:spLocks/>
          </p:cNvSpPr>
          <p:nvPr/>
        </p:nvSpPr>
        <p:spPr>
          <a:xfrm>
            <a:off x="2375756" y="661256"/>
            <a:ext cx="439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3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4AF58E7-192F-5E68-4AFE-0DC478D8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891691"/>
            <a:ext cx="3600400" cy="362764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Conta os números um por um</a:t>
            </a:r>
          </a:p>
          <a:p>
            <a:r>
              <a:rPr lang="pt-BR" dirty="0"/>
              <a:t>Ajusta para contagem de decimais</a:t>
            </a:r>
          </a:p>
          <a:p>
            <a:r>
              <a:rPr lang="pt-BR" dirty="0"/>
              <a:t>Loop para aumentar d</a:t>
            </a:r>
          </a:p>
          <a:p>
            <a:r>
              <a:rPr lang="pt-BR" dirty="0"/>
              <a:t>Diminui 1 no registro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61671D-EA1B-546D-A8F1-0B41BAD45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2"/>
          <a:stretch/>
        </p:blipFill>
        <p:spPr>
          <a:xfrm>
            <a:off x="395536" y="2220584"/>
            <a:ext cx="4731147" cy="24168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F97738-DBED-CB80-AC8E-E09B64B1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FA82AC-44AE-B1FD-36F7-0EC7974449B1}"/>
              </a:ext>
            </a:extLst>
          </p:cNvPr>
          <p:cNvSpPr txBox="1">
            <a:spLocks/>
          </p:cNvSpPr>
          <p:nvPr/>
        </p:nvSpPr>
        <p:spPr>
          <a:xfrm>
            <a:off x="2375756" y="661256"/>
            <a:ext cx="439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7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8362BF-B8CF-CB6D-990A-C0CD9A047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1"/>
          <a:stretch/>
        </p:blipFill>
        <p:spPr>
          <a:xfrm>
            <a:off x="384462" y="2196721"/>
            <a:ext cx="4795838" cy="238440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D1C38AB-36F9-6922-A20B-9017C681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724" y="1804256"/>
            <a:ext cx="3384376" cy="3627644"/>
          </a:xfrm>
        </p:spPr>
        <p:txBody>
          <a:bodyPr>
            <a:normAutofit/>
          </a:bodyPr>
          <a:lstStyle/>
          <a:p>
            <a:r>
              <a:rPr lang="pt-BR" dirty="0"/>
              <a:t>Guarda os resultados no endereço 2081h e 2082h</a:t>
            </a:r>
          </a:p>
          <a:p>
            <a:r>
              <a:rPr lang="pt-BR" dirty="0"/>
              <a:t>Mostra os resultados ao usuário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F1CE1DC-2E1A-7979-130B-9C2363A6E590}"/>
              </a:ext>
            </a:extLst>
          </p:cNvPr>
          <p:cNvSpPr txBox="1">
            <a:spLocks/>
          </p:cNvSpPr>
          <p:nvPr/>
        </p:nvSpPr>
        <p:spPr>
          <a:xfrm>
            <a:off x="2528156" y="813656"/>
            <a:ext cx="439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E2D989-B2A8-C915-5BA3-8056F3CA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4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9A438E-845F-6BDD-A70B-7F9FA8AA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49121"/>
            <a:ext cx="4327308" cy="759758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A18A1B-934E-124A-563B-49CE92DA61C5}"/>
              </a:ext>
            </a:extLst>
          </p:cNvPr>
          <p:cNvSpPr txBox="1">
            <a:spLocks/>
          </p:cNvSpPr>
          <p:nvPr/>
        </p:nvSpPr>
        <p:spPr>
          <a:xfrm>
            <a:off x="5292080" y="1891691"/>
            <a:ext cx="3384376" cy="3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Resultado de uma conversão</a:t>
            </a:r>
          </a:p>
          <a:p>
            <a:r>
              <a:rPr lang="pt-BR" dirty="0"/>
              <a:t>7E em hexadecimal </a:t>
            </a:r>
          </a:p>
          <a:p>
            <a:r>
              <a:rPr lang="pt-BR" dirty="0"/>
              <a:t>126 em decimal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FEDFE1-5592-53D1-899B-76344C00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5812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3489-D076-34EC-C74D-AE1C038D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B13FD-4FB0-A1AF-9E86-70CBE5E9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844" y="2996952"/>
            <a:ext cx="2808312" cy="8640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54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561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126</Words>
  <Application>Microsoft Office PowerPoint</Application>
  <PresentationFormat>Apresentação na tela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Tema</vt:lpstr>
      <vt:lpstr>Código</vt:lpstr>
      <vt:lpstr>Apresentação do PowerPoint</vt:lpstr>
      <vt:lpstr>Apresentação do PowerPoint</vt:lpstr>
      <vt:lpstr>Apresentação do PowerPoint</vt:lpstr>
      <vt:lpstr>Resultado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Gusthavo Bastos Pereira</dc:creator>
  <cp:lastModifiedBy>Bya Rodrigues</cp:lastModifiedBy>
  <cp:revision>18</cp:revision>
  <dcterms:created xsi:type="dcterms:W3CDTF">2014-08-01T17:46:40Z</dcterms:created>
  <dcterms:modified xsi:type="dcterms:W3CDTF">2022-07-04T18:30:03Z</dcterms:modified>
</cp:coreProperties>
</file>