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1FE38-0570-469E-9576-7DBE29120E21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D2F2C-7B72-49BB-AF17-17A2C4721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D2F2C-7B72-49BB-AF17-17A2C4721E3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3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D2F2C-7B72-49BB-AF17-17A2C4721E3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9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D2F2C-7B72-49BB-AF17-17A2C4721E3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2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D2F2C-7B72-49BB-AF17-17A2C4721E3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9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46F95-1DFF-4064-B574-8A0BA6E0B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7061F-E946-42C8-AD75-F8A2D70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6766A-EABC-4C57-8B27-91FEF5D6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43383-990D-4B57-9B00-E87310A5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CEEAD1-2ECC-440C-8C38-B632D37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07141-17F7-42BE-BE60-13AE413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A30E71-057F-4C14-BA0F-EF2CCDF1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1C66D-D19F-42D1-904B-9019E5E2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2D221-FE13-4973-A521-1956C11F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58AB6-D8BB-42D7-9938-AAB96DD7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2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658514-EB0F-4871-ABE7-D3FCC2F7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A1A08B-E912-439C-9C30-E0B5BAA0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03E74-59D9-46CE-97D6-245E9580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9A2A5-DFE2-446B-9131-BD79F4A0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3FE9F-FAED-4AB1-ABD8-38D937DD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3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DD15D-642F-4F88-AA32-0FAFD51F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F6A3C-0912-42A3-8993-7E0B44F6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31393-2468-4FC6-83FB-AB43EB0F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E4C51-B34D-44B4-80B2-224E84A4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A6B14-8222-4F8E-9278-68341802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7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CBB20-9867-4FE2-908D-F0264659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06BCE9-0280-43DA-BFFD-C2F062D9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9500E1-DF08-4868-86D8-C5D047B6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519BC-9F69-4A85-8B5E-5A478E54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13AEA-9139-4637-86E8-C258A53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2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05F2-CA12-489F-9D1C-7826BB5D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62533-F268-4381-A459-EEB41EC73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8AB319-5BE5-4798-851D-BB89580FE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B688C-C254-4697-BC0D-BD5114B2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FD17D6-9318-4B67-A11C-FC3A4B9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6F2532-A97C-4EC6-B3E4-E10CE57C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E1653-19F9-4DDE-A4EC-524FFD7B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90CE6-08D6-4DC2-898E-42AC254A9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E9610B-AC67-457C-9D8F-FFF1C2BB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688027-B3A3-42E4-BFC0-5BAA09A0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B91926-5E59-4CC8-A1C1-DA18FC1D3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F8F32E-7519-4FA4-B1E3-DD043E1A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FBB4D-2F52-43D5-926E-F19A740A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0697B0-F3FD-4DDA-B1E5-99B3F5C8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32E3E-AB6A-41D3-9715-74992CD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5940B6-727B-42A0-A654-4D78875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E65DD2-3352-4B64-8E4C-02049DA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F8C033-B911-48B7-A346-683B19C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7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AC86CD-A5CB-49E0-A10F-6584B331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F98400-A756-4C46-B5BD-2FFB71C9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402AB-BDD7-4CDE-9B5A-C2E34898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5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2CD53-BABE-4D18-8E49-2581FF45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4F763-0290-48B9-B980-83029C8D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9BF3C1-770A-4B51-8311-873C04FA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F7FC6-8738-40C2-8BA2-8CCDF588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0BFA6-72BC-4C5D-B829-835B77E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E38BD9-E549-456C-981C-84C27371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88E2B-8CBC-42D5-804C-8D64E491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3D8872-4B2C-4C30-B9AC-7F63930D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FDC94B-90CD-4C83-9149-639CE3C7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1D59E-701C-4043-8807-A58068C8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3BFDA1-FFEB-48E9-B9ED-B5F4B9E1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6AA89-3B5B-46EF-868F-4138AD2E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6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E5166E-31CA-4363-BFFF-57DE2C2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D4F859-014D-47F4-9549-4A9ECADF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C7DD7-2CFA-4AB9-AEA8-E4B9E41F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A15F-5655-4898-8037-C65B4802D1F5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7CD97-B97D-41B9-A312-8CE28488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958CB-3CB9-43BE-8D44-DE63E632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D54-6BF7-46B4-A4ED-5F61C12F3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EF68EF-018B-4E5D-9DD6-B36F18BA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0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C71A83-EFD3-437F-BAFE-F2AD14D9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Partida Estrela Triangulo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683B8-FEAC-4F1A-B263-D54F948A6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Beatriz Rodrigues</a:t>
            </a:r>
          </a:p>
          <a:p>
            <a:r>
              <a:rPr lang="pt-BR" dirty="0"/>
              <a:t>Eng. Comp. 2018</a:t>
            </a:r>
          </a:p>
          <a:p>
            <a:r>
              <a:rPr lang="pt-BR" dirty="0"/>
              <a:t>Trabalho 1: Automação industrial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6466-B703-4BEA-ABB5-A7BD7BE6D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4" y="5173064"/>
            <a:ext cx="2249762" cy="8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0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EF68EF-018B-4E5D-9DD6-B36F18BA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0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C71A83-EFD3-437F-BAFE-F2AD14D9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978" y="2658794"/>
            <a:ext cx="4758115" cy="597168"/>
          </a:xfrm>
        </p:spPr>
        <p:txBody>
          <a:bodyPr>
            <a:normAutofit/>
          </a:bodyPr>
          <a:lstStyle/>
          <a:p>
            <a:r>
              <a:rPr lang="pt-BR" sz="3200" dirty="0"/>
              <a:t>Partida Estrela Triangulo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683B8-FEAC-4F1A-B263-D54F948A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702" y="3255962"/>
            <a:ext cx="4658666" cy="1597392"/>
          </a:xfrm>
        </p:spPr>
        <p:txBody>
          <a:bodyPr/>
          <a:lstStyle/>
          <a:p>
            <a:r>
              <a:rPr lang="pt-BR" dirty="0"/>
              <a:t>Imagem do circuito funcionando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6466-B703-4BEA-ABB5-A7BD7BE6D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4" y="5173064"/>
            <a:ext cx="2249762" cy="897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6729A4-6202-4BCF-8160-090D4073C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1" y="1515904"/>
            <a:ext cx="585869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EF68EF-018B-4E5D-9DD6-B36F18BA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0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C71A83-EFD3-437F-BAFE-F2AD14D9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470" y="879684"/>
            <a:ext cx="4758115" cy="597168"/>
          </a:xfrm>
        </p:spPr>
        <p:txBody>
          <a:bodyPr>
            <a:normAutofit/>
          </a:bodyPr>
          <a:lstStyle/>
          <a:p>
            <a:r>
              <a:rPr lang="pt-BR" sz="3200" dirty="0"/>
              <a:t>Componentes do Circuito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683B8-FEAC-4F1A-B263-D54F948A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070" y="2125196"/>
            <a:ext cx="4942483" cy="1303804"/>
          </a:xfrm>
        </p:spPr>
        <p:txBody>
          <a:bodyPr>
            <a:normAutofit/>
          </a:bodyPr>
          <a:lstStyle/>
          <a:p>
            <a:r>
              <a:rPr lang="pt-BR" dirty="0"/>
              <a:t>Motor Trifásico </a:t>
            </a:r>
          </a:p>
          <a:p>
            <a:r>
              <a:rPr lang="pt-BR" dirty="0"/>
              <a:t>rodando no sentido horário após ligar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6466-B703-4BEA-ABB5-A7BD7BE6D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4" y="5173064"/>
            <a:ext cx="2249762" cy="8973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B38FB2-1816-460A-9B51-6EBAC11AA1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4" t="58352" r="25821" b="14910"/>
          <a:stretch/>
        </p:blipFill>
        <p:spPr>
          <a:xfrm>
            <a:off x="884865" y="1976056"/>
            <a:ext cx="1025580" cy="10978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A7D935-A65D-455A-94C1-D6B964D9AF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3" t="6125" r="25456" b="70576"/>
          <a:stretch/>
        </p:blipFill>
        <p:spPr>
          <a:xfrm>
            <a:off x="722406" y="3483180"/>
            <a:ext cx="1350499" cy="95660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2CA526D-035C-4718-B3AD-8B259BD976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1" t="46129" r="46944" b="37655"/>
          <a:stretch/>
        </p:blipFill>
        <p:spPr>
          <a:xfrm>
            <a:off x="766214" y="5173064"/>
            <a:ext cx="1262887" cy="665788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CAB01997-AEEA-44B6-B05D-51387335D78F}"/>
              </a:ext>
            </a:extLst>
          </p:cNvPr>
          <p:cNvSpPr txBox="1">
            <a:spLocks/>
          </p:cNvSpPr>
          <p:nvPr/>
        </p:nvSpPr>
        <p:spPr>
          <a:xfrm>
            <a:off x="2284020" y="3602048"/>
            <a:ext cx="5682581" cy="956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Disjuntou Termomagnético</a:t>
            </a:r>
          </a:p>
          <a:p>
            <a:r>
              <a:rPr lang="pt-BR" dirty="0"/>
              <a:t>O motor só aciona se ele estiver acionado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7FDD38D-19B7-4F1F-90FF-49BFF4F2DD9C}"/>
              </a:ext>
            </a:extLst>
          </p:cNvPr>
          <p:cNvSpPr txBox="1">
            <a:spLocks/>
          </p:cNvSpPr>
          <p:nvPr/>
        </p:nvSpPr>
        <p:spPr>
          <a:xfrm>
            <a:off x="1561315" y="5049955"/>
            <a:ext cx="7376195" cy="11435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 Temporizado na Conexão NA</a:t>
            </a:r>
          </a:p>
          <a:p>
            <a:r>
              <a:rPr lang="pt-BR" dirty="0"/>
              <a:t>São acionados apenas depois de um tempo </a:t>
            </a:r>
            <a:r>
              <a:rPr lang="pt-BR" dirty="0" err="1"/>
              <a:t>pré</a:t>
            </a:r>
            <a:r>
              <a:rPr lang="pt-BR" dirty="0"/>
              <a:t> determinado</a:t>
            </a:r>
          </a:p>
        </p:txBody>
      </p:sp>
    </p:spTree>
    <p:extLst>
      <p:ext uri="{BB962C8B-B14F-4D97-AF65-F5344CB8AC3E}">
        <p14:creationId xmlns:p14="http://schemas.microsoft.com/office/powerpoint/2010/main" val="84011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FEF68EF-018B-4E5D-9DD6-B36F18BA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2"/>
            <a:ext cx="12192000" cy="688308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89683B8-FEAC-4F1A-B263-D54F948A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2991" y="2309815"/>
            <a:ext cx="5914680" cy="900332"/>
          </a:xfrm>
        </p:spPr>
        <p:txBody>
          <a:bodyPr>
            <a:normAutofit/>
          </a:bodyPr>
          <a:lstStyle/>
          <a:p>
            <a:r>
              <a:rPr lang="pt-BR" dirty="0"/>
              <a:t>Botoeira NA e NF</a:t>
            </a:r>
          </a:p>
          <a:p>
            <a:r>
              <a:rPr lang="pt-BR" dirty="0"/>
              <a:t>Aciona o circuito e desliga de forma manual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56466-B703-4BEA-ABB5-A7BD7BE6D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4" y="5173064"/>
            <a:ext cx="2249762" cy="8973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6754D-4687-416D-857F-781A19B514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4" t="32112" r="25821" b="44590"/>
          <a:stretch/>
        </p:blipFill>
        <p:spPr>
          <a:xfrm>
            <a:off x="9607932" y="1288678"/>
            <a:ext cx="1025580" cy="9566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927C535-8517-4378-8D3F-EC92A71FCA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15932" r="80733" b="62140"/>
          <a:stretch/>
        </p:blipFill>
        <p:spPr>
          <a:xfrm>
            <a:off x="9719111" y="3444123"/>
            <a:ext cx="914401" cy="9003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B412B6-D629-4472-8A96-12216464D3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45860" r="81783" b="18898"/>
          <a:stretch/>
        </p:blipFill>
        <p:spPr>
          <a:xfrm>
            <a:off x="786209" y="2174876"/>
            <a:ext cx="820943" cy="14469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EC7BF0-6C65-49D0-94B4-61FE02EF80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" t="82632" r="44942" b="3712"/>
          <a:stretch/>
        </p:blipFill>
        <p:spPr>
          <a:xfrm>
            <a:off x="548932" y="5189172"/>
            <a:ext cx="2897946" cy="560718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CAB01997-AEEA-44B6-B05D-51387335D78F}"/>
              </a:ext>
            </a:extLst>
          </p:cNvPr>
          <p:cNvSpPr txBox="1">
            <a:spLocks/>
          </p:cNvSpPr>
          <p:nvPr/>
        </p:nvSpPr>
        <p:spPr>
          <a:xfrm>
            <a:off x="3092716" y="3429000"/>
            <a:ext cx="6344191" cy="123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Interruptor Seccionado</a:t>
            </a:r>
          </a:p>
          <a:p>
            <a:r>
              <a:rPr lang="pt-BR" dirty="0"/>
              <a:t>Caso esteja ligado, junta o motor aos comandos elétricos da parte lógica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7FDD38D-19B7-4F1F-90FF-49BFF4F2DD9C}"/>
              </a:ext>
            </a:extLst>
          </p:cNvPr>
          <p:cNvSpPr txBox="1">
            <a:spLocks/>
          </p:cNvSpPr>
          <p:nvPr/>
        </p:nvSpPr>
        <p:spPr>
          <a:xfrm>
            <a:off x="3632803" y="4959491"/>
            <a:ext cx="3354457" cy="94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Bobinas Contatores e</a:t>
            </a:r>
          </a:p>
          <a:p>
            <a:r>
              <a:rPr lang="pt-BR" dirty="0"/>
              <a:t> Temporizador Conexão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88C8F82-042D-4204-AF2B-EBFFEC836BF9}"/>
              </a:ext>
            </a:extLst>
          </p:cNvPr>
          <p:cNvSpPr txBox="1">
            <a:spLocks/>
          </p:cNvSpPr>
          <p:nvPr/>
        </p:nvSpPr>
        <p:spPr>
          <a:xfrm>
            <a:off x="4560133" y="1526262"/>
            <a:ext cx="4514891" cy="48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Contatores e Contatores NA</a:t>
            </a:r>
          </a:p>
        </p:txBody>
      </p:sp>
    </p:spTree>
    <p:extLst>
      <p:ext uri="{BB962C8B-B14F-4D97-AF65-F5344CB8AC3E}">
        <p14:creationId xmlns:p14="http://schemas.microsoft.com/office/powerpoint/2010/main" val="2315643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98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Partida Estrela Triangulo</vt:lpstr>
      <vt:lpstr>Partida Estrela Triangulo</vt:lpstr>
      <vt:lpstr>Componentes do Circuito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Partida Estrela Triangulo</dc:title>
  <dc:creator>Bya Rodrigues</dc:creator>
  <cp:lastModifiedBy>Bya Rodrigues</cp:lastModifiedBy>
  <cp:revision>4</cp:revision>
  <dcterms:created xsi:type="dcterms:W3CDTF">2022-02-25T00:22:12Z</dcterms:created>
  <dcterms:modified xsi:type="dcterms:W3CDTF">2022-02-25T17:51:53Z</dcterms:modified>
</cp:coreProperties>
</file>