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4" r:id="rId6"/>
    <p:sldId id="262" r:id="rId7"/>
    <p:sldId id="263" r:id="rId8"/>
    <p:sldId id="259" r:id="rId9"/>
    <p:sldId id="260" r:id="rId10"/>
    <p:sldId id="265" r:id="rId11"/>
    <p:sldId id="268" r:id="rId12"/>
    <p:sldId id="266" r:id="rId13"/>
    <p:sldId id="267"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122407"/>
    <a:srgbClr val="125531"/>
    <a:srgbClr val="8CC66B"/>
    <a:srgbClr val="131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64" d="100"/>
          <a:sy n="64" d="100"/>
        </p:scale>
        <p:origin x="4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12-31T12:04:38.201"/>
    </inkml:context>
    <inkml:brush xml:id="br0">
      <inkml:brushProperty name="width" value="0.06667" units="cm"/>
      <inkml:brushProperty name="height" value="0.06667" units="cm"/>
      <inkml:brushProperty name="color" value="#FFFFFF"/>
      <inkml:brushProperty name="fitToCurve" value="1"/>
    </inkml:brush>
  </inkml:definitions>
  <inkml:traceGroup>
    <inkml:annotationXML>
      <emma:emma xmlns:emma="http://www.w3.org/2003/04/emma" version="1.0">
        <emma:interpretation id="{BB1A7E8B-6578-416D-ACDA-09FBF3DB7FC8}" emma:medium="tactile" emma:mode="ink">
          <msink:context xmlns:msink="http://schemas.microsoft.com/ink/2010/main" type="inkDrawing" rotatedBoundingBox="8739,8881 19476,9504 19163,14899 8426,14276" shapeName="None"/>
        </emma:interpretation>
      </emma:emma>
    </inkml:annotationXML>
    <inkml:trace contextRef="#ctx0" brushRef="#br0">0 4921 0,'159'-27'156,"52"1"-156,27 0 0,1-1 16,-28-26-16,54-26 15,-1-54-15,-25 28 16,25-1-16,1-26 16,-80-1-1,-26 1-15,26 0 0,-79-1 16,0 1-16,26 0 16,0-53-16,-26 26 15,79-79-15,-26 0 16,0-1-16,-53-105 15,26 53 1,-53-26-16,1 52 0,-1 1 16,-26-1-16,-27 80 15,1 0-15,-27 105 16,0 1-16,0 26 16,0 27-1,0 52 16,26 27-15,-26-26-16,27 25 16,-27 1-16,0 27 15,0-1-15,0 27 32,0 0-32,0 52 15,0 28-15,0-1 16,0 53-16,0-26 15,0 52-15,0-52 16,0 0-16,26 26 16,27 26-16,0 27 15,0-26-15,0 0 16,53 26-16,-80 0 16,1-53-16,25-27 15,-52 54-15,0-53 16,27-80-16,26 0 15,-53-79-15,26-26 16,1-1-16,26-26 16,-27 0-1,-26-26 17,0-1-32,0 1 15,0-1-15,0-26 16,0 0-16,0 1 15,0 25-15,0-26 16,0 27 0,0-1-16,0 1 15,0-1 17,0 1-17,0-1 32,0 1-31,-26 26-1,26-27 1,-27 1-16,-26 0 16,0-1-16,27-26 15,-80 0-15,-26 0 16,0-26-16,-1 0 15,1-1-15,-27 27 16,27-53-16,0 27 16,-27-27-16,27 27 15,-1-27-15,-52 27 16,53-27-16,-27 26 16,27 28-16,26 52 15,27-27-15,-27 27 16,0 0-16,26 0 15,28 0-15,-28 0 16,54 0 0,-1 0-16,27 27 31,0-1-15,0 0-16,0 1 0,0 26 15,0-27-15,0 1 16,27 26-16,-27-27 47,26-26-32,27 0 1,-26 0-16,52 0 16,0 0-1,1 0-15,26 0 16,-27 0-16,27 0 15,-53 0-15,26 0 16,0 0-16,27 0 16,53 0-16,-27 0 15,53-26-15,-26-1 16,-26 1-16,25-1 16,27-26-16,-52 27 15,26-27-15,-27 27 16,0-1-16,-26 27 15,53 0-15,-27 0 16,-26-26-16,-27 26 16,27 0-16,26 0 15,-26 0-15,0 0 16,0 0 0,0-27-16,-1 27 0,-25-26 15,-1 26-15,27 0 16,-53-53-16,26 26 15,-52-52-15,52 26 16,-26 0-16,53-53 16,-53 0-16,0-26 15,26 26-15,1 1 16,-28-1-16,1 53 16,-26-27-16,-1 27 15,27 1-15,-53 25 16,-26 27 46,-1 0-46,-26 27 0,0 52-16,27-53 15,-27 1-15,27 52 16,-1-79-16,27 27 15,0-1-15,0 1 16,0-1-16,0 1 16,0-1-16,0 27 15,0 0-15,0 0 16,0 0-16,0 0 16,0-1-16,0 1 15,0 27-15,0-1 16,0 0-16,0 1 15,0 26-15,0-27 16,0 0-16,0 1 16,27-1-16,26-26 15,-27 0-15,0 26 16,1-26 0,26-26-16,-53 26 0,26 0 15,27-27-15,-53 1 16,0-1-16,0 0 15,0 1 32,-26-27-31,-1 0-16,-26 0 16,0 0-16,1 0 15,-28 26-15,-26 27 16,27-26-16,0 26 15,-27 0-15,53-53 32,26 26-32,1-26 0,-27 26 0,27 1 15,26-1 1,0 1-16,26-27 31,0 0-15,1 0-16,26 0 15,-27 0 1,-26-53-16,0 26 16,0 1-1,53-27 1,-53 27-16,53-27 16,-53 26-16,27 27 31,-27-26-31,26 26 15,0 0 17,1 0-1,-27 53-31,0-27 16,26 27-16,1-26 15,-1-1-15,1 27 16,-1-53-16,1 26 15,-1-26-15,1 0 16,26 0 0,-1 0-16,1 0 15,0 0-15,27-79 16,-1 53-16,-26-27 16,0 0-16,0-27 15,0 1-15,-27 0 16,1-27-16,-1 53 15,-26-26-15,0 52 32,0 54-1,-26-1-15,26 0-16,0 27 15,0-26 1,0-1-1,0 1-15,26-27 16,27 0 0,-27 0-16,27 0 15,-26-27-15,26-26 16,-53 0-16,53-26 16,-53 26-16,0 0 15,0 27-15,0-1 16,0 1-16,0 52 47,0 27-32,0-26-15,0 26 16,26 0-16,27-27 16,-27-26-16,1 0 15,52 0-15,-52 0 16,-1 0-16,27-53 15,-26 27-15,26-27 16,-53-27-16,0 27 16,0 0-1,0 80 32,0-1-31,0 27-16,26-26 15,27 26-15,0-53 16,26 26-16,-26-26 16,0 0-16,-27 0 15,27 0-15,0 0 16,-26-26 0,-27-1-1,0-26-15,0 27 16,26 79 15,1-27-15,26 27-16,26-26 15,27 26-15,0-27 16,26 0-16,0-26 16,-26 0-16,53 0 15,-27 0 1,-53 0-16,27 0 0,0 0 15,26-26-15,1-53 16,-27-54-16,26 27 16</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B4EBC0F2-C309-4F7D-9D5A-36C3CB24DF31}" type="datetimeFigureOut">
              <a:rPr lang="tr-TR" smtClean="0"/>
              <a:t>4.01.2024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3706266523"/>
      </p:ext>
    </p:extLst>
  </p:cSld>
  <p:clrMapOvr>
    <a:masterClrMapping/>
  </p:clrMapOvr>
  <p:transition spd="med" advClick="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4EBC0F2-C309-4F7D-9D5A-36C3CB24DF31}" type="datetimeFigureOut">
              <a:rPr lang="tr-TR" smtClean="0"/>
              <a:t>4.01.2024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4200247239"/>
      </p:ext>
    </p:extLst>
  </p:cSld>
  <p:clrMapOvr>
    <a:masterClrMapping/>
  </p:clrMapOvr>
  <p:transition spd="med" advClick="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4EBC0F2-C309-4F7D-9D5A-36C3CB24DF31}" type="datetimeFigureOut">
              <a:rPr lang="tr-TR" smtClean="0"/>
              <a:t>4.01.2024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06680635"/>
      </p:ext>
    </p:extLst>
  </p:cSld>
  <p:clrMapOvr>
    <a:masterClrMapping/>
  </p:clrMapOvr>
  <p:transition spd="med" advClick="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4EBC0F2-C309-4F7D-9D5A-36C3CB24DF31}" type="datetimeFigureOut">
              <a:rPr lang="tr-TR" smtClean="0"/>
              <a:t>4.01.2024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3053079766"/>
      </p:ext>
    </p:extLst>
  </p:cSld>
  <p:clrMapOvr>
    <a:masterClrMapping/>
  </p:clrMapOvr>
  <p:transition spd="med" advClick="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B4EBC0F2-C309-4F7D-9D5A-36C3CB24DF31}" type="datetimeFigureOut">
              <a:rPr lang="tr-TR" smtClean="0"/>
              <a:t>4.01.2024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037475652"/>
      </p:ext>
    </p:extLst>
  </p:cSld>
  <p:clrMapOvr>
    <a:masterClrMapping/>
  </p:clrMapOvr>
  <p:transition spd="med" advClick="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B4EBC0F2-C309-4F7D-9D5A-36C3CB24DF31}" type="datetimeFigureOut">
              <a:rPr lang="tr-TR" smtClean="0"/>
              <a:t>4.01.2024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204381105"/>
      </p:ext>
    </p:extLst>
  </p:cSld>
  <p:clrMapOvr>
    <a:masterClrMapping/>
  </p:clrMapOvr>
  <p:transition spd="med" advClick="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B4EBC0F2-C309-4F7D-9D5A-36C3CB24DF31}" type="datetimeFigureOut">
              <a:rPr lang="tr-TR" smtClean="0"/>
              <a:t>4.01.2024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352971556"/>
      </p:ext>
    </p:extLst>
  </p:cSld>
  <p:clrMapOvr>
    <a:masterClrMapping/>
  </p:clrMapOvr>
  <p:transition spd="med" advClick="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B4EBC0F2-C309-4F7D-9D5A-36C3CB24DF31}" type="datetimeFigureOut">
              <a:rPr lang="tr-TR" smtClean="0"/>
              <a:t>4.01.2024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1783594973"/>
      </p:ext>
    </p:extLst>
  </p:cSld>
  <p:clrMapOvr>
    <a:masterClrMapping/>
  </p:clrMapOvr>
  <p:transition spd="med" advClick="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4EBC0F2-C309-4F7D-9D5A-36C3CB24DF31}" type="datetimeFigureOut">
              <a:rPr lang="tr-TR" smtClean="0"/>
              <a:t>4.01.2024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429273968"/>
      </p:ext>
    </p:extLst>
  </p:cSld>
  <p:clrMapOvr>
    <a:masterClrMapping/>
  </p:clrMapOvr>
  <p:transition spd="med" advClick="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B4EBC0F2-C309-4F7D-9D5A-36C3CB24DF31}" type="datetimeFigureOut">
              <a:rPr lang="tr-TR" smtClean="0"/>
              <a:t>4.01.2024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1676723116"/>
      </p:ext>
    </p:extLst>
  </p:cSld>
  <p:clrMapOvr>
    <a:masterClrMapping/>
  </p:clrMapOvr>
  <p:transition spd="med" advClick="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B4EBC0F2-C309-4F7D-9D5A-36C3CB24DF31}" type="datetimeFigureOut">
              <a:rPr lang="tr-TR" smtClean="0"/>
              <a:t>4.01.2024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550194180"/>
      </p:ext>
    </p:extLst>
  </p:cSld>
  <p:clrMapOvr>
    <a:masterClrMapping/>
  </p:clrMapOvr>
  <p:transition spd="med" advClick="0">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BC0F2-C309-4F7D-9D5A-36C3CB24DF31}" type="datetimeFigureOut">
              <a:rPr lang="tr-TR" smtClean="0"/>
              <a:t>4.01.2024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29D48-6F81-4CBF-8AF9-24638E70E735}" type="slidenum">
              <a:rPr lang="tr-TR" smtClean="0"/>
              <a:t>‹#›</a:t>
            </a:fld>
            <a:endParaRPr lang="tr-TR"/>
          </a:p>
        </p:txBody>
      </p:sp>
    </p:spTree>
    <p:extLst>
      <p:ext uri="{BB962C8B-B14F-4D97-AF65-F5344CB8AC3E}">
        <p14:creationId xmlns:p14="http://schemas.microsoft.com/office/powerpoint/2010/main" val="3916428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p:pull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eg" /><Relationship Id="rId7"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g"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15fvPYatQxw" TargetMode="External"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0.emf" /><Relationship Id="rId2" Type="http://schemas.openxmlformats.org/officeDocument/2006/relationships/customXml" Target="../ink/ink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jpeg" /></Relationships>
</file>

<file path=ppt/slides/_rels/slide9.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a:off x="-611722" y="545015"/>
            <a:ext cx="6614946"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dirty="0"/>
          </a:p>
        </p:txBody>
      </p:sp>
      <p:sp>
        <p:nvSpPr>
          <p:cNvPr id="6" name="Metin kutusu 5"/>
          <p:cNvSpPr txBox="1"/>
          <p:nvPr/>
        </p:nvSpPr>
        <p:spPr>
          <a:xfrm>
            <a:off x="1169556" y="2459504"/>
            <a:ext cx="3052390" cy="1938992"/>
          </a:xfrm>
          <a:prstGeom prst="rect">
            <a:avLst/>
          </a:prstGeom>
          <a:noFill/>
        </p:spPr>
        <p:txBody>
          <a:bodyPr wrap="square" rtlCol="0">
            <a:spAutoFit/>
          </a:bodyPr>
          <a:lstStyle/>
          <a:p>
            <a:r>
              <a:rPr lang="tr-TR" sz="6000" dirty="0" err="1">
                <a:solidFill>
                  <a:schemeClr val="bg1"/>
                </a:solidFill>
                <a:latin typeface="Bauhaus 93" panose="04030905020B02020C02" pitchFamily="82" charset="0"/>
              </a:rPr>
              <a:t>The</a:t>
            </a:r>
            <a:r>
              <a:rPr lang="tr-TR" sz="6000" dirty="0">
                <a:solidFill>
                  <a:schemeClr val="bg1"/>
                </a:solidFill>
              </a:rPr>
              <a:t> </a:t>
            </a:r>
            <a:r>
              <a:rPr lang="tr-TR" sz="6000" dirty="0" err="1">
                <a:solidFill>
                  <a:schemeClr val="bg1"/>
                </a:solidFill>
                <a:latin typeface="Bauhaus 93" panose="04030905020B02020C02" pitchFamily="82" charset="0"/>
              </a:rPr>
              <a:t>Martian</a:t>
            </a:r>
            <a:endParaRPr lang="tr-TR" sz="6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425235025"/>
      </p:ext>
    </p:extLst>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30113" y="565994"/>
            <a:ext cx="15159860"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Yuvarlatılmış Dikdörtgen 4">
            <a:extLst>
              <a:ext uri="{FF2B5EF4-FFF2-40B4-BE49-F238E27FC236}">
                <a16:creationId xmlns:a16="http://schemas.microsoft.com/office/drawing/2014/main" id="{DF1BD249-9739-7E64-5000-A2CAB8915107}"/>
              </a:ext>
            </a:extLst>
          </p:cNvPr>
          <p:cNvSpPr/>
          <p:nvPr/>
        </p:nvSpPr>
        <p:spPr>
          <a:xfrm flipH="1">
            <a:off x="11787761" y="540654"/>
            <a:ext cx="1038618"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7343768" y="1030878"/>
            <a:ext cx="4468732" cy="3785652"/>
          </a:xfrm>
          <a:prstGeom prst="rect">
            <a:avLst/>
          </a:prstGeom>
          <a:noFill/>
        </p:spPr>
        <p:txBody>
          <a:bodyPr wrap="square" rtlCol="0">
            <a:spAutoFit/>
          </a:bodyPr>
          <a:lstStyle/>
          <a:p>
            <a:pPr lvl="0"/>
            <a:r>
              <a:rPr lang="en-US" sz="4000" dirty="0">
                <a:solidFill>
                  <a:prstClr val="white"/>
                </a:solidFill>
                <a:latin typeface="Impact" panose="020B0806030902050204" pitchFamily="34" charset="0"/>
              </a:rPr>
              <a:t>The film also stars names such as Sean Bean, Kate Mara, Jessica Chastain, Jeff Daniels and Michael Pena.</a:t>
            </a:r>
            <a:endParaRPr kumimoji="0" lang="tr-TR" sz="40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pic>
        <p:nvPicPr>
          <p:cNvPr id="10" name="Resi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26" y="711841"/>
            <a:ext cx="1350515" cy="20510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Resim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6611" y="565995"/>
            <a:ext cx="1101611" cy="16565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Resim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8962" y="3758059"/>
            <a:ext cx="967659" cy="12579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Resim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1921" y="3066394"/>
            <a:ext cx="1312602" cy="17501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Resim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58030" y="1450825"/>
            <a:ext cx="1648714" cy="22691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78571383"/>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30113" y="565995"/>
            <a:ext cx="15159860"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581960" y="916074"/>
            <a:ext cx="911038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rPr>
              <a:t>Extra</a:t>
            </a:r>
            <a:r>
              <a:rPr kumimoji="0" lang="tr-TR" sz="6000" b="0" i="0" u="none" strike="noStrike" kern="1200" cap="none" spc="0" normalizeH="0" baseline="0" noProof="0" dirty="0">
                <a:ln>
                  <a:noFill/>
                </a:ln>
                <a:solidFill>
                  <a:prstClr val="white"/>
                </a:solidFill>
                <a:effectLst/>
                <a:uLnTx/>
                <a:uFillTx/>
                <a:latin typeface="Bauhaus 93" panose="04030905020B02020C02" pitchFamily="82" charset="0"/>
              </a:rPr>
              <a:t> </a:t>
            </a:r>
            <a:r>
              <a:rPr lang="tr-TR" sz="6000" dirty="0" err="1">
                <a:solidFill>
                  <a:prstClr val="white"/>
                </a:solidFill>
                <a:latin typeface="Bauhaus 93" panose="04030905020B02020C02" pitchFamily="82" charset="0"/>
              </a:rPr>
              <a:t>I</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rPr>
              <a:t>nformations</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ndParaRPr>
          </a:p>
        </p:txBody>
      </p:sp>
      <p:sp>
        <p:nvSpPr>
          <p:cNvPr id="8" name="Metin kutusu 7"/>
          <p:cNvSpPr txBox="1"/>
          <p:nvPr/>
        </p:nvSpPr>
        <p:spPr>
          <a:xfrm>
            <a:off x="684068" y="2244623"/>
            <a:ext cx="6865749" cy="492443"/>
          </a:xfrm>
          <a:prstGeom prst="rect">
            <a:avLst/>
          </a:prstGeom>
          <a:noFill/>
        </p:spPr>
        <p:txBody>
          <a:bodyPr wrap="square" rtlCol="0">
            <a:spAutoFit/>
          </a:bodyPr>
          <a:lstStyle/>
          <a:p>
            <a:pPr marL="514350" indent="-514350">
              <a:buFont typeface="+mj-lt"/>
              <a:buAutoNum type="arabicPeriod"/>
            </a:pPr>
            <a:r>
              <a:rPr lang="en-US" sz="2600" dirty="0">
                <a:solidFill>
                  <a:schemeClr val="bg1"/>
                </a:solidFill>
                <a:latin typeface="Impact" panose="020B0806030902050204" pitchFamily="34" charset="0"/>
              </a:rPr>
              <a:t>All this shots takes seventy-two days.</a:t>
            </a:r>
            <a:endParaRPr lang="tr-TR" sz="2600" dirty="0">
              <a:solidFill>
                <a:schemeClr val="bg1"/>
              </a:solidFill>
              <a:latin typeface="Impact" panose="020B0806030902050204" pitchFamily="34" charset="0"/>
            </a:endParaRPr>
          </a:p>
        </p:txBody>
      </p:sp>
      <p:sp>
        <p:nvSpPr>
          <p:cNvPr id="12" name="Yuvarlatılmış Dikdörtgen 4">
            <a:extLst>
              <a:ext uri="{FF2B5EF4-FFF2-40B4-BE49-F238E27FC236}">
                <a16:creationId xmlns:a16="http://schemas.microsoft.com/office/drawing/2014/main" id="{1AE8D7EA-C96D-E970-3292-E0696A5E33F5}"/>
              </a:ext>
            </a:extLst>
          </p:cNvPr>
          <p:cNvSpPr/>
          <p:nvPr/>
        </p:nvSpPr>
        <p:spPr>
          <a:xfrm flipH="1">
            <a:off x="11787761" y="540654"/>
            <a:ext cx="1038618"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1802126"/>
      </p:ext>
    </p:extLst>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30113" y="565994"/>
            <a:ext cx="15159860"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410803" y="917748"/>
            <a:ext cx="9110381" cy="4108817"/>
          </a:xfrm>
          <a:prstGeom prst="rect">
            <a:avLst/>
          </a:prstGeom>
          <a:noFill/>
        </p:spPr>
        <p:txBody>
          <a:bodyPr wrap="square" rtlCol="0">
            <a:spAutoFit/>
          </a:bodyPr>
          <a:lstStyle/>
          <a:p>
            <a:pPr marL="514350" lvl="0" indent="-514350">
              <a:buFont typeface="+mj-lt"/>
              <a:buAutoNum type="arabicPeriod"/>
            </a:pPr>
            <a:r>
              <a:rPr lang="tr-TR" sz="100" dirty="0">
                <a:solidFill>
                  <a:schemeClr val="bg1"/>
                </a:solidFill>
                <a:latin typeface="Impact" panose="020B0806030902050204" pitchFamily="34" charset="0"/>
              </a:rPr>
              <a:t>j</a:t>
            </a:r>
          </a:p>
          <a:p>
            <a:pPr marL="514350" lvl="0" indent="-514350">
              <a:buFont typeface="+mj-lt"/>
              <a:buAutoNum type="arabicPeriod"/>
            </a:pPr>
            <a:r>
              <a:rPr lang="en-US" sz="2600" dirty="0">
                <a:solidFill>
                  <a:schemeClr val="bg1"/>
                </a:solidFill>
                <a:latin typeface="Impact" panose="020B0806030902050204" pitchFamily="34" charset="0"/>
              </a:rPr>
              <a:t>In the first scenes of the rescue sequence at the end of the movie, it is seen that the character 'Mark </a:t>
            </a:r>
            <a:r>
              <a:rPr lang="en-US" sz="2600" dirty="0" err="1">
                <a:solidFill>
                  <a:schemeClr val="bg1"/>
                </a:solidFill>
                <a:latin typeface="Impact" panose="020B0806030902050204" pitchFamily="34" charset="0"/>
              </a:rPr>
              <a:t>Watney</a:t>
            </a:r>
            <a:r>
              <a:rPr lang="en-US" sz="2600" dirty="0">
                <a:solidFill>
                  <a:schemeClr val="bg1"/>
                </a:solidFill>
                <a:latin typeface="Impact" panose="020B0806030902050204" pitchFamily="34" charset="0"/>
              </a:rPr>
              <a:t>' cannot hold back his tears. During filming, 'Matt Damon' was the only actor on set. The lines spoken by the other actors were recorded, and 'Matt Damon', who plays the character, started to cry as he listened to the voice of 'Commander Lewis' (Jessica Chastain) on the recording, really losing himself in his role. Director Ridley Scott was so impressed by Matt Damon's performance that he did not reshoot the scene and used it as it was in the montage.</a:t>
            </a:r>
            <a:endParaRPr kumimoji="0" lang="tr-TR" sz="2600" b="0" i="0" strike="noStrike" kern="1200" cap="none" spc="0" normalizeH="0" baseline="0" noProof="0" dirty="0">
              <a:solidFill>
                <a:schemeClr val="bg1"/>
              </a:solidFill>
              <a:effectLst/>
              <a:uLnTx/>
              <a:uFillTx/>
              <a:latin typeface="Impact" panose="020B0806030902050204" pitchFamily="34" charset="0"/>
            </a:endParaRPr>
          </a:p>
        </p:txBody>
      </p:sp>
      <p:sp>
        <p:nvSpPr>
          <p:cNvPr id="16" name="Metin kutusu 15"/>
          <p:cNvSpPr txBox="1"/>
          <p:nvPr/>
        </p:nvSpPr>
        <p:spPr>
          <a:xfrm>
            <a:off x="9521184" y="4741968"/>
            <a:ext cx="2341643"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tr-TR" sz="3200" dirty="0" err="1">
                <a:solidFill>
                  <a:srgbClr val="E6E6E6"/>
                </a:solidFill>
                <a:hlinkClick r:id="rId3">
                  <a:extLst>
                    <a:ext uri="{A12FA001-AC4F-418D-AE19-62706E023703}">
                      <ahyp:hlinkClr xmlns:ahyp="http://schemas.microsoft.com/office/drawing/2018/hyperlinkcolor" val="tx"/>
                    </a:ext>
                  </a:extLst>
                </a:hlinkClick>
              </a:rPr>
              <a:t>Video_link</a:t>
            </a:r>
            <a:endParaRPr lang="tr-TR" sz="3200" dirty="0">
              <a:solidFill>
                <a:srgbClr val="E6E6E6"/>
              </a:solidFill>
            </a:endParaRPr>
          </a:p>
        </p:txBody>
      </p:sp>
      <p:sp>
        <p:nvSpPr>
          <p:cNvPr id="18" name="Dikdörtgen 17"/>
          <p:cNvSpPr/>
          <p:nvPr/>
        </p:nvSpPr>
        <p:spPr>
          <a:xfrm>
            <a:off x="441325" y="916074"/>
            <a:ext cx="657225" cy="93576"/>
          </a:xfrm>
          <a:prstGeom prst="rect">
            <a:avLst/>
          </a:prstGeom>
          <a:solidFill>
            <a:srgbClr val="125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Yuvarlatılmış Dikdörtgen 4">
            <a:extLst>
              <a:ext uri="{FF2B5EF4-FFF2-40B4-BE49-F238E27FC236}">
                <a16:creationId xmlns:a16="http://schemas.microsoft.com/office/drawing/2014/main" id="{573B3C62-DC35-1E31-98FB-22DC7E8A8DD5}"/>
              </a:ext>
            </a:extLst>
          </p:cNvPr>
          <p:cNvSpPr/>
          <p:nvPr/>
        </p:nvSpPr>
        <p:spPr>
          <a:xfrm flipH="1">
            <a:off x="11787761" y="540654"/>
            <a:ext cx="1038618"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0483227"/>
      </p:ext>
    </p:extLst>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732825" y="565994"/>
            <a:ext cx="3396922"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p:cNvSpPr txBox="1"/>
          <p:nvPr/>
        </p:nvSpPr>
        <p:spPr>
          <a:xfrm>
            <a:off x="1326755" y="1940662"/>
            <a:ext cx="5351489" cy="1938992"/>
          </a:xfrm>
          <a:prstGeom prst="rect">
            <a:avLst/>
          </a:prstGeom>
          <a:noFill/>
        </p:spPr>
        <p:txBody>
          <a:bodyPr wrap="square" rtlCol="0">
            <a:spAutoFit/>
          </a:bodyPr>
          <a:lstStyle/>
          <a:p>
            <a:r>
              <a:rPr lang="tr-TR" dirty="0">
                <a:latin typeface="Baskerville Old Face" panose="02020602080505020303" pitchFamily="18" charset="0"/>
              </a:rPr>
              <a:t> </a:t>
            </a:r>
            <a:r>
              <a:rPr lang="tr-TR" sz="6000" dirty="0" err="1">
                <a:solidFill>
                  <a:schemeClr val="bg1"/>
                </a:solidFill>
                <a:latin typeface="Bauhaus 93" panose="04030905020B02020C02" pitchFamily="82" charset="0"/>
              </a:rPr>
              <a:t>Thanks</a:t>
            </a:r>
            <a:r>
              <a:rPr lang="tr-TR" sz="6000" dirty="0">
                <a:solidFill>
                  <a:schemeClr val="bg1"/>
                </a:solidFill>
                <a:latin typeface="Bauhaus 93" panose="04030905020B02020C02" pitchFamily="82" charset="0"/>
              </a:rPr>
              <a:t> </a:t>
            </a:r>
            <a:r>
              <a:rPr lang="tr-TR" sz="6000" dirty="0" err="1">
                <a:solidFill>
                  <a:schemeClr val="bg1"/>
                </a:solidFill>
                <a:latin typeface="Bauhaus 93" panose="04030905020B02020C02" pitchFamily="82" charset="0"/>
              </a:rPr>
              <a:t>for</a:t>
            </a:r>
            <a:r>
              <a:rPr lang="tr-TR" sz="6000" dirty="0">
                <a:solidFill>
                  <a:schemeClr val="bg1"/>
                </a:solidFill>
                <a:latin typeface="Bauhaus 93" panose="04030905020B02020C02" pitchFamily="82" charset="0"/>
              </a:rPr>
              <a:t> </a:t>
            </a:r>
            <a:r>
              <a:rPr lang="tr-TR" sz="6000" dirty="0" err="1">
                <a:solidFill>
                  <a:schemeClr val="bg1"/>
                </a:solidFill>
                <a:latin typeface="Bauhaus 93" panose="04030905020B02020C02" pitchFamily="82" charset="0"/>
              </a:rPr>
              <a:t>listening</a:t>
            </a:r>
            <a:r>
              <a:rPr lang="tr-TR" sz="6000" dirty="0">
                <a:solidFill>
                  <a:schemeClr val="bg1"/>
                </a:solidFill>
                <a:latin typeface="Bauhaus 93" panose="04030905020B02020C02" pitchFamily="82" charset="0"/>
              </a:rPr>
              <a:t> me.</a:t>
            </a:r>
            <a:endParaRPr lang="tr-TR" sz="6000" dirty="0">
              <a:solidFill>
                <a:schemeClr val="bg1"/>
              </a:solidFill>
              <a:latin typeface="Baskerville Old Face" panose="02020602080505020303" pitchFamily="18" charset="0"/>
            </a:endParaRPr>
          </a:p>
        </p:txBody>
      </p:sp>
      <mc:AlternateContent xmlns:mc="http://schemas.openxmlformats.org/markup-compatibility/2006" xmlns:p14="http://schemas.microsoft.com/office/powerpoint/2010/main">
        <mc:Choice Requires="p14">
          <p:contentPart p14:bwMode="auto" r:id="rId2">
            <p14:nvContentPartPr>
              <p14:cNvPr id="115" name="Mürekkep 114"/>
              <p14:cNvContentPartPr/>
              <p14:nvPr/>
            </p14:nvContentPartPr>
            <p14:xfrm>
              <a:off x="6445770" y="4433918"/>
              <a:ext cx="3905640" cy="1964160"/>
            </p14:xfrm>
          </p:contentPart>
        </mc:Choice>
        <mc:Fallback xmlns="">
          <p:pic>
            <p:nvPicPr>
              <p:cNvPr id="115" name="Mürekkep 114"/>
              <p:cNvPicPr/>
              <p:nvPr/>
            </p:nvPicPr>
            <p:blipFill>
              <a:blip r:embed="rId3"/>
              <a:stretch>
                <a:fillRect/>
              </a:stretch>
            </p:blipFill>
            <p:spPr>
              <a:xfrm>
                <a:off x="6433890" y="4422038"/>
                <a:ext cx="3929400" cy="1987920"/>
              </a:xfrm>
              <a:prstGeom prst="rect">
                <a:avLst/>
              </a:prstGeom>
            </p:spPr>
          </p:pic>
        </mc:Fallback>
      </mc:AlternateContent>
    </p:spTree>
    <p:extLst>
      <p:ext uri="{BB962C8B-B14F-4D97-AF65-F5344CB8AC3E}">
        <p14:creationId xmlns:p14="http://schemas.microsoft.com/office/powerpoint/2010/main" val="2665251661"/>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526597" y="2211333"/>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7351896" y="1103762"/>
            <a:ext cx="2753319" cy="3822382"/>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7535649" y="1191355"/>
            <a:ext cx="2385811" cy="3647195"/>
          </a:xfrm>
          <a:prstGeom prst="rect">
            <a:avLst/>
          </a:prstGeom>
        </p:spPr>
      </p:pic>
    </p:spTree>
    <p:extLst>
      <p:ext uri="{BB962C8B-B14F-4D97-AF65-F5344CB8AC3E}">
        <p14:creationId xmlns:p14="http://schemas.microsoft.com/office/powerpoint/2010/main" val="1755025147"/>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5" name="Yuvarlatılmış Dikdörtgen 14"/>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90811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702184"/>
            <a:ext cx="3373829" cy="3170099"/>
          </a:xfrm>
          <a:prstGeom prst="rect">
            <a:avLst/>
          </a:prstGeom>
          <a:noFill/>
        </p:spPr>
        <p:txBody>
          <a:bodyPr wrap="square" rtlCol="0">
            <a:spAutoFit/>
          </a:bodyPr>
          <a:lstStyle/>
          <a:p>
            <a:pPr lvl="0">
              <a:defRPr/>
            </a:pPr>
            <a:r>
              <a:rPr lang="en-US" sz="2500" dirty="0">
                <a:solidFill>
                  <a:prstClr val="white"/>
                </a:solidFill>
                <a:latin typeface="Impact" panose="020B0806030902050204" pitchFamily="34" charset="0"/>
              </a:rPr>
              <a:t>The film, adapted from the book </a:t>
            </a:r>
            <a:r>
              <a:rPr lang="en-US" sz="2500" i="1" dirty="0">
                <a:solidFill>
                  <a:prstClr val="white"/>
                </a:solidFill>
                <a:latin typeface="Impact" panose="020B0806030902050204" pitchFamily="34" charset="0"/>
              </a:rPr>
              <a:t>The Martian </a:t>
            </a:r>
            <a:r>
              <a:rPr lang="tr-TR" sz="2500" i="1" dirty="0">
                <a:solidFill>
                  <a:prstClr val="white"/>
                </a:solidFill>
                <a:latin typeface="Impact" panose="020B0806030902050204" pitchFamily="34" charset="0"/>
              </a:rPr>
              <a:t> </a:t>
            </a:r>
            <a:r>
              <a:rPr lang="en-US" sz="2500" dirty="0">
                <a:solidFill>
                  <a:prstClr val="white"/>
                </a:solidFill>
                <a:latin typeface="Impact" panose="020B0806030902050204" pitchFamily="34" charset="0"/>
              </a:rPr>
              <a:t>by </a:t>
            </a:r>
            <a:r>
              <a:rPr lang="en-US" sz="2500" i="1" dirty="0">
                <a:solidFill>
                  <a:prstClr val="white"/>
                </a:solidFill>
                <a:latin typeface="Impact" panose="020B0806030902050204" pitchFamily="34" charset="0"/>
              </a:rPr>
              <a:t>Andy Weir</a:t>
            </a:r>
            <a:r>
              <a:rPr lang="en-US" sz="2500" dirty="0">
                <a:solidFill>
                  <a:prstClr val="white"/>
                </a:solidFill>
                <a:latin typeface="Impact" panose="020B0806030902050204" pitchFamily="34" charset="0"/>
              </a:rPr>
              <a:t>, is about an astronaut who is left alone on Mars after his team leaves after a storm and is later rescued.</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ndParaRPr>
          </a:p>
        </p:txBody>
      </p:sp>
    </p:spTree>
    <p:extLst>
      <p:ext uri="{BB962C8B-B14F-4D97-AF65-F5344CB8AC3E}">
        <p14:creationId xmlns:p14="http://schemas.microsoft.com/office/powerpoint/2010/main" val="795089575"/>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0" name="Yuvarlatılmış Dikdörtgen 9"/>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86314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486965"/>
            <a:ext cx="3373829" cy="2785378"/>
          </a:xfrm>
          <a:prstGeom prst="rect">
            <a:avLst/>
          </a:prstGeom>
          <a:noFill/>
        </p:spPr>
        <p:txBody>
          <a:bodyPr wrap="square" rtlCol="0">
            <a:spAutoFit/>
          </a:bodyPr>
          <a:lstStyle/>
          <a:p>
            <a:pPr lvl="0">
              <a:defRPr/>
            </a:pPr>
            <a:r>
              <a:rPr lang="en-US" sz="2500" dirty="0">
                <a:solidFill>
                  <a:prstClr val="white"/>
                </a:solidFill>
                <a:latin typeface="Impact" panose="020B0806030902050204" pitchFamily="34" charset="0"/>
              </a:rPr>
              <a:t>It all starts when astronaut named Mark, who was on the fourth of the Ares missions to the planet Mars, was thought to be dead and left behind</a:t>
            </a:r>
            <a:r>
              <a:rPr lang="tr-TR" sz="2500" dirty="0">
                <a:solidFill>
                  <a:prstClr val="white"/>
                </a:solidFill>
                <a:latin typeface="Impact" panose="020B0806030902050204" pitchFamily="34" charset="0"/>
              </a:rPr>
              <a:t>.</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spTree>
    <p:extLst>
      <p:ext uri="{BB962C8B-B14F-4D97-AF65-F5344CB8AC3E}">
        <p14:creationId xmlns:p14="http://schemas.microsoft.com/office/powerpoint/2010/main" val="3360978182"/>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0" name="Yuvarlatılmış Dikdörtgen 9"/>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86314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486965"/>
            <a:ext cx="3373829" cy="2015936"/>
          </a:xfrm>
          <a:prstGeom prst="rect">
            <a:avLst/>
          </a:prstGeom>
          <a:noFill/>
        </p:spPr>
        <p:txBody>
          <a:bodyPr wrap="square" rtlCol="0">
            <a:spAutoFit/>
          </a:bodyPr>
          <a:lstStyle/>
          <a:p>
            <a:pPr lvl="0">
              <a:defRPr/>
            </a:pPr>
            <a:r>
              <a:rPr lang="en-US" sz="2500" dirty="0">
                <a:solidFill>
                  <a:prstClr val="white"/>
                </a:solidFill>
                <a:latin typeface="Impact" panose="020B0806030902050204" pitchFamily="34" charset="0"/>
              </a:rPr>
              <a:t>After the news of Mark's death came to the world, it was met with deep sadness and a funeral ceremony was held.</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spTree>
    <p:extLst>
      <p:ext uri="{BB962C8B-B14F-4D97-AF65-F5344CB8AC3E}">
        <p14:creationId xmlns:p14="http://schemas.microsoft.com/office/powerpoint/2010/main" val="633755367"/>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0" name="Yuvarlatılmış Dikdörtgen 9"/>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86314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486965"/>
            <a:ext cx="3779920" cy="2400657"/>
          </a:xfrm>
          <a:prstGeom prst="rect">
            <a:avLst/>
          </a:prstGeom>
          <a:noFill/>
        </p:spPr>
        <p:txBody>
          <a:bodyPr wrap="square" rtlCol="0">
            <a:spAutoFit/>
          </a:bodyPr>
          <a:lstStyle/>
          <a:p>
            <a:pPr lvl="0">
              <a:defRPr/>
            </a:pPr>
            <a:r>
              <a:rPr lang="en-US" sz="2500" dirty="0">
                <a:solidFill>
                  <a:prstClr val="white"/>
                </a:solidFill>
                <a:latin typeface="Impact" panose="020B0806030902050204" pitchFamily="34" charset="0"/>
              </a:rPr>
              <a:t>But at satellite images NASA see Mark is alive. </a:t>
            </a:r>
            <a:r>
              <a:rPr lang="tr-TR" sz="2500" dirty="0">
                <a:solidFill>
                  <a:prstClr val="white"/>
                </a:solidFill>
                <a:latin typeface="Impact" panose="020B0806030902050204" pitchFamily="34" charset="0"/>
              </a:rPr>
              <a:t>N</a:t>
            </a:r>
            <a:r>
              <a:rPr lang="en-US" sz="2500" dirty="0">
                <a:solidFill>
                  <a:prstClr val="white"/>
                </a:solidFill>
                <a:latin typeface="Impact" panose="020B0806030902050204" pitchFamily="34" charset="0"/>
              </a:rPr>
              <a:t>ow they must bring Mark. And now at Mars ,Mark is looking for a way to contact</a:t>
            </a:r>
            <a:r>
              <a:rPr lang="tr-TR" sz="2500" dirty="0">
                <a:solidFill>
                  <a:prstClr val="white"/>
                </a:solidFill>
                <a:latin typeface="Impact" panose="020B0806030902050204" pitchFamily="34" charset="0"/>
              </a:rPr>
              <a:t> NASA.</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spTree>
    <p:extLst>
      <p:ext uri="{BB962C8B-B14F-4D97-AF65-F5344CB8AC3E}">
        <p14:creationId xmlns:p14="http://schemas.microsoft.com/office/powerpoint/2010/main" val="1519396717"/>
      </p:ext>
    </p:extLst>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0" name="Yuvarlatılmış Dikdörtgen 9"/>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86314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486965"/>
            <a:ext cx="3510097" cy="2785378"/>
          </a:xfrm>
          <a:prstGeom prst="rect">
            <a:avLst/>
          </a:prstGeom>
          <a:noFill/>
        </p:spPr>
        <p:txBody>
          <a:bodyPr wrap="square" rtlCol="0">
            <a:spAutoFit/>
          </a:bodyPr>
          <a:lstStyle/>
          <a:p>
            <a:pPr lvl="0">
              <a:defRPr/>
            </a:pPr>
            <a:r>
              <a:rPr lang="tr-TR" sz="2500" dirty="0">
                <a:solidFill>
                  <a:prstClr val="white"/>
                </a:solidFill>
                <a:latin typeface="Impact" panose="020B0806030902050204" pitchFamily="34" charset="0"/>
              </a:rPr>
              <a:t>E</a:t>
            </a:r>
            <a:r>
              <a:rPr lang="en-US" sz="2500" dirty="0" err="1">
                <a:solidFill>
                  <a:prstClr val="white"/>
                </a:solidFill>
                <a:latin typeface="Impact" panose="020B0806030902050204" pitchFamily="34" charset="0"/>
              </a:rPr>
              <a:t>nd</a:t>
            </a:r>
            <a:r>
              <a:rPr lang="en-US" sz="2500" dirty="0">
                <a:solidFill>
                  <a:prstClr val="white"/>
                </a:solidFill>
                <a:latin typeface="Impact" panose="020B0806030902050204" pitchFamily="34" charset="0"/>
              </a:rPr>
              <a:t> of all Mark find way of contact with NASA .After that they start a rescue operation for Mark .This period is hard </a:t>
            </a:r>
            <a:r>
              <a:rPr lang="en-US" sz="2500" dirty="0" err="1">
                <a:solidFill>
                  <a:prstClr val="white"/>
                </a:solidFill>
                <a:latin typeface="Impact" panose="020B0806030902050204" pitchFamily="34" charset="0"/>
              </a:rPr>
              <a:t>passed.But</a:t>
            </a:r>
            <a:r>
              <a:rPr lang="en-US" sz="2500" dirty="0">
                <a:solidFill>
                  <a:prstClr val="white"/>
                </a:solidFill>
                <a:latin typeface="Impact" panose="020B0806030902050204" pitchFamily="34" charset="0"/>
              </a:rPr>
              <a:t> finally Mark come to World.</a:t>
            </a:r>
          </a:p>
        </p:txBody>
      </p:sp>
    </p:spTree>
    <p:extLst>
      <p:ext uri="{BB962C8B-B14F-4D97-AF65-F5344CB8AC3E}">
        <p14:creationId xmlns:p14="http://schemas.microsoft.com/office/powerpoint/2010/main" val="1204304188"/>
      </p:ext>
    </p:extLst>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rot="10800000" flipV="1">
            <a:off x="-3152931" y="547200"/>
            <a:ext cx="1515986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1409076" y="1094281"/>
            <a:ext cx="3161568" cy="3170099"/>
          </a:xfrm>
          <a:prstGeom prst="rect">
            <a:avLst/>
          </a:prstGeom>
          <a:noFill/>
        </p:spPr>
        <p:txBody>
          <a:bodyPr wrap="square" rtlCol="0">
            <a:spAutoFit/>
          </a:bodyPr>
          <a:lstStyle/>
          <a:p>
            <a:r>
              <a:rPr lang="en-US" sz="4000" dirty="0">
                <a:solidFill>
                  <a:schemeClr val="bg1"/>
                </a:solidFill>
                <a:latin typeface="Impact" panose="020B0806030902050204" pitchFamily="34" charset="0"/>
              </a:rPr>
              <a:t>The </a:t>
            </a:r>
            <a:r>
              <a:rPr lang="tr-TR" sz="4000" dirty="0" err="1">
                <a:solidFill>
                  <a:schemeClr val="bg1"/>
                </a:solidFill>
                <a:latin typeface="Impact" panose="020B0806030902050204" pitchFamily="34" charset="0"/>
              </a:rPr>
              <a:t>Martian</a:t>
            </a:r>
            <a:r>
              <a:rPr lang="en-US" sz="4000" dirty="0">
                <a:solidFill>
                  <a:schemeClr val="bg1"/>
                </a:solidFill>
                <a:latin typeface="Impact" panose="020B0806030902050204" pitchFamily="34" charset="0"/>
              </a:rPr>
              <a:t> is directed by Ridley Scott and written by Drew Godard.</a:t>
            </a:r>
            <a:endParaRPr lang="tr-TR" sz="4000" dirty="0">
              <a:solidFill>
                <a:schemeClr val="bg1"/>
              </a:solidFill>
              <a:latin typeface="Impact" panose="020B0806030902050204" pitchFamily="34" charset="0"/>
            </a:endParaRPr>
          </a:p>
        </p:txBody>
      </p:sp>
      <p:pic>
        <p:nvPicPr>
          <p:cNvPr id="18" name="Resim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3067" y="649303"/>
            <a:ext cx="3368136" cy="4411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Resim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6899" y="1713475"/>
            <a:ext cx="2595062" cy="2593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Metin kutusu 19"/>
          <p:cNvSpPr txBox="1"/>
          <p:nvPr/>
        </p:nvSpPr>
        <p:spPr>
          <a:xfrm>
            <a:off x="5456443" y="818960"/>
            <a:ext cx="2735974" cy="707886"/>
          </a:xfrm>
          <a:prstGeom prst="rect">
            <a:avLst/>
          </a:prstGeom>
          <a:noFill/>
        </p:spPr>
        <p:txBody>
          <a:bodyPr wrap="square" rtlCol="0">
            <a:spAutoFit/>
          </a:bodyPr>
          <a:lstStyle/>
          <a:p>
            <a:r>
              <a:rPr lang="en-US" sz="4000" dirty="0">
                <a:solidFill>
                  <a:schemeClr val="bg1"/>
                </a:solidFill>
                <a:latin typeface="Impact" panose="020B0806030902050204" pitchFamily="34" charset="0"/>
              </a:rPr>
              <a:t>Ridley Scott</a:t>
            </a:r>
            <a:endParaRPr lang="tr-TR" sz="4000" dirty="0">
              <a:solidFill>
                <a:schemeClr val="bg1"/>
              </a:solidFill>
              <a:latin typeface="Impact" panose="020B0806030902050204" pitchFamily="34" charset="0"/>
            </a:endParaRPr>
          </a:p>
        </p:txBody>
      </p:sp>
      <p:pic>
        <p:nvPicPr>
          <p:cNvPr id="21" name="Resim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4396" y="1723186"/>
            <a:ext cx="1838325" cy="24860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Metin kutusu 22"/>
          <p:cNvSpPr txBox="1"/>
          <p:nvPr/>
        </p:nvSpPr>
        <p:spPr>
          <a:xfrm>
            <a:off x="8876554" y="839450"/>
            <a:ext cx="2974011" cy="707886"/>
          </a:xfrm>
          <a:prstGeom prst="rect">
            <a:avLst/>
          </a:prstGeom>
          <a:noFill/>
        </p:spPr>
        <p:txBody>
          <a:bodyPr wrap="square" rtlCol="0">
            <a:spAutoFit/>
          </a:bodyPr>
          <a:lstStyle/>
          <a:p>
            <a:r>
              <a:rPr lang="tr-TR" sz="4000" dirty="0" err="1">
                <a:solidFill>
                  <a:schemeClr val="bg1"/>
                </a:solidFill>
                <a:latin typeface="Impact" panose="020B0806030902050204" pitchFamily="34" charset="0"/>
              </a:rPr>
              <a:t>Drew</a:t>
            </a:r>
            <a:r>
              <a:rPr lang="tr-TR" sz="4000" dirty="0">
                <a:solidFill>
                  <a:schemeClr val="bg1"/>
                </a:solidFill>
                <a:latin typeface="Impact" panose="020B0806030902050204" pitchFamily="34" charset="0"/>
              </a:rPr>
              <a:t> </a:t>
            </a:r>
            <a:r>
              <a:rPr lang="tr-TR" sz="4000" dirty="0" err="1">
                <a:solidFill>
                  <a:schemeClr val="bg1"/>
                </a:solidFill>
                <a:latin typeface="Impact" panose="020B0806030902050204" pitchFamily="34" charset="0"/>
              </a:rPr>
              <a:t>Godard</a:t>
            </a:r>
            <a:endParaRPr lang="tr-TR" sz="4000" dirty="0">
              <a:solidFill>
                <a:schemeClr val="bg1"/>
              </a:solidFill>
              <a:latin typeface="Impact" panose="020B0806030902050204" pitchFamily="34" charset="0"/>
            </a:endParaRPr>
          </a:p>
        </p:txBody>
      </p:sp>
      <p:sp>
        <p:nvSpPr>
          <p:cNvPr id="13" name="Yuvarlatılmış Dikdörtgen 4">
            <a:extLst>
              <a:ext uri="{FF2B5EF4-FFF2-40B4-BE49-F238E27FC236}">
                <a16:creationId xmlns:a16="http://schemas.microsoft.com/office/drawing/2014/main" id="{B028FE53-14EA-A25C-461A-2820F4442447}"/>
              </a:ext>
            </a:extLst>
          </p:cNvPr>
          <p:cNvSpPr/>
          <p:nvPr/>
        </p:nvSpPr>
        <p:spPr>
          <a:xfrm flipH="1">
            <a:off x="-2156141" y="547200"/>
            <a:ext cx="2608962"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09885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endParaRPr kumimoji="0" lang="tr-TR"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104931" y="545321"/>
            <a:ext cx="15159860"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7474999" y="1485663"/>
            <a:ext cx="3161568" cy="3170099"/>
          </a:xfrm>
          <a:prstGeom prst="rect">
            <a:avLst/>
          </a:prstGeom>
          <a:noFill/>
        </p:spPr>
        <p:txBody>
          <a:bodyPr wrap="square" rtlCol="0">
            <a:spAutoFit/>
          </a:bodyPr>
          <a:lstStyle/>
          <a:p>
            <a:pPr lvl="0"/>
            <a:r>
              <a:rPr lang="tr-TR" sz="4000" dirty="0" err="1">
                <a:solidFill>
                  <a:schemeClr val="bg1"/>
                </a:solidFill>
                <a:latin typeface="Impact" panose="020B0806030902050204" pitchFamily="34" charset="0"/>
              </a:rPr>
              <a:t>And</a:t>
            </a:r>
            <a:r>
              <a:rPr lang="tr-TR" sz="4000" dirty="0">
                <a:solidFill>
                  <a:schemeClr val="bg1"/>
                </a:solidFill>
                <a:latin typeface="Impact" panose="020B0806030902050204" pitchFamily="34" charset="0"/>
              </a:rPr>
              <a:t> i</a:t>
            </a:r>
            <a:r>
              <a:rPr lang="en-US" sz="4000" dirty="0">
                <a:solidFill>
                  <a:schemeClr val="bg1"/>
                </a:solidFill>
                <a:latin typeface="Impact" panose="020B0806030902050204" pitchFamily="34" charset="0"/>
              </a:rPr>
              <a:t>n the movie who plays the lead role is Matt Damon</a:t>
            </a:r>
            <a:r>
              <a:rPr lang="tr-TR" sz="4000" dirty="0">
                <a:solidFill>
                  <a:schemeClr val="bg1"/>
                </a:solidFill>
                <a:latin typeface="Impact" panose="020B0806030902050204" pitchFamily="34" charset="0"/>
              </a:rPr>
              <a:t>.</a:t>
            </a:r>
            <a:endParaRPr kumimoji="0" lang="tr-TR" sz="4000" b="0" i="0" u="none" strike="noStrike" kern="1200" cap="none" spc="0" normalizeH="0" baseline="0" noProof="0" dirty="0">
              <a:ln>
                <a:noFill/>
              </a:ln>
              <a:solidFill>
                <a:schemeClr val="bg1"/>
              </a:solidFill>
              <a:effectLst/>
              <a:uLnTx/>
              <a:uFillTx/>
              <a:latin typeface="Impact" panose="020B0806030902050204" pitchFamily="34" charset="0"/>
            </a:endParaRPr>
          </a:p>
        </p:txBody>
      </p:sp>
      <p:pic>
        <p:nvPicPr>
          <p:cNvPr id="8" name="Resi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2545" y="803971"/>
            <a:ext cx="3368136" cy="4411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Yuvarlatılmış Dikdörtgen 4">
            <a:extLst>
              <a:ext uri="{FF2B5EF4-FFF2-40B4-BE49-F238E27FC236}">
                <a16:creationId xmlns:a16="http://schemas.microsoft.com/office/drawing/2014/main" id="{C4981058-5A1C-0593-0BA1-666B4CA79801}"/>
              </a:ext>
            </a:extLst>
          </p:cNvPr>
          <p:cNvSpPr/>
          <p:nvPr/>
        </p:nvSpPr>
        <p:spPr>
          <a:xfrm flipH="1">
            <a:off x="11787761" y="540654"/>
            <a:ext cx="1038618" cy="5526000"/>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3121314"/>
      </p:ext>
    </p:extLst>
  </p:cSld>
  <p:clrMapOvr>
    <a:masterClrMapping/>
  </p:clrMapOvr>
  <p:transition spd="med">
    <p:pull dir="r"/>
  </p:transition>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491</Words>
  <Application>Microsoft Office PowerPoint</Application>
  <PresentationFormat>Geniş ekran</PresentationFormat>
  <Paragraphs>33</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Selim Karatay</dc:creator>
  <cp:lastModifiedBy>Ahmet Selim Karatay</cp:lastModifiedBy>
  <cp:revision>21</cp:revision>
  <dcterms:created xsi:type="dcterms:W3CDTF">2023-12-31T09:33:36Z</dcterms:created>
  <dcterms:modified xsi:type="dcterms:W3CDTF">2024-01-04T16:45:26Z</dcterms:modified>
</cp:coreProperties>
</file>