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3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4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5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6.xml" ContentType="application/vnd.openxmlformats-officedocument.them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7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8.xml" ContentType="application/vnd.openxmlformats-officedocument.them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theme/theme9.xml" ContentType="application/vnd.openxmlformats-officedocument.them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theme/theme10.xml" ContentType="application/vnd.openxmlformats-officedocument.them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3" r:id="rId2"/>
    <p:sldMasterId id="2147483786" r:id="rId3"/>
    <p:sldMasterId id="2147483849" r:id="rId4"/>
    <p:sldMasterId id="2147483912" r:id="rId5"/>
    <p:sldMasterId id="2147483975" r:id="rId6"/>
    <p:sldMasterId id="2147484038" r:id="rId7"/>
    <p:sldMasterId id="2147484101" r:id="rId8"/>
    <p:sldMasterId id="2147484164" r:id="rId9"/>
    <p:sldMasterId id="2147484227" r:id="rId10"/>
  </p:sldMasterIdLst>
  <p:notesMasterIdLst>
    <p:notesMasterId r:id="rId61"/>
  </p:notesMasterIdLst>
  <p:sldIdLst>
    <p:sldId id="275" r:id="rId11"/>
    <p:sldId id="329" r:id="rId12"/>
    <p:sldId id="328" r:id="rId13"/>
    <p:sldId id="257" r:id="rId14"/>
    <p:sldId id="258" r:id="rId15"/>
    <p:sldId id="325" r:id="rId16"/>
    <p:sldId id="260" r:id="rId17"/>
    <p:sldId id="326" r:id="rId18"/>
    <p:sldId id="270" r:id="rId19"/>
    <p:sldId id="263" r:id="rId20"/>
    <p:sldId id="264" r:id="rId21"/>
    <p:sldId id="266" r:id="rId22"/>
    <p:sldId id="277" r:id="rId23"/>
    <p:sldId id="278" r:id="rId24"/>
    <p:sldId id="313" r:id="rId25"/>
    <p:sldId id="314" r:id="rId26"/>
    <p:sldId id="315" r:id="rId27"/>
    <p:sldId id="316" r:id="rId28"/>
    <p:sldId id="279" r:id="rId29"/>
    <p:sldId id="282" r:id="rId30"/>
    <p:sldId id="317" r:id="rId31"/>
    <p:sldId id="283" r:id="rId32"/>
    <p:sldId id="284" r:id="rId33"/>
    <p:sldId id="318" r:id="rId34"/>
    <p:sldId id="285" r:id="rId35"/>
    <p:sldId id="286" r:id="rId36"/>
    <p:sldId id="319" r:id="rId37"/>
    <p:sldId id="287" r:id="rId38"/>
    <p:sldId id="288" r:id="rId39"/>
    <p:sldId id="320" r:id="rId40"/>
    <p:sldId id="312" r:id="rId41"/>
    <p:sldId id="327" r:id="rId42"/>
    <p:sldId id="289" r:id="rId43"/>
    <p:sldId id="272" r:id="rId44"/>
    <p:sldId id="274" r:id="rId45"/>
    <p:sldId id="290" r:id="rId46"/>
    <p:sldId id="321" r:id="rId47"/>
    <p:sldId id="291" r:id="rId48"/>
    <p:sldId id="292" r:id="rId49"/>
    <p:sldId id="322" r:id="rId50"/>
    <p:sldId id="293" r:id="rId51"/>
    <p:sldId id="294" r:id="rId52"/>
    <p:sldId id="323" r:id="rId53"/>
    <p:sldId id="295" r:id="rId54"/>
    <p:sldId id="296" r:id="rId55"/>
    <p:sldId id="324" r:id="rId56"/>
    <p:sldId id="297" r:id="rId57"/>
    <p:sldId id="330" r:id="rId58"/>
    <p:sldId id="299" r:id="rId59"/>
    <p:sldId id="30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3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1226A02-6CD3-40D8-9421-81A4EEFFF71B}" type="presOf" srcId="{810973DC-D013-4171-BCFB-0872AEF74A97}" destId="{0B47398B-9A2D-440F-8D69-771238D96F7B}" srcOrd="0" destOrd="0" presId="urn:microsoft.com/office/officeart/2009/3/layout/StepUpProcess"/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185009A2-3F9C-43FC-8D3D-26FC6484E4FD}" type="presOf" srcId="{ADDF6DF4-6980-42A6-94F9-9F4D744E6852}" destId="{DA08AEF1-8BA2-4CDB-9400-6ED6A2E8A2BA}" srcOrd="0" destOrd="0" presId="urn:microsoft.com/office/officeart/2009/3/layout/StepUpProcess"/>
    <dgm:cxn modelId="{99A30EB1-F47B-4DD0-9589-159EDEA7213F}" type="presOf" srcId="{96ED2F51-FAA2-4052-B85D-7A2994599C82}" destId="{AB1D4BFC-4243-44A7-9690-C77873B64A03}" srcOrd="0" destOrd="0" presId="urn:microsoft.com/office/officeart/2009/3/layout/StepUpProcess"/>
    <dgm:cxn modelId="{A5E4F9DD-FFC7-441E-88CD-772FF4AF8DD5}" type="presOf" srcId="{6AF4AA72-DC68-40C5-B777-3F5F3DC2AAD7}" destId="{970CC8E0-C926-4C1E-A8EE-B7C8AFE666F1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A77AD12E-CE7A-4AEB-9097-4381D76F35AB}" type="presParOf" srcId="{AB1D4BFC-4243-44A7-9690-C77873B64A03}" destId="{FEB9D9BE-E81F-48F5-9822-2A8BE3531B83}" srcOrd="0" destOrd="0" presId="urn:microsoft.com/office/officeart/2009/3/layout/StepUpProcess"/>
    <dgm:cxn modelId="{1D454AEA-EEDB-4606-AF11-571F235D4B2F}" type="presParOf" srcId="{FEB9D9BE-E81F-48F5-9822-2A8BE3531B83}" destId="{550BB52B-5A1C-4A6F-845D-8751BC185512}" srcOrd="0" destOrd="0" presId="urn:microsoft.com/office/officeart/2009/3/layout/StepUpProcess"/>
    <dgm:cxn modelId="{035EAD9A-F981-46E8-93B4-8FE225948977}" type="presParOf" srcId="{FEB9D9BE-E81F-48F5-9822-2A8BE3531B83}" destId="{0B47398B-9A2D-440F-8D69-771238D96F7B}" srcOrd="1" destOrd="0" presId="urn:microsoft.com/office/officeart/2009/3/layout/StepUpProcess"/>
    <dgm:cxn modelId="{8992F66C-81E6-448C-850D-F27A7E9694BA}" type="presParOf" srcId="{FEB9D9BE-E81F-48F5-9822-2A8BE3531B83}" destId="{5A556CAF-32BE-4B59-AAEB-404248FA804C}" srcOrd="2" destOrd="0" presId="urn:microsoft.com/office/officeart/2009/3/layout/StepUpProcess"/>
    <dgm:cxn modelId="{DA4EB9D0-710E-408F-BDA8-7377DA6FAA52}" type="presParOf" srcId="{AB1D4BFC-4243-44A7-9690-C77873B64A03}" destId="{867EF429-A36B-4BBC-907C-590882CDDC9C}" srcOrd="1" destOrd="0" presId="urn:microsoft.com/office/officeart/2009/3/layout/StepUpProcess"/>
    <dgm:cxn modelId="{D4C831E5-4A07-4D90-9F11-E40F5405D40D}" type="presParOf" srcId="{867EF429-A36B-4BBC-907C-590882CDDC9C}" destId="{0AFCBB72-E807-4BD2-A8C3-696AEE80A4D3}" srcOrd="0" destOrd="0" presId="urn:microsoft.com/office/officeart/2009/3/layout/StepUpProcess"/>
    <dgm:cxn modelId="{87E9B024-7685-4331-8995-9A57B8714AAB}" type="presParOf" srcId="{AB1D4BFC-4243-44A7-9690-C77873B64A03}" destId="{A62D2546-1717-4F36-A6D5-694482A062A8}" srcOrd="2" destOrd="0" presId="urn:microsoft.com/office/officeart/2009/3/layout/StepUpProcess"/>
    <dgm:cxn modelId="{DA83C11B-7E0B-4F12-AB45-326203956F36}" type="presParOf" srcId="{A62D2546-1717-4F36-A6D5-694482A062A8}" destId="{4E8490EE-863F-486C-B78E-5BEDCC925960}" srcOrd="0" destOrd="0" presId="urn:microsoft.com/office/officeart/2009/3/layout/StepUpProcess"/>
    <dgm:cxn modelId="{76DB8C8B-DB39-4170-87A2-5F4FF509694E}" type="presParOf" srcId="{A62D2546-1717-4F36-A6D5-694482A062A8}" destId="{970CC8E0-C926-4C1E-A8EE-B7C8AFE666F1}" srcOrd="1" destOrd="0" presId="urn:microsoft.com/office/officeart/2009/3/layout/StepUpProcess"/>
    <dgm:cxn modelId="{43395915-7BD7-4271-B09C-6CDD2C2D8177}" type="presParOf" srcId="{A62D2546-1717-4F36-A6D5-694482A062A8}" destId="{AA8B9851-F6C4-467D-9557-2984A18B6CFD}" srcOrd="2" destOrd="0" presId="urn:microsoft.com/office/officeart/2009/3/layout/StepUpProcess"/>
    <dgm:cxn modelId="{309FF75C-FE24-4944-811D-9C299650934B}" type="presParOf" srcId="{AB1D4BFC-4243-44A7-9690-C77873B64A03}" destId="{1B6C50BD-9D99-4122-A9A8-D2A1EFAF7DF9}" srcOrd="3" destOrd="0" presId="urn:microsoft.com/office/officeart/2009/3/layout/StepUpProcess"/>
    <dgm:cxn modelId="{5E00D50B-9702-447C-8D11-06EC26F8B2E0}" type="presParOf" srcId="{1B6C50BD-9D99-4122-A9A8-D2A1EFAF7DF9}" destId="{72B4BE68-C519-4A68-A796-37F5980EDB07}" srcOrd="0" destOrd="0" presId="urn:microsoft.com/office/officeart/2009/3/layout/StepUpProcess"/>
    <dgm:cxn modelId="{657681A9-5F3E-4BAB-B75A-84B0D2C6620B}" type="presParOf" srcId="{AB1D4BFC-4243-44A7-9690-C77873B64A03}" destId="{DA276A93-2192-4A63-8EDC-540541EC4FFD}" srcOrd="4" destOrd="0" presId="urn:microsoft.com/office/officeart/2009/3/layout/StepUpProcess"/>
    <dgm:cxn modelId="{6BB8A431-71CB-4860-B78B-6130D8752509}" type="presParOf" srcId="{DA276A93-2192-4A63-8EDC-540541EC4FFD}" destId="{98C301B4-A68F-4932-80F5-048C11877D66}" srcOrd="0" destOrd="0" presId="urn:microsoft.com/office/officeart/2009/3/layout/StepUpProcess"/>
    <dgm:cxn modelId="{491FE652-0BC3-45F5-9F9D-7F5F0401D457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434FF310-A260-4191-8992-1803E82A64B4}" type="presOf" srcId="{ADDF6DF4-6980-42A6-94F9-9F4D744E6852}" destId="{DA08AEF1-8BA2-4CDB-9400-6ED6A2E8A2BA}" srcOrd="0" destOrd="0" presId="urn:microsoft.com/office/officeart/2009/3/layout/StepUpProcess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077DE239-C56C-43C9-9752-58F592525D02}" type="presOf" srcId="{6AF4AA72-DC68-40C5-B777-3F5F3DC2AAD7}" destId="{970CC8E0-C926-4C1E-A8EE-B7C8AFE666F1}" srcOrd="0" destOrd="0" presId="urn:microsoft.com/office/officeart/2009/3/layout/StepUpProcess"/>
    <dgm:cxn modelId="{D8BEA43B-8CF7-4663-96BF-2708B4A78D8E}" type="presOf" srcId="{810973DC-D013-4171-BCFB-0872AEF74A97}" destId="{0B47398B-9A2D-440F-8D69-771238D96F7B}" srcOrd="0" destOrd="0" presId="urn:microsoft.com/office/officeart/2009/3/layout/StepUpProcess"/>
    <dgm:cxn modelId="{77BDEAC5-F75B-4644-810B-6BEB10ADFEEC}" type="presOf" srcId="{96ED2F51-FAA2-4052-B85D-7A2994599C82}" destId="{AB1D4BFC-4243-44A7-9690-C77873B64A03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EAB0E88F-2415-4DCE-84D4-EB74F6D98FAE}" type="presParOf" srcId="{AB1D4BFC-4243-44A7-9690-C77873B64A03}" destId="{FEB9D9BE-E81F-48F5-9822-2A8BE3531B83}" srcOrd="0" destOrd="0" presId="urn:microsoft.com/office/officeart/2009/3/layout/StepUpProcess"/>
    <dgm:cxn modelId="{F7AE0B92-BAF5-4F13-B946-96590F6F932B}" type="presParOf" srcId="{FEB9D9BE-E81F-48F5-9822-2A8BE3531B83}" destId="{550BB52B-5A1C-4A6F-845D-8751BC185512}" srcOrd="0" destOrd="0" presId="urn:microsoft.com/office/officeart/2009/3/layout/StepUpProcess"/>
    <dgm:cxn modelId="{92A71D64-71E2-4389-848F-8F720E4557D0}" type="presParOf" srcId="{FEB9D9BE-E81F-48F5-9822-2A8BE3531B83}" destId="{0B47398B-9A2D-440F-8D69-771238D96F7B}" srcOrd="1" destOrd="0" presId="urn:microsoft.com/office/officeart/2009/3/layout/StepUpProcess"/>
    <dgm:cxn modelId="{F4C34CB8-ED88-4ADD-AF34-4962068B4618}" type="presParOf" srcId="{FEB9D9BE-E81F-48F5-9822-2A8BE3531B83}" destId="{5A556CAF-32BE-4B59-AAEB-404248FA804C}" srcOrd="2" destOrd="0" presId="urn:microsoft.com/office/officeart/2009/3/layout/StepUpProcess"/>
    <dgm:cxn modelId="{16F5F228-DDBA-4265-A8A6-71C9853490A0}" type="presParOf" srcId="{AB1D4BFC-4243-44A7-9690-C77873B64A03}" destId="{867EF429-A36B-4BBC-907C-590882CDDC9C}" srcOrd="1" destOrd="0" presId="urn:microsoft.com/office/officeart/2009/3/layout/StepUpProcess"/>
    <dgm:cxn modelId="{C047FF65-5352-4EA3-A054-FED3DE578509}" type="presParOf" srcId="{867EF429-A36B-4BBC-907C-590882CDDC9C}" destId="{0AFCBB72-E807-4BD2-A8C3-696AEE80A4D3}" srcOrd="0" destOrd="0" presId="urn:microsoft.com/office/officeart/2009/3/layout/StepUpProcess"/>
    <dgm:cxn modelId="{013E014C-B6DB-4EB2-B251-269BE4B3B246}" type="presParOf" srcId="{AB1D4BFC-4243-44A7-9690-C77873B64A03}" destId="{A62D2546-1717-4F36-A6D5-694482A062A8}" srcOrd="2" destOrd="0" presId="urn:microsoft.com/office/officeart/2009/3/layout/StepUpProcess"/>
    <dgm:cxn modelId="{17B65621-75B8-48B2-96F5-AB8F512042B4}" type="presParOf" srcId="{A62D2546-1717-4F36-A6D5-694482A062A8}" destId="{4E8490EE-863F-486C-B78E-5BEDCC925960}" srcOrd="0" destOrd="0" presId="urn:microsoft.com/office/officeart/2009/3/layout/StepUpProcess"/>
    <dgm:cxn modelId="{A255605B-3442-4478-B588-676233282D54}" type="presParOf" srcId="{A62D2546-1717-4F36-A6D5-694482A062A8}" destId="{970CC8E0-C926-4C1E-A8EE-B7C8AFE666F1}" srcOrd="1" destOrd="0" presId="urn:microsoft.com/office/officeart/2009/3/layout/StepUpProcess"/>
    <dgm:cxn modelId="{48160897-820B-4EA6-A4D9-1BE5DF3D8FD5}" type="presParOf" srcId="{A62D2546-1717-4F36-A6D5-694482A062A8}" destId="{AA8B9851-F6C4-467D-9557-2984A18B6CFD}" srcOrd="2" destOrd="0" presId="urn:microsoft.com/office/officeart/2009/3/layout/StepUpProcess"/>
    <dgm:cxn modelId="{61302476-44C4-4803-B093-1CB119E17634}" type="presParOf" srcId="{AB1D4BFC-4243-44A7-9690-C77873B64A03}" destId="{1B6C50BD-9D99-4122-A9A8-D2A1EFAF7DF9}" srcOrd="3" destOrd="0" presId="urn:microsoft.com/office/officeart/2009/3/layout/StepUpProcess"/>
    <dgm:cxn modelId="{AE66B5E3-250B-4527-83EB-0F71CC3D8ECB}" type="presParOf" srcId="{1B6C50BD-9D99-4122-A9A8-D2A1EFAF7DF9}" destId="{72B4BE68-C519-4A68-A796-37F5980EDB07}" srcOrd="0" destOrd="0" presId="urn:microsoft.com/office/officeart/2009/3/layout/StepUpProcess"/>
    <dgm:cxn modelId="{1B90FE42-5E86-466E-AE20-78E29FF21CB8}" type="presParOf" srcId="{AB1D4BFC-4243-44A7-9690-C77873B64A03}" destId="{DA276A93-2192-4A63-8EDC-540541EC4FFD}" srcOrd="4" destOrd="0" presId="urn:microsoft.com/office/officeart/2009/3/layout/StepUpProcess"/>
    <dgm:cxn modelId="{CF54E392-2DF1-4EDB-B883-9B33B8803C98}" type="presParOf" srcId="{DA276A93-2192-4A63-8EDC-540541EC4FFD}" destId="{98C301B4-A68F-4932-80F5-048C11877D66}" srcOrd="0" destOrd="0" presId="urn:microsoft.com/office/officeart/2009/3/layout/StepUpProcess"/>
    <dgm:cxn modelId="{07983108-B9EA-47E2-A63C-2F0D52A28DDB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B1F89E-47D3-4504-A42C-F6A9C8B3C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76D4B-2381-4FCB-B0C2-EB5B7D3FE44F}">
      <dgm:prSet phldrT="[Text]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r>
            <a:rPr lang="en-IN" dirty="0" err="1">
              <a:solidFill>
                <a:srgbClr val="424242"/>
              </a:solidFill>
              <a:latin typeface="Century Gothic" panose="020B0502020202020204" pitchFamily="34" charset="0"/>
            </a:rPr>
            <a:t>Chatbots</a:t>
          </a:r>
          <a:r>
            <a:rPr lang="en-IN" dirty="0">
              <a:solidFill>
                <a:srgbClr val="424242"/>
              </a:solidFill>
              <a:latin typeface="Century Gothic" panose="020B0502020202020204" pitchFamily="34" charset="0"/>
            </a:rPr>
            <a:t> fall into two basic </a:t>
          </a:r>
          <a:r>
            <a:rPr lang="en-IN" dirty="0" err="1">
              <a:solidFill>
                <a:srgbClr val="424242"/>
              </a:solidFill>
              <a:latin typeface="Century Gothic" panose="020B0502020202020204" pitchFamily="34" charset="0"/>
            </a:rPr>
            <a:t>flavors</a:t>
          </a:r>
          <a:endParaRPr lang="en-US" dirty="0">
            <a:solidFill>
              <a:schemeClr val="bg2"/>
            </a:solidFill>
            <a:latin typeface="Century Gothic" panose="020B0502020202020204" pitchFamily="34" charset="0"/>
          </a:endParaRPr>
        </a:p>
      </dgm:t>
    </dgm:pt>
    <dgm:pt modelId="{0D677683-3BCF-4F7C-A1CB-AC1EB76C72F2}" type="parTrans" cxnId="{68A8F956-83C7-4BB7-A227-C984866F3479}">
      <dgm:prSet/>
      <dgm:spPr/>
      <dgm:t>
        <a:bodyPr/>
        <a:lstStyle/>
        <a:p>
          <a:endParaRPr lang="en-US"/>
        </a:p>
      </dgm:t>
    </dgm:pt>
    <dgm:pt modelId="{D5DE39F9-0DEF-4B35-A9BA-6BD9954FECC1}" type="sibTrans" cxnId="{68A8F956-83C7-4BB7-A227-C984866F3479}">
      <dgm:prSet/>
      <dgm:spPr/>
      <dgm:t>
        <a:bodyPr/>
        <a:lstStyle/>
        <a:p>
          <a:endParaRPr lang="en-US"/>
        </a:p>
      </dgm:t>
    </dgm:pt>
    <dgm:pt modelId="{109E7C7F-478C-4743-A417-F963F8822E76}">
      <dgm:prSet phldrT="[Text]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pPr algn="l"/>
          <a:r>
            <a:rPr lang="en-IN" b="0" dirty="0">
              <a:solidFill>
                <a:srgbClr val="424242"/>
              </a:solidFill>
              <a:latin typeface="Century Gothic" panose="020B0502020202020204" pitchFamily="34" charset="0"/>
            </a:rPr>
            <a:t>Rule-based </a:t>
          </a:r>
          <a:r>
            <a:rPr lang="en-IN" b="0" dirty="0" err="1">
              <a:solidFill>
                <a:srgbClr val="424242"/>
              </a:solidFill>
              <a:latin typeface="Century Gothic" panose="020B0502020202020204" pitchFamily="34" charset="0"/>
            </a:rPr>
            <a:t>chatbot</a:t>
          </a:r>
          <a:endParaRPr lang="en-IN" b="0" dirty="0">
            <a:solidFill>
              <a:srgbClr val="424242"/>
            </a:solidFill>
            <a:latin typeface="Century Gothic" panose="020B0502020202020204" pitchFamily="34" charset="0"/>
          </a:endParaRPr>
        </a:p>
      </dgm:t>
    </dgm:pt>
    <dgm:pt modelId="{DDFB5125-4C99-4946-AAF6-E792EB65239B}" type="parTrans" cxnId="{F1FADCAD-E8EC-415E-8D1B-FCDD27620D5C}">
      <dgm:prSet/>
      <dgm:spPr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C3B45474-78E1-45A8-B4D7-F790B9F07979}" type="sibTrans" cxnId="{F1FADCAD-E8EC-415E-8D1B-FCDD27620D5C}">
      <dgm:prSet/>
      <dgm:spPr/>
      <dgm:t>
        <a:bodyPr/>
        <a:lstStyle/>
        <a:p>
          <a:endParaRPr lang="en-US"/>
        </a:p>
      </dgm:t>
    </dgm:pt>
    <dgm:pt modelId="{3C166C07-6B58-498A-ADE3-15201AF05B90}">
      <dgm:prSet phldrT="[Text]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r>
            <a:rPr lang="en-US" dirty="0">
              <a:solidFill>
                <a:schemeClr val="bg2"/>
              </a:solidFill>
              <a:latin typeface="Century Gothic" panose="020B0502020202020204" pitchFamily="34" charset="0"/>
            </a:rPr>
            <a:t>AI </a:t>
          </a:r>
          <a:r>
            <a:rPr lang="en-US" dirty="0" err="1">
              <a:solidFill>
                <a:schemeClr val="bg2"/>
              </a:solidFill>
              <a:latin typeface="Century Gothic" panose="020B0502020202020204" pitchFamily="34" charset="0"/>
            </a:rPr>
            <a:t>Chatbot</a:t>
          </a:r>
          <a:endParaRPr lang="en-US" dirty="0"/>
        </a:p>
      </dgm:t>
    </dgm:pt>
    <dgm:pt modelId="{3C9CF8D4-65DA-4167-9948-245ED1032120}" type="parTrans" cxnId="{AFBE99BE-75DF-47B1-80B2-202C6EC77D63}">
      <dgm:prSet/>
      <dgm:spPr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851F9E59-A315-4D0A-891C-0A17CFAEF138}" type="sibTrans" cxnId="{AFBE99BE-75DF-47B1-80B2-202C6EC77D63}">
      <dgm:prSet/>
      <dgm:spPr/>
      <dgm:t>
        <a:bodyPr/>
        <a:lstStyle/>
        <a:p>
          <a:endParaRPr lang="en-US"/>
        </a:p>
      </dgm:t>
    </dgm:pt>
    <dgm:pt modelId="{82A26086-5A6C-4240-9F4E-42AE0B0AED17}" type="pres">
      <dgm:prSet presAssocID="{EFB1F89E-47D3-4504-A42C-F6A9C8B3C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3EC842-38D2-43B8-8B8E-81E34186A3DC}" type="pres">
      <dgm:prSet presAssocID="{51D76D4B-2381-4FCB-B0C2-EB5B7D3FE44F}" presName="hierRoot1" presStyleCnt="0"/>
      <dgm:spPr/>
    </dgm:pt>
    <dgm:pt modelId="{FE6D6656-BB40-407C-BBA1-374C7B6FE468}" type="pres">
      <dgm:prSet presAssocID="{51D76D4B-2381-4FCB-B0C2-EB5B7D3FE44F}" presName="composite" presStyleCnt="0"/>
      <dgm:spPr/>
    </dgm:pt>
    <dgm:pt modelId="{3BC7A347-8251-4EC8-95CB-730DC44352C2}" type="pres">
      <dgm:prSet presAssocID="{51D76D4B-2381-4FCB-B0C2-EB5B7D3FE44F}" presName="background" presStyleLbl="node0" presStyleIdx="0" presStyleCnt="1"/>
      <dgm:spPr>
        <a:solidFill>
          <a:schemeClr val="bg2"/>
        </a:solidFill>
      </dgm:spPr>
    </dgm:pt>
    <dgm:pt modelId="{183B27DD-D428-4F1C-B0EC-95B38B20C446}" type="pres">
      <dgm:prSet presAssocID="{51D76D4B-2381-4FCB-B0C2-EB5B7D3FE44F}" presName="text" presStyleLbl="fgAcc0" presStyleIdx="0" presStyleCnt="1">
        <dgm:presLayoutVars>
          <dgm:chPref val="3"/>
        </dgm:presLayoutVars>
      </dgm:prSet>
      <dgm:spPr/>
    </dgm:pt>
    <dgm:pt modelId="{FD74DD48-CB52-41A0-B26C-C43EF7291736}" type="pres">
      <dgm:prSet presAssocID="{51D76D4B-2381-4FCB-B0C2-EB5B7D3FE44F}" presName="hierChild2" presStyleCnt="0"/>
      <dgm:spPr/>
    </dgm:pt>
    <dgm:pt modelId="{D5B4C4E2-EF21-4C59-95E3-BD6641B213E4}" type="pres">
      <dgm:prSet presAssocID="{DDFB5125-4C99-4946-AAF6-E792EB65239B}" presName="Name10" presStyleLbl="parChTrans1D2" presStyleIdx="0" presStyleCnt="2"/>
      <dgm:spPr/>
    </dgm:pt>
    <dgm:pt modelId="{39B44ED3-9B99-4CE4-96E6-167A64E24489}" type="pres">
      <dgm:prSet presAssocID="{109E7C7F-478C-4743-A417-F963F8822E76}" presName="hierRoot2" presStyleCnt="0"/>
      <dgm:spPr/>
    </dgm:pt>
    <dgm:pt modelId="{935D9B1B-FE9A-491F-8089-8391B4C49B09}" type="pres">
      <dgm:prSet presAssocID="{109E7C7F-478C-4743-A417-F963F8822E76}" presName="composite2" presStyleCnt="0"/>
      <dgm:spPr/>
    </dgm:pt>
    <dgm:pt modelId="{FEB6167B-36AD-4FB2-B4EB-8C1B267C614A}" type="pres">
      <dgm:prSet presAssocID="{109E7C7F-478C-4743-A417-F963F8822E76}" presName="background2" presStyleLbl="node2" presStyleIdx="0" presStyleCnt="2"/>
      <dgm:spPr>
        <a:solidFill>
          <a:srgbClr val="F47628"/>
        </a:solidFill>
      </dgm:spPr>
    </dgm:pt>
    <dgm:pt modelId="{8554A8D6-270D-4506-9DD4-9C2E441B551E}" type="pres">
      <dgm:prSet presAssocID="{109E7C7F-478C-4743-A417-F963F8822E76}" presName="text2" presStyleLbl="fgAcc2" presStyleIdx="0" presStyleCnt="2">
        <dgm:presLayoutVars>
          <dgm:chPref val="3"/>
        </dgm:presLayoutVars>
      </dgm:prSet>
      <dgm:spPr/>
    </dgm:pt>
    <dgm:pt modelId="{EA0ABF25-8FFA-4B90-AD7D-F6FDD5ADEB94}" type="pres">
      <dgm:prSet presAssocID="{109E7C7F-478C-4743-A417-F963F8822E76}" presName="hierChild3" presStyleCnt="0"/>
      <dgm:spPr/>
    </dgm:pt>
    <dgm:pt modelId="{DD743BE8-ECC3-4469-A386-F60138018EB4}" type="pres">
      <dgm:prSet presAssocID="{3C9CF8D4-65DA-4167-9948-245ED1032120}" presName="Name10" presStyleLbl="parChTrans1D2" presStyleIdx="1" presStyleCnt="2"/>
      <dgm:spPr/>
    </dgm:pt>
    <dgm:pt modelId="{486A7383-9408-4CA8-BB3D-62ADD7248CE4}" type="pres">
      <dgm:prSet presAssocID="{3C166C07-6B58-498A-ADE3-15201AF05B90}" presName="hierRoot2" presStyleCnt="0"/>
      <dgm:spPr/>
    </dgm:pt>
    <dgm:pt modelId="{ED92B82E-0E3F-417C-96C9-5477C2D25F02}" type="pres">
      <dgm:prSet presAssocID="{3C166C07-6B58-498A-ADE3-15201AF05B90}" presName="composite2" presStyleCnt="0"/>
      <dgm:spPr/>
    </dgm:pt>
    <dgm:pt modelId="{BA6717BB-40EC-4B67-9D43-7C4B9700E96E}" type="pres">
      <dgm:prSet presAssocID="{3C166C07-6B58-498A-ADE3-15201AF05B90}" presName="background2" presStyleLbl="node2" presStyleIdx="1" presStyleCnt="2"/>
      <dgm:spPr>
        <a:solidFill>
          <a:srgbClr val="F47628"/>
        </a:solidFill>
      </dgm:spPr>
    </dgm:pt>
    <dgm:pt modelId="{5B22DF70-7F70-4727-B461-0BEFBD974D1E}" type="pres">
      <dgm:prSet presAssocID="{3C166C07-6B58-498A-ADE3-15201AF05B90}" presName="text2" presStyleLbl="fgAcc2" presStyleIdx="1" presStyleCnt="2">
        <dgm:presLayoutVars>
          <dgm:chPref val="3"/>
        </dgm:presLayoutVars>
      </dgm:prSet>
      <dgm:spPr/>
    </dgm:pt>
    <dgm:pt modelId="{2E83D599-63D8-4388-B2FE-7B87800D2889}" type="pres">
      <dgm:prSet presAssocID="{3C166C07-6B58-498A-ADE3-15201AF05B90}" presName="hierChild3" presStyleCnt="0"/>
      <dgm:spPr/>
    </dgm:pt>
  </dgm:ptLst>
  <dgm:cxnLst>
    <dgm:cxn modelId="{B5DCCB61-6789-48B8-B892-EE117FF0F0AA}" type="presOf" srcId="{109E7C7F-478C-4743-A417-F963F8822E76}" destId="{8554A8D6-270D-4506-9DD4-9C2E441B551E}" srcOrd="0" destOrd="0" presId="urn:microsoft.com/office/officeart/2005/8/layout/hierarchy1"/>
    <dgm:cxn modelId="{68A8F956-83C7-4BB7-A227-C984866F3479}" srcId="{EFB1F89E-47D3-4504-A42C-F6A9C8B3C155}" destId="{51D76D4B-2381-4FCB-B0C2-EB5B7D3FE44F}" srcOrd="0" destOrd="0" parTransId="{0D677683-3BCF-4F7C-A1CB-AC1EB76C72F2}" sibTransId="{D5DE39F9-0DEF-4B35-A9BA-6BD9954FECC1}"/>
    <dgm:cxn modelId="{8D863F8D-435F-4558-AE9D-42689A720562}" type="presOf" srcId="{EFB1F89E-47D3-4504-A42C-F6A9C8B3C155}" destId="{82A26086-5A6C-4240-9F4E-42AE0B0AED17}" srcOrd="0" destOrd="0" presId="urn:microsoft.com/office/officeart/2005/8/layout/hierarchy1"/>
    <dgm:cxn modelId="{11C751AC-4A17-4DDE-BFF1-97E6F06FB4DC}" type="presOf" srcId="{3C9CF8D4-65DA-4167-9948-245ED1032120}" destId="{DD743BE8-ECC3-4469-A386-F60138018EB4}" srcOrd="0" destOrd="0" presId="urn:microsoft.com/office/officeart/2005/8/layout/hierarchy1"/>
    <dgm:cxn modelId="{F1FADCAD-E8EC-415E-8D1B-FCDD27620D5C}" srcId="{51D76D4B-2381-4FCB-B0C2-EB5B7D3FE44F}" destId="{109E7C7F-478C-4743-A417-F963F8822E76}" srcOrd="0" destOrd="0" parTransId="{DDFB5125-4C99-4946-AAF6-E792EB65239B}" sibTransId="{C3B45474-78E1-45A8-B4D7-F790B9F07979}"/>
    <dgm:cxn modelId="{AFBE99BE-75DF-47B1-80B2-202C6EC77D63}" srcId="{51D76D4B-2381-4FCB-B0C2-EB5B7D3FE44F}" destId="{3C166C07-6B58-498A-ADE3-15201AF05B90}" srcOrd="1" destOrd="0" parTransId="{3C9CF8D4-65DA-4167-9948-245ED1032120}" sibTransId="{851F9E59-A315-4D0A-891C-0A17CFAEF138}"/>
    <dgm:cxn modelId="{7E72FECD-0F24-4FF3-8F25-B33EF11C31C8}" type="presOf" srcId="{3C166C07-6B58-498A-ADE3-15201AF05B90}" destId="{5B22DF70-7F70-4727-B461-0BEFBD974D1E}" srcOrd="0" destOrd="0" presId="urn:microsoft.com/office/officeart/2005/8/layout/hierarchy1"/>
    <dgm:cxn modelId="{B7AB3AD0-92C2-4450-98E1-815FA146CB21}" type="presOf" srcId="{DDFB5125-4C99-4946-AAF6-E792EB65239B}" destId="{D5B4C4E2-EF21-4C59-95E3-BD6641B213E4}" srcOrd="0" destOrd="0" presId="urn:microsoft.com/office/officeart/2005/8/layout/hierarchy1"/>
    <dgm:cxn modelId="{D0A509FD-662E-4036-A6D6-BBEED9A26CE4}" type="presOf" srcId="{51D76D4B-2381-4FCB-B0C2-EB5B7D3FE44F}" destId="{183B27DD-D428-4F1C-B0EC-95B38B20C446}" srcOrd="0" destOrd="0" presId="urn:microsoft.com/office/officeart/2005/8/layout/hierarchy1"/>
    <dgm:cxn modelId="{CDB58A3C-DD84-49EB-82F8-2489FCDB4939}" type="presParOf" srcId="{82A26086-5A6C-4240-9F4E-42AE0B0AED17}" destId="{323EC842-38D2-43B8-8B8E-81E34186A3DC}" srcOrd="0" destOrd="0" presId="urn:microsoft.com/office/officeart/2005/8/layout/hierarchy1"/>
    <dgm:cxn modelId="{3D85A82F-BB22-4904-B14E-20D60109F5DA}" type="presParOf" srcId="{323EC842-38D2-43B8-8B8E-81E34186A3DC}" destId="{FE6D6656-BB40-407C-BBA1-374C7B6FE468}" srcOrd="0" destOrd="0" presId="urn:microsoft.com/office/officeart/2005/8/layout/hierarchy1"/>
    <dgm:cxn modelId="{D418BA56-4D97-47DD-9F72-A7015EAE0CFC}" type="presParOf" srcId="{FE6D6656-BB40-407C-BBA1-374C7B6FE468}" destId="{3BC7A347-8251-4EC8-95CB-730DC44352C2}" srcOrd="0" destOrd="0" presId="urn:microsoft.com/office/officeart/2005/8/layout/hierarchy1"/>
    <dgm:cxn modelId="{D4F29E7E-B081-49B9-9884-97E67D4320D1}" type="presParOf" srcId="{FE6D6656-BB40-407C-BBA1-374C7B6FE468}" destId="{183B27DD-D428-4F1C-B0EC-95B38B20C446}" srcOrd="1" destOrd="0" presId="urn:microsoft.com/office/officeart/2005/8/layout/hierarchy1"/>
    <dgm:cxn modelId="{32DD289A-9AB7-4C6B-8B11-83EC3DF72F6D}" type="presParOf" srcId="{323EC842-38D2-43B8-8B8E-81E34186A3DC}" destId="{FD74DD48-CB52-41A0-B26C-C43EF7291736}" srcOrd="1" destOrd="0" presId="urn:microsoft.com/office/officeart/2005/8/layout/hierarchy1"/>
    <dgm:cxn modelId="{C6204B73-AECD-43F2-913A-1ECA8F789839}" type="presParOf" srcId="{FD74DD48-CB52-41A0-B26C-C43EF7291736}" destId="{D5B4C4E2-EF21-4C59-95E3-BD6641B213E4}" srcOrd="0" destOrd="0" presId="urn:microsoft.com/office/officeart/2005/8/layout/hierarchy1"/>
    <dgm:cxn modelId="{1AB142DB-6DBE-4F4B-942E-7D7E6E53DE22}" type="presParOf" srcId="{FD74DD48-CB52-41A0-B26C-C43EF7291736}" destId="{39B44ED3-9B99-4CE4-96E6-167A64E24489}" srcOrd="1" destOrd="0" presId="urn:microsoft.com/office/officeart/2005/8/layout/hierarchy1"/>
    <dgm:cxn modelId="{CB15BCD7-7530-4B4D-94B1-AA9A5A24BDD6}" type="presParOf" srcId="{39B44ED3-9B99-4CE4-96E6-167A64E24489}" destId="{935D9B1B-FE9A-491F-8089-8391B4C49B09}" srcOrd="0" destOrd="0" presId="urn:microsoft.com/office/officeart/2005/8/layout/hierarchy1"/>
    <dgm:cxn modelId="{5572D93B-BD0C-48B7-BB15-B11D73B1906C}" type="presParOf" srcId="{935D9B1B-FE9A-491F-8089-8391B4C49B09}" destId="{FEB6167B-36AD-4FB2-B4EB-8C1B267C614A}" srcOrd="0" destOrd="0" presId="urn:microsoft.com/office/officeart/2005/8/layout/hierarchy1"/>
    <dgm:cxn modelId="{AB3657DB-6CE6-44DF-8E69-E7C085369A22}" type="presParOf" srcId="{935D9B1B-FE9A-491F-8089-8391B4C49B09}" destId="{8554A8D6-270D-4506-9DD4-9C2E441B551E}" srcOrd="1" destOrd="0" presId="urn:microsoft.com/office/officeart/2005/8/layout/hierarchy1"/>
    <dgm:cxn modelId="{242B12E7-CBDC-4150-BB73-9B41570AAE0B}" type="presParOf" srcId="{39B44ED3-9B99-4CE4-96E6-167A64E24489}" destId="{EA0ABF25-8FFA-4B90-AD7D-F6FDD5ADEB94}" srcOrd="1" destOrd="0" presId="urn:microsoft.com/office/officeart/2005/8/layout/hierarchy1"/>
    <dgm:cxn modelId="{EBEB3A9D-5377-4D7E-AF1F-4B3C70244003}" type="presParOf" srcId="{FD74DD48-CB52-41A0-B26C-C43EF7291736}" destId="{DD743BE8-ECC3-4469-A386-F60138018EB4}" srcOrd="2" destOrd="0" presId="urn:microsoft.com/office/officeart/2005/8/layout/hierarchy1"/>
    <dgm:cxn modelId="{4D4C92B4-AA01-4384-A0F0-D58F49EB289E}" type="presParOf" srcId="{FD74DD48-CB52-41A0-B26C-C43EF7291736}" destId="{486A7383-9408-4CA8-BB3D-62ADD7248CE4}" srcOrd="3" destOrd="0" presId="urn:microsoft.com/office/officeart/2005/8/layout/hierarchy1"/>
    <dgm:cxn modelId="{96F652FD-9871-4B16-B72B-DC06DE80A7FB}" type="presParOf" srcId="{486A7383-9408-4CA8-BB3D-62ADD7248CE4}" destId="{ED92B82E-0E3F-417C-96C9-5477C2D25F02}" srcOrd="0" destOrd="0" presId="urn:microsoft.com/office/officeart/2005/8/layout/hierarchy1"/>
    <dgm:cxn modelId="{8374EB29-9CD0-4355-8CDF-0B647619A002}" type="presParOf" srcId="{ED92B82E-0E3F-417C-96C9-5477C2D25F02}" destId="{BA6717BB-40EC-4B67-9D43-7C4B9700E96E}" srcOrd="0" destOrd="0" presId="urn:microsoft.com/office/officeart/2005/8/layout/hierarchy1"/>
    <dgm:cxn modelId="{A765566C-AE3A-4798-939D-8CDC0AAF2A31}" type="presParOf" srcId="{ED92B82E-0E3F-417C-96C9-5477C2D25F02}" destId="{5B22DF70-7F70-4727-B461-0BEFBD974D1E}" srcOrd="1" destOrd="0" presId="urn:microsoft.com/office/officeart/2005/8/layout/hierarchy1"/>
    <dgm:cxn modelId="{398EA1E0-317B-4F1C-AD2D-6F7140ADBB30}" type="presParOf" srcId="{486A7383-9408-4CA8-BB3D-62ADD7248CE4}" destId="{2E83D599-63D8-4388-B2FE-7B87800D28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B1F89E-47D3-4504-A42C-F6A9C8B3C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76D4B-2381-4FCB-B0C2-EB5B7D3FE44F}">
      <dgm:prSet phldrT="[Text]" custT="1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r>
            <a:rPr lang="en-US" sz="2400" b="1" dirty="0">
              <a:solidFill>
                <a:schemeClr val="bg2"/>
              </a:solidFill>
              <a:latin typeface="Century Gothic" panose="020B0502020202020204" pitchFamily="34" charset="0"/>
            </a:rPr>
            <a:t>Challenges</a:t>
          </a:r>
          <a:endParaRPr lang="en-US" sz="2400" dirty="0">
            <a:solidFill>
              <a:schemeClr val="bg2"/>
            </a:solidFill>
            <a:latin typeface="Century Gothic" panose="020B0502020202020204" pitchFamily="34" charset="0"/>
          </a:endParaRPr>
        </a:p>
      </dgm:t>
    </dgm:pt>
    <dgm:pt modelId="{0D677683-3BCF-4F7C-A1CB-AC1EB76C72F2}" type="parTrans" cxnId="{68A8F956-83C7-4BB7-A227-C984866F347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5DE39F9-0DEF-4B35-A9BA-6BD9954FECC1}" type="sibTrans" cxnId="{68A8F956-83C7-4BB7-A227-C984866F347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09E7C7F-478C-4743-A417-F963F8822E76}">
      <dgm:prSet phldrT="[Text]" custT="1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n-IN" sz="1400" b="1" dirty="0">
              <a:solidFill>
                <a:srgbClr val="424242"/>
              </a:solidFill>
              <a:latin typeface="Century Gothic" panose="020B0502020202020204" pitchFamily="34" charset="0"/>
            </a:rPr>
            <a:t>Creating a seamless customer experience</a:t>
          </a:r>
        </a:p>
        <a:p>
          <a:pPr algn="l"/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1) Customers don't respond well to </a:t>
          </a:r>
          <a:b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    </a:t>
          </a:r>
          <a:r>
            <a:rPr lang="en-IN" sz="1200" dirty="0" err="1">
              <a:solidFill>
                <a:srgbClr val="424242"/>
              </a:solidFill>
              <a:latin typeface="Century Gothic" panose="020B0502020202020204" pitchFamily="34" charset="0"/>
            </a:rPr>
            <a:t>chatbots</a:t>
          </a:r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 that can't adapt to a </a:t>
          </a:r>
          <a:b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    changing conversation</a:t>
          </a:r>
        </a:p>
        <a:p>
          <a:pPr algn="l"/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2) Careful attention must be paid </a:t>
          </a:r>
          <a:b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    to flow optimization, API </a:t>
          </a:r>
          <a:b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    integration and error handling</a:t>
          </a:r>
          <a:endParaRPr lang="en-IN" sz="1200" b="0" dirty="0">
            <a:solidFill>
              <a:srgbClr val="424242"/>
            </a:solidFill>
            <a:latin typeface="Century Gothic" panose="020B0502020202020204" pitchFamily="34" charset="0"/>
          </a:endParaRPr>
        </a:p>
      </dgm:t>
    </dgm:pt>
    <dgm:pt modelId="{DDFB5125-4C99-4946-AAF6-E792EB65239B}" type="parTrans" cxnId="{F1FADCAD-E8EC-415E-8D1B-FCDD27620D5C}">
      <dgm:prSet/>
      <dgm:spPr>
        <a:ln>
          <a:solidFill>
            <a:schemeClr val="bg2"/>
          </a:solidFill>
        </a:ln>
      </dgm:spPr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3B45474-78E1-45A8-B4D7-F790B9F07979}" type="sibTrans" cxnId="{F1FADCAD-E8EC-415E-8D1B-FCDD27620D5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C166C07-6B58-498A-ADE3-15201AF05B90}">
      <dgm:prSet phldrT="[Text]" custT="1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n-IN" sz="1400" b="1" dirty="0">
              <a:solidFill>
                <a:srgbClr val="424242"/>
              </a:solidFill>
              <a:latin typeface="Century Gothic" panose="020B0502020202020204" pitchFamily="34" charset="0"/>
            </a:rPr>
            <a:t>Time spent learning vs implementation</a:t>
          </a:r>
        </a:p>
        <a:p>
          <a:pPr algn="l"/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A bot must be attractive enough initially to engage a customer but there are benefits to letting the bot learn the customer's preferences</a:t>
          </a:r>
        </a:p>
        <a:p>
          <a:pPr algn="ctr"/>
          <a:endParaRPr lang="en-US" sz="1200" dirty="0">
            <a:latin typeface="Century Gothic" panose="020B0502020202020204" pitchFamily="34" charset="0"/>
          </a:endParaRPr>
        </a:p>
      </dgm:t>
    </dgm:pt>
    <dgm:pt modelId="{3C9CF8D4-65DA-4167-9948-245ED1032120}" type="parTrans" cxnId="{AFBE99BE-75DF-47B1-80B2-202C6EC77D63}">
      <dgm:prSet/>
      <dgm:spPr>
        <a:ln>
          <a:solidFill>
            <a:schemeClr val="bg2"/>
          </a:solidFill>
        </a:ln>
      </dgm:spPr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51F9E59-A315-4D0A-891C-0A17CFAEF138}" type="sibTrans" cxnId="{AFBE99BE-75DF-47B1-80B2-202C6EC77D6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605AD52-2BEF-4EFB-9606-A787911BED20}">
      <dgm:prSet custT="1"/>
      <dgm:spPr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n-IN" sz="1400" b="1" dirty="0">
              <a:solidFill>
                <a:srgbClr val="424242"/>
              </a:solidFill>
              <a:latin typeface="Century Gothic" panose="020B0502020202020204" pitchFamily="34" charset="0"/>
            </a:rPr>
            <a:t>Routing and escalation</a:t>
          </a:r>
        </a:p>
        <a:p>
          <a:pPr algn="l"/>
          <a:r>
            <a:rPr lang="en-IN" sz="1200" dirty="0">
              <a:solidFill>
                <a:srgbClr val="424242"/>
              </a:solidFill>
              <a:latin typeface="Century Gothic" panose="020B0502020202020204" pitchFamily="34" charset="0"/>
            </a:rPr>
            <a:t>How does the bot determine when is the right time to get a human involved</a:t>
          </a:r>
          <a:endParaRPr lang="en-IN" sz="1200" dirty="0">
            <a:latin typeface="Century Gothic" panose="020B0502020202020204" pitchFamily="34" charset="0"/>
          </a:endParaRPr>
        </a:p>
      </dgm:t>
    </dgm:pt>
    <dgm:pt modelId="{5DCF9482-392F-424B-BF4E-C78030EC6FB7}" type="sibTrans" cxnId="{C2512D6B-9FDE-4410-8D4C-E4061E4EE216}">
      <dgm:prSet/>
      <dgm:spPr/>
      <dgm:t>
        <a:bodyPr/>
        <a:lstStyle/>
        <a:p>
          <a:endParaRPr lang="en-IN">
            <a:latin typeface="Century Gothic" panose="020B0502020202020204" pitchFamily="34" charset="0"/>
          </a:endParaRPr>
        </a:p>
      </dgm:t>
    </dgm:pt>
    <dgm:pt modelId="{2F82558D-881A-4EDD-8444-1E3A46D7D1EC}" type="parTrans" cxnId="{C2512D6B-9FDE-4410-8D4C-E4061E4EE216}">
      <dgm:prSet/>
      <dgm:spPr>
        <a:ln>
          <a:solidFill>
            <a:schemeClr val="bg2"/>
          </a:solidFill>
        </a:ln>
      </dgm:spPr>
      <dgm:t>
        <a:bodyPr/>
        <a:lstStyle/>
        <a:p>
          <a:endParaRPr lang="en-IN">
            <a:latin typeface="Century Gothic" panose="020B0502020202020204" pitchFamily="34" charset="0"/>
          </a:endParaRPr>
        </a:p>
      </dgm:t>
    </dgm:pt>
    <dgm:pt modelId="{82A26086-5A6C-4240-9F4E-42AE0B0AED17}" type="pres">
      <dgm:prSet presAssocID="{EFB1F89E-47D3-4504-A42C-F6A9C8B3C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3EC842-38D2-43B8-8B8E-81E34186A3DC}" type="pres">
      <dgm:prSet presAssocID="{51D76D4B-2381-4FCB-B0C2-EB5B7D3FE44F}" presName="hierRoot1" presStyleCnt="0"/>
      <dgm:spPr/>
    </dgm:pt>
    <dgm:pt modelId="{FE6D6656-BB40-407C-BBA1-374C7B6FE468}" type="pres">
      <dgm:prSet presAssocID="{51D76D4B-2381-4FCB-B0C2-EB5B7D3FE44F}" presName="composite" presStyleCnt="0"/>
      <dgm:spPr/>
    </dgm:pt>
    <dgm:pt modelId="{3BC7A347-8251-4EC8-95CB-730DC44352C2}" type="pres">
      <dgm:prSet presAssocID="{51D76D4B-2381-4FCB-B0C2-EB5B7D3FE44F}" presName="background" presStyleLbl="node0" presStyleIdx="0" presStyleCnt="1"/>
      <dgm:spPr>
        <a:solidFill>
          <a:schemeClr val="bg2"/>
        </a:solidFill>
      </dgm:spPr>
    </dgm:pt>
    <dgm:pt modelId="{183B27DD-D428-4F1C-B0EC-95B38B20C446}" type="pres">
      <dgm:prSet presAssocID="{51D76D4B-2381-4FCB-B0C2-EB5B7D3FE44F}" presName="text" presStyleLbl="fgAcc0" presStyleIdx="0" presStyleCnt="1">
        <dgm:presLayoutVars>
          <dgm:chPref val="3"/>
        </dgm:presLayoutVars>
      </dgm:prSet>
      <dgm:spPr/>
    </dgm:pt>
    <dgm:pt modelId="{FD74DD48-CB52-41A0-B26C-C43EF7291736}" type="pres">
      <dgm:prSet presAssocID="{51D76D4B-2381-4FCB-B0C2-EB5B7D3FE44F}" presName="hierChild2" presStyleCnt="0"/>
      <dgm:spPr/>
    </dgm:pt>
    <dgm:pt modelId="{D5B4C4E2-EF21-4C59-95E3-BD6641B213E4}" type="pres">
      <dgm:prSet presAssocID="{DDFB5125-4C99-4946-AAF6-E792EB65239B}" presName="Name10" presStyleLbl="parChTrans1D2" presStyleIdx="0" presStyleCnt="3"/>
      <dgm:spPr/>
    </dgm:pt>
    <dgm:pt modelId="{39B44ED3-9B99-4CE4-96E6-167A64E24489}" type="pres">
      <dgm:prSet presAssocID="{109E7C7F-478C-4743-A417-F963F8822E76}" presName="hierRoot2" presStyleCnt="0"/>
      <dgm:spPr/>
    </dgm:pt>
    <dgm:pt modelId="{935D9B1B-FE9A-491F-8089-8391B4C49B09}" type="pres">
      <dgm:prSet presAssocID="{109E7C7F-478C-4743-A417-F963F8822E76}" presName="composite2" presStyleCnt="0"/>
      <dgm:spPr/>
    </dgm:pt>
    <dgm:pt modelId="{FEB6167B-36AD-4FB2-B4EB-8C1B267C614A}" type="pres">
      <dgm:prSet presAssocID="{109E7C7F-478C-4743-A417-F963F8822E76}" presName="background2" presStyleLbl="node2" presStyleIdx="0" presStyleCnt="3"/>
      <dgm:spPr>
        <a:solidFill>
          <a:srgbClr val="F47628"/>
        </a:solidFill>
      </dgm:spPr>
    </dgm:pt>
    <dgm:pt modelId="{8554A8D6-270D-4506-9DD4-9C2E441B551E}" type="pres">
      <dgm:prSet presAssocID="{109E7C7F-478C-4743-A417-F963F8822E76}" presName="text2" presStyleLbl="fgAcc2" presStyleIdx="0" presStyleCnt="3">
        <dgm:presLayoutVars>
          <dgm:chPref val="3"/>
        </dgm:presLayoutVars>
      </dgm:prSet>
      <dgm:spPr/>
    </dgm:pt>
    <dgm:pt modelId="{EA0ABF25-8FFA-4B90-AD7D-F6FDD5ADEB94}" type="pres">
      <dgm:prSet presAssocID="{109E7C7F-478C-4743-A417-F963F8822E76}" presName="hierChild3" presStyleCnt="0"/>
      <dgm:spPr/>
    </dgm:pt>
    <dgm:pt modelId="{DD743BE8-ECC3-4469-A386-F60138018EB4}" type="pres">
      <dgm:prSet presAssocID="{3C9CF8D4-65DA-4167-9948-245ED1032120}" presName="Name10" presStyleLbl="parChTrans1D2" presStyleIdx="1" presStyleCnt="3"/>
      <dgm:spPr/>
    </dgm:pt>
    <dgm:pt modelId="{486A7383-9408-4CA8-BB3D-62ADD7248CE4}" type="pres">
      <dgm:prSet presAssocID="{3C166C07-6B58-498A-ADE3-15201AF05B90}" presName="hierRoot2" presStyleCnt="0"/>
      <dgm:spPr/>
    </dgm:pt>
    <dgm:pt modelId="{ED92B82E-0E3F-417C-96C9-5477C2D25F02}" type="pres">
      <dgm:prSet presAssocID="{3C166C07-6B58-498A-ADE3-15201AF05B90}" presName="composite2" presStyleCnt="0"/>
      <dgm:spPr/>
    </dgm:pt>
    <dgm:pt modelId="{BA6717BB-40EC-4B67-9D43-7C4B9700E96E}" type="pres">
      <dgm:prSet presAssocID="{3C166C07-6B58-498A-ADE3-15201AF05B90}" presName="background2" presStyleLbl="node2" presStyleIdx="1" presStyleCnt="3"/>
      <dgm:spPr>
        <a:solidFill>
          <a:srgbClr val="F47628"/>
        </a:solidFill>
      </dgm:spPr>
    </dgm:pt>
    <dgm:pt modelId="{5B22DF70-7F70-4727-B461-0BEFBD974D1E}" type="pres">
      <dgm:prSet presAssocID="{3C166C07-6B58-498A-ADE3-15201AF05B90}" presName="text2" presStyleLbl="fgAcc2" presStyleIdx="1" presStyleCnt="3">
        <dgm:presLayoutVars>
          <dgm:chPref val="3"/>
        </dgm:presLayoutVars>
      </dgm:prSet>
      <dgm:spPr/>
    </dgm:pt>
    <dgm:pt modelId="{2E83D599-63D8-4388-B2FE-7B87800D2889}" type="pres">
      <dgm:prSet presAssocID="{3C166C07-6B58-498A-ADE3-15201AF05B90}" presName="hierChild3" presStyleCnt="0"/>
      <dgm:spPr/>
    </dgm:pt>
    <dgm:pt modelId="{29A093B8-698D-47EE-8724-631F9A9F1703}" type="pres">
      <dgm:prSet presAssocID="{2F82558D-881A-4EDD-8444-1E3A46D7D1EC}" presName="Name10" presStyleLbl="parChTrans1D2" presStyleIdx="2" presStyleCnt="3"/>
      <dgm:spPr/>
    </dgm:pt>
    <dgm:pt modelId="{E76FA7EF-0598-422D-AA91-6D37AFFA6B6B}" type="pres">
      <dgm:prSet presAssocID="{2605AD52-2BEF-4EFB-9606-A787911BED20}" presName="hierRoot2" presStyleCnt="0"/>
      <dgm:spPr/>
    </dgm:pt>
    <dgm:pt modelId="{9AD48F50-1161-4627-A2E5-23CFBF5709E7}" type="pres">
      <dgm:prSet presAssocID="{2605AD52-2BEF-4EFB-9606-A787911BED20}" presName="composite2" presStyleCnt="0"/>
      <dgm:spPr/>
    </dgm:pt>
    <dgm:pt modelId="{5776AA98-29DD-4621-9B5F-AEF1B86DBEB5}" type="pres">
      <dgm:prSet presAssocID="{2605AD52-2BEF-4EFB-9606-A787911BED20}" presName="background2" presStyleLbl="node2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7C50D7-00BA-45EE-81F2-A8DFAE21853F}" type="pres">
      <dgm:prSet presAssocID="{2605AD52-2BEF-4EFB-9606-A787911BED20}" presName="text2" presStyleLbl="fgAcc2" presStyleIdx="2" presStyleCnt="3">
        <dgm:presLayoutVars>
          <dgm:chPref val="3"/>
        </dgm:presLayoutVars>
      </dgm:prSet>
      <dgm:spPr/>
    </dgm:pt>
    <dgm:pt modelId="{049ECC65-BB32-42AE-B161-135FE254F734}" type="pres">
      <dgm:prSet presAssocID="{2605AD52-2BEF-4EFB-9606-A787911BED20}" presName="hierChild3" presStyleCnt="0"/>
      <dgm:spPr/>
    </dgm:pt>
  </dgm:ptLst>
  <dgm:cxnLst>
    <dgm:cxn modelId="{4ECD9E01-7ED4-4A8C-B8CA-158C4CB56411}" type="presOf" srcId="{3C166C07-6B58-498A-ADE3-15201AF05B90}" destId="{5B22DF70-7F70-4727-B461-0BEFBD974D1E}" srcOrd="0" destOrd="0" presId="urn:microsoft.com/office/officeart/2005/8/layout/hierarchy1"/>
    <dgm:cxn modelId="{EC85D405-2677-46C1-96AE-0465897A65AB}" type="presOf" srcId="{109E7C7F-478C-4743-A417-F963F8822E76}" destId="{8554A8D6-270D-4506-9DD4-9C2E441B551E}" srcOrd="0" destOrd="0" presId="urn:microsoft.com/office/officeart/2005/8/layout/hierarchy1"/>
    <dgm:cxn modelId="{BC219011-EB94-4AA6-AFD3-4B95A9A67465}" type="presOf" srcId="{3C9CF8D4-65DA-4167-9948-245ED1032120}" destId="{DD743BE8-ECC3-4469-A386-F60138018EB4}" srcOrd="0" destOrd="0" presId="urn:microsoft.com/office/officeart/2005/8/layout/hierarchy1"/>
    <dgm:cxn modelId="{5AE9571C-7EA5-425D-A9A9-AC28ABAE2133}" type="presOf" srcId="{51D76D4B-2381-4FCB-B0C2-EB5B7D3FE44F}" destId="{183B27DD-D428-4F1C-B0EC-95B38B20C446}" srcOrd="0" destOrd="0" presId="urn:microsoft.com/office/officeart/2005/8/layout/hierarchy1"/>
    <dgm:cxn modelId="{7A18C85C-18C6-47D3-8C70-8651FF1665FD}" type="presOf" srcId="{2F82558D-881A-4EDD-8444-1E3A46D7D1EC}" destId="{29A093B8-698D-47EE-8724-631F9A9F1703}" srcOrd="0" destOrd="0" presId="urn:microsoft.com/office/officeart/2005/8/layout/hierarchy1"/>
    <dgm:cxn modelId="{C2512D6B-9FDE-4410-8D4C-E4061E4EE216}" srcId="{51D76D4B-2381-4FCB-B0C2-EB5B7D3FE44F}" destId="{2605AD52-2BEF-4EFB-9606-A787911BED20}" srcOrd="2" destOrd="0" parTransId="{2F82558D-881A-4EDD-8444-1E3A46D7D1EC}" sibTransId="{5DCF9482-392F-424B-BF4E-C78030EC6FB7}"/>
    <dgm:cxn modelId="{EFEE586C-70A8-46A8-816C-0EA8E9DB00F3}" type="presOf" srcId="{EFB1F89E-47D3-4504-A42C-F6A9C8B3C155}" destId="{82A26086-5A6C-4240-9F4E-42AE0B0AED17}" srcOrd="0" destOrd="0" presId="urn:microsoft.com/office/officeart/2005/8/layout/hierarchy1"/>
    <dgm:cxn modelId="{68A8F956-83C7-4BB7-A227-C984866F3479}" srcId="{EFB1F89E-47D3-4504-A42C-F6A9C8B3C155}" destId="{51D76D4B-2381-4FCB-B0C2-EB5B7D3FE44F}" srcOrd="0" destOrd="0" parTransId="{0D677683-3BCF-4F7C-A1CB-AC1EB76C72F2}" sibTransId="{D5DE39F9-0DEF-4B35-A9BA-6BD9954FECC1}"/>
    <dgm:cxn modelId="{3A55147C-9EBA-4AB4-8CDA-B656D8E5F3C5}" type="presOf" srcId="{2605AD52-2BEF-4EFB-9606-A787911BED20}" destId="{DC7C50D7-00BA-45EE-81F2-A8DFAE21853F}" srcOrd="0" destOrd="0" presId="urn:microsoft.com/office/officeart/2005/8/layout/hierarchy1"/>
    <dgm:cxn modelId="{F1FADCAD-E8EC-415E-8D1B-FCDD27620D5C}" srcId="{51D76D4B-2381-4FCB-B0C2-EB5B7D3FE44F}" destId="{109E7C7F-478C-4743-A417-F963F8822E76}" srcOrd="0" destOrd="0" parTransId="{DDFB5125-4C99-4946-AAF6-E792EB65239B}" sibTransId="{C3B45474-78E1-45A8-B4D7-F790B9F07979}"/>
    <dgm:cxn modelId="{AFBE99BE-75DF-47B1-80B2-202C6EC77D63}" srcId="{51D76D4B-2381-4FCB-B0C2-EB5B7D3FE44F}" destId="{3C166C07-6B58-498A-ADE3-15201AF05B90}" srcOrd="1" destOrd="0" parTransId="{3C9CF8D4-65DA-4167-9948-245ED1032120}" sibTransId="{851F9E59-A315-4D0A-891C-0A17CFAEF138}"/>
    <dgm:cxn modelId="{DBB697E5-C61C-4529-946E-0A5017E85EB7}" type="presOf" srcId="{DDFB5125-4C99-4946-AAF6-E792EB65239B}" destId="{D5B4C4E2-EF21-4C59-95E3-BD6641B213E4}" srcOrd="0" destOrd="0" presId="urn:microsoft.com/office/officeart/2005/8/layout/hierarchy1"/>
    <dgm:cxn modelId="{6FC7F7E5-BBC4-441A-9F72-A9F07311A582}" type="presParOf" srcId="{82A26086-5A6C-4240-9F4E-42AE0B0AED17}" destId="{323EC842-38D2-43B8-8B8E-81E34186A3DC}" srcOrd="0" destOrd="0" presId="urn:microsoft.com/office/officeart/2005/8/layout/hierarchy1"/>
    <dgm:cxn modelId="{CA21D99E-DFF4-4635-AF12-EAE9703A2C4A}" type="presParOf" srcId="{323EC842-38D2-43B8-8B8E-81E34186A3DC}" destId="{FE6D6656-BB40-407C-BBA1-374C7B6FE468}" srcOrd="0" destOrd="0" presId="urn:microsoft.com/office/officeart/2005/8/layout/hierarchy1"/>
    <dgm:cxn modelId="{286B69F5-531C-4954-BE5F-C65034B7E605}" type="presParOf" srcId="{FE6D6656-BB40-407C-BBA1-374C7B6FE468}" destId="{3BC7A347-8251-4EC8-95CB-730DC44352C2}" srcOrd="0" destOrd="0" presId="urn:microsoft.com/office/officeart/2005/8/layout/hierarchy1"/>
    <dgm:cxn modelId="{9C7F96F7-83C3-4F3C-BA4E-CDD108712B2B}" type="presParOf" srcId="{FE6D6656-BB40-407C-BBA1-374C7B6FE468}" destId="{183B27DD-D428-4F1C-B0EC-95B38B20C446}" srcOrd="1" destOrd="0" presId="urn:microsoft.com/office/officeart/2005/8/layout/hierarchy1"/>
    <dgm:cxn modelId="{039FDAE9-38B4-4BBB-8639-C42BCCE677D0}" type="presParOf" srcId="{323EC842-38D2-43B8-8B8E-81E34186A3DC}" destId="{FD74DD48-CB52-41A0-B26C-C43EF7291736}" srcOrd="1" destOrd="0" presId="urn:microsoft.com/office/officeart/2005/8/layout/hierarchy1"/>
    <dgm:cxn modelId="{95DD2276-423E-45F2-9FEC-77B67E766395}" type="presParOf" srcId="{FD74DD48-CB52-41A0-B26C-C43EF7291736}" destId="{D5B4C4E2-EF21-4C59-95E3-BD6641B213E4}" srcOrd="0" destOrd="0" presId="urn:microsoft.com/office/officeart/2005/8/layout/hierarchy1"/>
    <dgm:cxn modelId="{099B5376-4E21-4D3C-8DAA-61E27B09E6A4}" type="presParOf" srcId="{FD74DD48-CB52-41A0-B26C-C43EF7291736}" destId="{39B44ED3-9B99-4CE4-96E6-167A64E24489}" srcOrd="1" destOrd="0" presId="urn:microsoft.com/office/officeart/2005/8/layout/hierarchy1"/>
    <dgm:cxn modelId="{2FB2BCB3-3455-4FAB-B1F2-EE607880F496}" type="presParOf" srcId="{39B44ED3-9B99-4CE4-96E6-167A64E24489}" destId="{935D9B1B-FE9A-491F-8089-8391B4C49B09}" srcOrd="0" destOrd="0" presId="urn:microsoft.com/office/officeart/2005/8/layout/hierarchy1"/>
    <dgm:cxn modelId="{6A116231-B6DD-4890-BE26-7129AE638564}" type="presParOf" srcId="{935D9B1B-FE9A-491F-8089-8391B4C49B09}" destId="{FEB6167B-36AD-4FB2-B4EB-8C1B267C614A}" srcOrd="0" destOrd="0" presId="urn:microsoft.com/office/officeart/2005/8/layout/hierarchy1"/>
    <dgm:cxn modelId="{97252E72-C7D3-4E35-82AB-32A70ED558C2}" type="presParOf" srcId="{935D9B1B-FE9A-491F-8089-8391B4C49B09}" destId="{8554A8D6-270D-4506-9DD4-9C2E441B551E}" srcOrd="1" destOrd="0" presId="urn:microsoft.com/office/officeart/2005/8/layout/hierarchy1"/>
    <dgm:cxn modelId="{9860DAD8-4873-43A8-A704-D8F31131610A}" type="presParOf" srcId="{39B44ED3-9B99-4CE4-96E6-167A64E24489}" destId="{EA0ABF25-8FFA-4B90-AD7D-F6FDD5ADEB94}" srcOrd="1" destOrd="0" presId="urn:microsoft.com/office/officeart/2005/8/layout/hierarchy1"/>
    <dgm:cxn modelId="{1AA574D9-D433-4B9C-B75E-3E9AC0337E19}" type="presParOf" srcId="{FD74DD48-CB52-41A0-B26C-C43EF7291736}" destId="{DD743BE8-ECC3-4469-A386-F60138018EB4}" srcOrd="2" destOrd="0" presId="urn:microsoft.com/office/officeart/2005/8/layout/hierarchy1"/>
    <dgm:cxn modelId="{7E8108C5-CAEC-453D-83F5-5FA741929483}" type="presParOf" srcId="{FD74DD48-CB52-41A0-B26C-C43EF7291736}" destId="{486A7383-9408-4CA8-BB3D-62ADD7248CE4}" srcOrd="3" destOrd="0" presId="urn:microsoft.com/office/officeart/2005/8/layout/hierarchy1"/>
    <dgm:cxn modelId="{C5FC05BB-3C20-43C2-A1B2-3CFF2F664F38}" type="presParOf" srcId="{486A7383-9408-4CA8-BB3D-62ADD7248CE4}" destId="{ED92B82E-0E3F-417C-96C9-5477C2D25F02}" srcOrd="0" destOrd="0" presId="urn:microsoft.com/office/officeart/2005/8/layout/hierarchy1"/>
    <dgm:cxn modelId="{1BDE69B0-B1A9-43A5-92CA-FE43EA9976E4}" type="presParOf" srcId="{ED92B82E-0E3F-417C-96C9-5477C2D25F02}" destId="{BA6717BB-40EC-4B67-9D43-7C4B9700E96E}" srcOrd="0" destOrd="0" presId="urn:microsoft.com/office/officeart/2005/8/layout/hierarchy1"/>
    <dgm:cxn modelId="{BC26BB48-86F6-45BF-B56A-F05597178F3F}" type="presParOf" srcId="{ED92B82E-0E3F-417C-96C9-5477C2D25F02}" destId="{5B22DF70-7F70-4727-B461-0BEFBD974D1E}" srcOrd="1" destOrd="0" presId="urn:microsoft.com/office/officeart/2005/8/layout/hierarchy1"/>
    <dgm:cxn modelId="{E7A2972A-BB0D-45BB-AA37-1301C4EE8048}" type="presParOf" srcId="{486A7383-9408-4CA8-BB3D-62ADD7248CE4}" destId="{2E83D599-63D8-4388-B2FE-7B87800D2889}" srcOrd="1" destOrd="0" presId="urn:microsoft.com/office/officeart/2005/8/layout/hierarchy1"/>
    <dgm:cxn modelId="{DEF3DFA6-D9B2-49C0-9F40-245891931BBE}" type="presParOf" srcId="{FD74DD48-CB52-41A0-B26C-C43EF7291736}" destId="{29A093B8-698D-47EE-8724-631F9A9F1703}" srcOrd="4" destOrd="0" presId="urn:microsoft.com/office/officeart/2005/8/layout/hierarchy1"/>
    <dgm:cxn modelId="{DAEBB425-2FBA-4AAF-9598-FEC051B92B52}" type="presParOf" srcId="{FD74DD48-CB52-41A0-B26C-C43EF7291736}" destId="{E76FA7EF-0598-422D-AA91-6D37AFFA6B6B}" srcOrd="5" destOrd="0" presId="urn:microsoft.com/office/officeart/2005/8/layout/hierarchy1"/>
    <dgm:cxn modelId="{520021BD-212D-4D1C-B736-54FAFCB95907}" type="presParOf" srcId="{E76FA7EF-0598-422D-AA91-6D37AFFA6B6B}" destId="{9AD48F50-1161-4627-A2E5-23CFBF5709E7}" srcOrd="0" destOrd="0" presId="urn:microsoft.com/office/officeart/2005/8/layout/hierarchy1"/>
    <dgm:cxn modelId="{7F6A0E4D-058F-4F1C-8E40-A194A71661EB}" type="presParOf" srcId="{9AD48F50-1161-4627-A2E5-23CFBF5709E7}" destId="{5776AA98-29DD-4621-9B5F-AEF1B86DBEB5}" srcOrd="0" destOrd="0" presId="urn:microsoft.com/office/officeart/2005/8/layout/hierarchy1"/>
    <dgm:cxn modelId="{8C163549-48DC-428A-A4A9-0B1B161B1244}" type="presParOf" srcId="{9AD48F50-1161-4627-A2E5-23CFBF5709E7}" destId="{DC7C50D7-00BA-45EE-81F2-A8DFAE21853F}" srcOrd="1" destOrd="0" presId="urn:microsoft.com/office/officeart/2005/8/layout/hierarchy1"/>
    <dgm:cxn modelId="{C010B505-C721-4646-8934-4D4D380B6F21}" type="presParOf" srcId="{E76FA7EF-0598-422D-AA91-6D37AFFA6B6B}" destId="{049ECC65-BB32-42AE-B161-135FE254F7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E6BE1F0E-3DE2-4532-94AD-FFC66AF1E953}" type="presOf" srcId="{6AF4AA72-DC68-40C5-B777-3F5F3DC2AAD7}" destId="{970CC8E0-C926-4C1E-A8EE-B7C8AFE666F1}" srcOrd="0" destOrd="0" presId="urn:microsoft.com/office/officeart/2009/3/layout/StepUpProcess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A452C077-52D0-4837-87F7-202F024BD23B}" type="presOf" srcId="{810973DC-D013-4171-BCFB-0872AEF74A97}" destId="{0B47398B-9A2D-440F-8D69-771238D96F7B}" srcOrd="0" destOrd="0" presId="urn:microsoft.com/office/officeart/2009/3/layout/StepUpProcess"/>
    <dgm:cxn modelId="{DB7489D6-BC16-4EDD-B201-93EB1C451D04}" type="presOf" srcId="{ADDF6DF4-6980-42A6-94F9-9F4D744E6852}" destId="{DA08AEF1-8BA2-4CDB-9400-6ED6A2E8A2BA}" srcOrd="0" destOrd="0" presId="urn:microsoft.com/office/officeart/2009/3/layout/StepUpProcess"/>
    <dgm:cxn modelId="{C8F5A7F3-6FAA-4D51-94EA-80747523948D}" type="presOf" srcId="{96ED2F51-FAA2-4052-B85D-7A2994599C82}" destId="{AB1D4BFC-4243-44A7-9690-C77873B64A03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CEE24A52-B62F-4F9E-859A-76128E3AD361}" type="presParOf" srcId="{AB1D4BFC-4243-44A7-9690-C77873B64A03}" destId="{FEB9D9BE-E81F-48F5-9822-2A8BE3531B83}" srcOrd="0" destOrd="0" presId="urn:microsoft.com/office/officeart/2009/3/layout/StepUpProcess"/>
    <dgm:cxn modelId="{4E970986-DF86-4AF3-BD73-FDA9448241AA}" type="presParOf" srcId="{FEB9D9BE-E81F-48F5-9822-2A8BE3531B83}" destId="{550BB52B-5A1C-4A6F-845D-8751BC185512}" srcOrd="0" destOrd="0" presId="urn:microsoft.com/office/officeart/2009/3/layout/StepUpProcess"/>
    <dgm:cxn modelId="{C41B2A25-7CD8-4B0F-A651-685FF35EC00F}" type="presParOf" srcId="{FEB9D9BE-E81F-48F5-9822-2A8BE3531B83}" destId="{0B47398B-9A2D-440F-8D69-771238D96F7B}" srcOrd="1" destOrd="0" presId="urn:microsoft.com/office/officeart/2009/3/layout/StepUpProcess"/>
    <dgm:cxn modelId="{B4741EA6-D501-4D70-8F99-5AA52D7BEEE8}" type="presParOf" srcId="{FEB9D9BE-E81F-48F5-9822-2A8BE3531B83}" destId="{5A556CAF-32BE-4B59-AAEB-404248FA804C}" srcOrd="2" destOrd="0" presId="urn:microsoft.com/office/officeart/2009/3/layout/StepUpProcess"/>
    <dgm:cxn modelId="{4628DF00-C62D-4A37-A66D-67CFDB748432}" type="presParOf" srcId="{AB1D4BFC-4243-44A7-9690-C77873B64A03}" destId="{867EF429-A36B-4BBC-907C-590882CDDC9C}" srcOrd="1" destOrd="0" presId="urn:microsoft.com/office/officeart/2009/3/layout/StepUpProcess"/>
    <dgm:cxn modelId="{C0155A1E-EBF2-4EA8-A5BE-277A9EC77AB6}" type="presParOf" srcId="{867EF429-A36B-4BBC-907C-590882CDDC9C}" destId="{0AFCBB72-E807-4BD2-A8C3-696AEE80A4D3}" srcOrd="0" destOrd="0" presId="urn:microsoft.com/office/officeart/2009/3/layout/StepUpProcess"/>
    <dgm:cxn modelId="{B0BE5762-C170-4E5C-BB25-0157E7551BF5}" type="presParOf" srcId="{AB1D4BFC-4243-44A7-9690-C77873B64A03}" destId="{A62D2546-1717-4F36-A6D5-694482A062A8}" srcOrd="2" destOrd="0" presId="urn:microsoft.com/office/officeart/2009/3/layout/StepUpProcess"/>
    <dgm:cxn modelId="{AA684BD0-F268-4069-AED2-E96FE91183CA}" type="presParOf" srcId="{A62D2546-1717-4F36-A6D5-694482A062A8}" destId="{4E8490EE-863F-486C-B78E-5BEDCC925960}" srcOrd="0" destOrd="0" presId="urn:microsoft.com/office/officeart/2009/3/layout/StepUpProcess"/>
    <dgm:cxn modelId="{9523BF54-8DDA-4B5A-A6FF-675974B21FE9}" type="presParOf" srcId="{A62D2546-1717-4F36-A6D5-694482A062A8}" destId="{970CC8E0-C926-4C1E-A8EE-B7C8AFE666F1}" srcOrd="1" destOrd="0" presId="urn:microsoft.com/office/officeart/2009/3/layout/StepUpProcess"/>
    <dgm:cxn modelId="{03A525DD-B512-4B71-B62B-2857608425DE}" type="presParOf" srcId="{A62D2546-1717-4F36-A6D5-694482A062A8}" destId="{AA8B9851-F6C4-467D-9557-2984A18B6CFD}" srcOrd="2" destOrd="0" presId="urn:microsoft.com/office/officeart/2009/3/layout/StepUpProcess"/>
    <dgm:cxn modelId="{A4758665-A4B5-4703-B72C-D3660319C92D}" type="presParOf" srcId="{AB1D4BFC-4243-44A7-9690-C77873B64A03}" destId="{1B6C50BD-9D99-4122-A9A8-D2A1EFAF7DF9}" srcOrd="3" destOrd="0" presId="urn:microsoft.com/office/officeart/2009/3/layout/StepUpProcess"/>
    <dgm:cxn modelId="{2C41BF41-4359-4822-AC87-78FFA243FC29}" type="presParOf" srcId="{1B6C50BD-9D99-4122-A9A8-D2A1EFAF7DF9}" destId="{72B4BE68-C519-4A68-A796-37F5980EDB07}" srcOrd="0" destOrd="0" presId="urn:microsoft.com/office/officeart/2009/3/layout/StepUpProcess"/>
    <dgm:cxn modelId="{762ACF8E-9FDE-47A4-8351-FC9945FD275B}" type="presParOf" srcId="{AB1D4BFC-4243-44A7-9690-C77873B64A03}" destId="{DA276A93-2192-4A63-8EDC-540541EC4FFD}" srcOrd="4" destOrd="0" presId="urn:microsoft.com/office/officeart/2009/3/layout/StepUpProcess"/>
    <dgm:cxn modelId="{0D020F3C-FC73-4C6A-8C83-37F2D7AC4037}" type="presParOf" srcId="{DA276A93-2192-4A63-8EDC-540541EC4FFD}" destId="{98C301B4-A68F-4932-80F5-048C11877D66}" srcOrd="0" destOrd="0" presId="urn:microsoft.com/office/officeart/2009/3/layout/StepUpProcess"/>
    <dgm:cxn modelId="{E91F6A81-83BC-4EE4-8837-10D1413F1F5F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766604-38D5-44D0-AD33-2A6B839C2BBE}" type="presOf" srcId="{810973DC-D013-4171-BCFB-0872AEF74A97}" destId="{0B47398B-9A2D-440F-8D69-771238D96F7B}" srcOrd="0" destOrd="0" presId="urn:microsoft.com/office/officeart/2009/3/layout/StepUpProcess"/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57A9920B-E4E7-4D12-A13A-2EDA2000DF39}" type="presOf" srcId="{6AF4AA72-DC68-40C5-B777-3F5F3DC2AAD7}" destId="{970CC8E0-C926-4C1E-A8EE-B7C8AFE666F1}" srcOrd="0" destOrd="0" presId="urn:microsoft.com/office/officeart/2009/3/layout/StepUpProcess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766EF96F-75FD-42CA-9BF4-893E57FD474A}" type="presOf" srcId="{96ED2F51-FAA2-4052-B85D-7A2994599C82}" destId="{AB1D4BFC-4243-44A7-9690-C77873B64A03}" srcOrd="0" destOrd="0" presId="urn:microsoft.com/office/officeart/2009/3/layout/StepUpProcess"/>
    <dgm:cxn modelId="{E84842DC-1740-451E-836A-CA0AB2976811}" type="presOf" srcId="{ADDF6DF4-6980-42A6-94F9-9F4D744E6852}" destId="{DA08AEF1-8BA2-4CDB-9400-6ED6A2E8A2BA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6E1B4C61-DEBF-444E-AC6A-781B5CA7C025}" type="presParOf" srcId="{AB1D4BFC-4243-44A7-9690-C77873B64A03}" destId="{FEB9D9BE-E81F-48F5-9822-2A8BE3531B83}" srcOrd="0" destOrd="0" presId="urn:microsoft.com/office/officeart/2009/3/layout/StepUpProcess"/>
    <dgm:cxn modelId="{6B505E03-5F20-48E9-B1C3-371D5AEA3868}" type="presParOf" srcId="{FEB9D9BE-E81F-48F5-9822-2A8BE3531B83}" destId="{550BB52B-5A1C-4A6F-845D-8751BC185512}" srcOrd="0" destOrd="0" presId="urn:microsoft.com/office/officeart/2009/3/layout/StepUpProcess"/>
    <dgm:cxn modelId="{565FBB1A-C319-47C8-BE74-72057D0F3911}" type="presParOf" srcId="{FEB9D9BE-E81F-48F5-9822-2A8BE3531B83}" destId="{0B47398B-9A2D-440F-8D69-771238D96F7B}" srcOrd="1" destOrd="0" presId="urn:microsoft.com/office/officeart/2009/3/layout/StepUpProcess"/>
    <dgm:cxn modelId="{5E1CCD31-F1F5-4B26-8631-15C123014E70}" type="presParOf" srcId="{FEB9D9BE-E81F-48F5-9822-2A8BE3531B83}" destId="{5A556CAF-32BE-4B59-AAEB-404248FA804C}" srcOrd="2" destOrd="0" presId="urn:microsoft.com/office/officeart/2009/3/layout/StepUpProcess"/>
    <dgm:cxn modelId="{0D6AC75C-A23F-4B5D-86CF-77D4D80974DE}" type="presParOf" srcId="{AB1D4BFC-4243-44A7-9690-C77873B64A03}" destId="{867EF429-A36B-4BBC-907C-590882CDDC9C}" srcOrd="1" destOrd="0" presId="urn:microsoft.com/office/officeart/2009/3/layout/StepUpProcess"/>
    <dgm:cxn modelId="{8B3892A2-026E-4EAC-B819-9B764F89F3B0}" type="presParOf" srcId="{867EF429-A36B-4BBC-907C-590882CDDC9C}" destId="{0AFCBB72-E807-4BD2-A8C3-696AEE80A4D3}" srcOrd="0" destOrd="0" presId="urn:microsoft.com/office/officeart/2009/3/layout/StepUpProcess"/>
    <dgm:cxn modelId="{5C7F694D-A97B-4F98-81E0-E626554DF225}" type="presParOf" srcId="{AB1D4BFC-4243-44A7-9690-C77873B64A03}" destId="{A62D2546-1717-4F36-A6D5-694482A062A8}" srcOrd="2" destOrd="0" presId="urn:microsoft.com/office/officeart/2009/3/layout/StepUpProcess"/>
    <dgm:cxn modelId="{C964026A-9C54-4F8F-A80B-D320F646CFF8}" type="presParOf" srcId="{A62D2546-1717-4F36-A6D5-694482A062A8}" destId="{4E8490EE-863F-486C-B78E-5BEDCC925960}" srcOrd="0" destOrd="0" presId="urn:microsoft.com/office/officeart/2009/3/layout/StepUpProcess"/>
    <dgm:cxn modelId="{317DF1DA-BCF3-4329-9FEA-AD30D46463D8}" type="presParOf" srcId="{A62D2546-1717-4F36-A6D5-694482A062A8}" destId="{970CC8E0-C926-4C1E-A8EE-B7C8AFE666F1}" srcOrd="1" destOrd="0" presId="urn:microsoft.com/office/officeart/2009/3/layout/StepUpProcess"/>
    <dgm:cxn modelId="{C07BF3C2-50A3-4E36-BD52-FFB7DBEE4F6B}" type="presParOf" srcId="{A62D2546-1717-4F36-A6D5-694482A062A8}" destId="{AA8B9851-F6C4-467D-9557-2984A18B6CFD}" srcOrd="2" destOrd="0" presId="urn:microsoft.com/office/officeart/2009/3/layout/StepUpProcess"/>
    <dgm:cxn modelId="{57438DCD-A1B0-4CBC-BCD2-65D11BE2F507}" type="presParOf" srcId="{AB1D4BFC-4243-44A7-9690-C77873B64A03}" destId="{1B6C50BD-9D99-4122-A9A8-D2A1EFAF7DF9}" srcOrd="3" destOrd="0" presId="urn:microsoft.com/office/officeart/2009/3/layout/StepUpProcess"/>
    <dgm:cxn modelId="{8E4E9D4A-5D64-4C14-B1D4-2FE20A4FB72A}" type="presParOf" srcId="{1B6C50BD-9D99-4122-A9A8-D2A1EFAF7DF9}" destId="{72B4BE68-C519-4A68-A796-37F5980EDB07}" srcOrd="0" destOrd="0" presId="urn:microsoft.com/office/officeart/2009/3/layout/StepUpProcess"/>
    <dgm:cxn modelId="{74AFA6DA-356D-4D4F-9D57-86DA32A38E0C}" type="presParOf" srcId="{AB1D4BFC-4243-44A7-9690-C77873B64A03}" destId="{DA276A93-2192-4A63-8EDC-540541EC4FFD}" srcOrd="4" destOrd="0" presId="urn:microsoft.com/office/officeart/2009/3/layout/StepUpProcess"/>
    <dgm:cxn modelId="{DC138E4E-EA97-4800-96F1-43AB755B61CC}" type="presParOf" srcId="{DA276A93-2192-4A63-8EDC-540541EC4FFD}" destId="{98C301B4-A68F-4932-80F5-048C11877D66}" srcOrd="0" destOrd="0" presId="urn:microsoft.com/office/officeart/2009/3/layout/StepUpProcess"/>
    <dgm:cxn modelId="{B636F863-6A47-4FBE-8DEB-60825A1D9918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7A8A4E0B-6B4D-4405-A1BF-E4A266D3FA2D}" type="presOf" srcId="{810973DC-D013-4171-BCFB-0872AEF74A97}" destId="{0B47398B-9A2D-440F-8D69-771238D96F7B}" srcOrd="0" destOrd="0" presId="urn:microsoft.com/office/officeart/2009/3/layout/StepUpProcess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2479DF2C-69C4-4DF9-9E51-D211777D57C2}" type="presOf" srcId="{ADDF6DF4-6980-42A6-94F9-9F4D744E6852}" destId="{DA08AEF1-8BA2-4CDB-9400-6ED6A2E8A2BA}" srcOrd="0" destOrd="0" presId="urn:microsoft.com/office/officeart/2009/3/layout/StepUpProcess"/>
    <dgm:cxn modelId="{B831AF3D-CF5B-4F91-97D9-FF6664E3DB63}" type="presOf" srcId="{96ED2F51-FAA2-4052-B85D-7A2994599C82}" destId="{AB1D4BFC-4243-44A7-9690-C77873B64A03}" srcOrd="0" destOrd="0" presId="urn:microsoft.com/office/officeart/2009/3/layout/StepUpProcess"/>
    <dgm:cxn modelId="{5C868589-1719-43F7-B2F9-DF32344537A0}" type="presOf" srcId="{6AF4AA72-DC68-40C5-B777-3F5F3DC2AAD7}" destId="{970CC8E0-C926-4C1E-A8EE-B7C8AFE666F1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8DD8F92C-340D-4F2E-9DDF-C21087B292DB}" type="presParOf" srcId="{AB1D4BFC-4243-44A7-9690-C77873B64A03}" destId="{FEB9D9BE-E81F-48F5-9822-2A8BE3531B83}" srcOrd="0" destOrd="0" presId="urn:microsoft.com/office/officeart/2009/3/layout/StepUpProcess"/>
    <dgm:cxn modelId="{C9F0DDF8-DFBA-4B52-BF65-FDF334920737}" type="presParOf" srcId="{FEB9D9BE-E81F-48F5-9822-2A8BE3531B83}" destId="{550BB52B-5A1C-4A6F-845D-8751BC185512}" srcOrd="0" destOrd="0" presId="urn:microsoft.com/office/officeart/2009/3/layout/StepUpProcess"/>
    <dgm:cxn modelId="{BA712834-A52C-461E-8D51-84284ABD6E90}" type="presParOf" srcId="{FEB9D9BE-E81F-48F5-9822-2A8BE3531B83}" destId="{0B47398B-9A2D-440F-8D69-771238D96F7B}" srcOrd="1" destOrd="0" presId="urn:microsoft.com/office/officeart/2009/3/layout/StepUpProcess"/>
    <dgm:cxn modelId="{3D10793B-270E-4A5A-B0E7-6829C0F8701D}" type="presParOf" srcId="{FEB9D9BE-E81F-48F5-9822-2A8BE3531B83}" destId="{5A556CAF-32BE-4B59-AAEB-404248FA804C}" srcOrd="2" destOrd="0" presId="urn:microsoft.com/office/officeart/2009/3/layout/StepUpProcess"/>
    <dgm:cxn modelId="{BDBE8C9E-CD36-4AD1-A3B7-ED29F996B962}" type="presParOf" srcId="{AB1D4BFC-4243-44A7-9690-C77873B64A03}" destId="{867EF429-A36B-4BBC-907C-590882CDDC9C}" srcOrd="1" destOrd="0" presId="urn:microsoft.com/office/officeart/2009/3/layout/StepUpProcess"/>
    <dgm:cxn modelId="{DE198AD9-3D49-4B73-B1A5-E3350C765DF7}" type="presParOf" srcId="{867EF429-A36B-4BBC-907C-590882CDDC9C}" destId="{0AFCBB72-E807-4BD2-A8C3-696AEE80A4D3}" srcOrd="0" destOrd="0" presId="urn:microsoft.com/office/officeart/2009/3/layout/StepUpProcess"/>
    <dgm:cxn modelId="{3AFE3CC5-6977-4187-8AD0-AF23AA6C2DA7}" type="presParOf" srcId="{AB1D4BFC-4243-44A7-9690-C77873B64A03}" destId="{A62D2546-1717-4F36-A6D5-694482A062A8}" srcOrd="2" destOrd="0" presId="urn:microsoft.com/office/officeart/2009/3/layout/StepUpProcess"/>
    <dgm:cxn modelId="{C4364797-EC98-4669-BCC3-F061635E54E7}" type="presParOf" srcId="{A62D2546-1717-4F36-A6D5-694482A062A8}" destId="{4E8490EE-863F-486C-B78E-5BEDCC925960}" srcOrd="0" destOrd="0" presId="urn:microsoft.com/office/officeart/2009/3/layout/StepUpProcess"/>
    <dgm:cxn modelId="{9F9CC506-5902-4FD1-82CA-21D4F8B774AC}" type="presParOf" srcId="{A62D2546-1717-4F36-A6D5-694482A062A8}" destId="{970CC8E0-C926-4C1E-A8EE-B7C8AFE666F1}" srcOrd="1" destOrd="0" presId="urn:microsoft.com/office/officeart/2009/3/layout/StepUpProcess"/>
    <dgm:cxn modelId="{6035FB60-196B-4DC3-A234-0A9EE70E3E64}" type="presParOf" srcId="{A62D2546-1717-4F36-A6D5-694482A062A8}" destId="{AA8B9851-F6C4-467D-9557-2984A18B6CFD}" srcOrd="2" destOrd="0" presId="urn:microsoft.com/office/officeart/2009/3/layout/StepUpProcess"/>
    <dgm:cxn modelId="{1F7E30F0-FD50-4B12-8553-976BD5B94304}" type="presParOf" srcId="{AB1D4BFC-4243-44A7-9690-C77873B64A03}" destId="{1B6C50BD-9D99-4122-A9A8-D2A1EFAF7DF9}" srcOrd="3" destOrd="0" presId="urn:microsoft.com/office/officeart/2009/3/layout/StepUpProcess"/>
    <dgm:cxn modelId="{2585F438-3563-452F-A783-50767ABE4121}" type="presParOf" srcId="{1B6C50BD-9D99-4122-A9A8-D2A1EFAF7DF9}" destId="{72B4BE68-C519-4A68-A796-37F5980EDB07}" srcOrd="0" destOrd="0" presId="urn:microsoft.com/office/officeart/2009/3/layout/StepUpProcess"/>
    <dgm:cxn modelId="{D9AF0F7F-27DA-45FC-8274-82639819C4C8}" type="presParOf" srcId="{AB1D4BFC-4243-44A7-9690-C77873B64A03}" destId="{DA276A93-2192-4A63-8EDC-540541EC4FFD}" srcOrd="4" destOrd="0" presId="urn:microsoft.com/office/officeart/2009/3/layout/StepUpProcess"/>
    <dgm:cxn modelId="{6A69FBCA-37B1-4A88-A8B6-2515BD429120}" type="presParOf" srcId="{DA276A93-2192-4A63-8EDC-540541EC4FFD}" destId="{98C301B4-A68F-4932-80F5-048C11877D66}" srcOrd="0" destOrd="0" presId="urn:microsoft.com/office/officeart/2009/3/layout/StepUpProcess"/>
    <dgm:cxn modelId="{FE4E836F-A2B1-464E-8057-5EEF9C312249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32DC6234-70F2-454A-9C8B-DCEDDCA92424}" type="presOf" srcId="{ADDF6DF4-6980-42A6-94F9-9F4D744E6852}" destId="{DA08AEF1-8BA2-4CDB-9400-6ED6A2E8A2BA}" srcOrd="0" destOrd="0" presId="urn:microsoft.com/office/officeart/2009/3/layout/StepUpProcess"/>
    <dgm:cxn modelId="{D19FB448-E088-44FE-BFB3-3E293702A87D}" type="presOf" srcId="{96ED2F51-FAA2-4052-B85D-7A2994599C82}" destId="{AB1D4BFC-4243-44A7-9690-C77873B64A03}" srcOrd="0" destOrd="0" presId="urn:microsoft.com/office/officeart/2009/3/layout/StepUpProcess"/>
    <dgm:cxn modelId="{7875F550-D05B-4E6C-BBD5-6F352DA5199F}" type="presOf" srcId="{810973DC-D013-4171-BCFB-0872AEF74A97}" destId="{0B47398B-9A2D-440F-8D69-771238D96F7B}" srcOrd="0" destOrd="0" presId="urn:microsoft.com/office/officeart/2009/3/layout/StepUpProcess"/>
    <dgm:cxn modelId="{3AEAF698-276C-4F9D-BACA-F16776B0CBEE}" type="presOf" srcId="{6AF4AA72-DC68-40C5-B777-3F5F3DC2AAD7}" destId="{970CC8E0-C926-4C1E-A8EE-B7C8AFE666F1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D8E535BC-D297-45F7-91E0-9EB8C9E82615}" type="presParOf" srcId="{AB1D4BFC-4243-44A7-9690-C77873B64A03}" destId="{FEB9D9BE-E81F-48F5-9822-2A8BE3531B83}" srcOrd="0" destOrd="0" presId="urn:microsoft.com/office/officeart/2009/3/layout/StepUpProcess"/>
    <dgm:cxn modelId="{E3EA1C0F-7740-4167-824B-F53233BECA1B}" type="presParOf" srcId="{FEB9D9BE-E81F-48F5-9822-2A8BE3531B83}" destId="{550BB52B-5A1C-4A6F-845D-8751BC185512}" srcOrd="0" destOrd="0" presId="urn:microsoft.com/office/officeart/2009/3/layout/StepUpProcess"/>
    <dgm:cxn modelId="{CA0741C1-DFE1-40FD-9985-096045708B33}" type="presParOf" srcId="{FEB9D9BE-E81F-48F5-9822-2A8BE3531B83}" destId="{0B47398B-9A2D-440F-8D69-771238D96F7B}" srcOrd="1" destOrd="0" presId="urn:microsoft.com/office/officeart/2009/3/layout/StepUpProcess"/>
    <dgm:cxn modelId="{DC1D9F3D-9A32-440A-8909-3DCE4A802B4B}" type="presParOf" srcId="{FEB9D9BE-E81F-48F5-9822-2A8BE3531B83}" destId="{5A556CAF-32BE-4B59-AAEB-404248FA804C}" srcOrd="2" destOrd="0" presId="urn:microsoft.com/office/officeart/2009/3/layout/StepUpProcess"/>
    <dgm:cxn modelId="{B2E4B0C5-4013-4498-97ED-630A46F814D2}" type="presParOf" srcId="{AB1D4BFC-4243-44A7-9690-C77873B64A03}" destId="{867EF429-A36B-4BBC-907C-590882CDDC9C}" srcOrd="1" destOrd="0" presId="urn:microsoft.com/office/officeart/2009/3/layout/StepUpProcess"/>
    <dgm:cxn modelId="{D428FA14-E360-4F51-9AD8-D7B4F876C856}" type="presParOf" srcId="{867EF429-A36B-4BBC-907C-590882CDDC9C}" destId="{0AFCBB72-E807-4BD2-A8C3-696AEE80A4D3}" srcOrd="0" destOrd="0" presId="urn:microsoft.com/office/officeart/2009/3/layout/StepUpProcess"/>
    <dgm:cxn modelId="{6889C3E8-8AAE-4EB9-9E0D-69E43CAFAD61}" type="presParOf" srcId="{AB1D4BFC-4243-44A7-9690-C77873B64A03}" destId="{A62D2546-1717-4F36-A6D5-694482A062A8}" srcOrd="2" destOrd="0" presId="urn:microsoft.com/office/officeart/2009/3/layout/StepUpProcess"/>
    <dgm:cxn modelId="{3F825B0F-B9E0-4114-BE96-616B6675D61A}" type="presParOf" srcId="{A62D2546-1717-4F36-A6D5-694482A062A8}" destId="{4E8490EE-863F-486C-B78E-5BEDCC925960}" srcOrd="0" destOrd="0" presId="urn:microsoft.com/office/officeart/2009/3/layout/StepUpProcess"/>
    <dgm:cxn modelId="{81378DFC-D162-4A9D-9C5D-73CB820A09FA}" type="presParOf" srcId="{A62D2546-1717-4F36-A6D5-694482A062A8}" destId="{970CC8E0-C926-4C1E-A8EE-B7C8AFE666F1}" srcOrd="1" destOrd="0" presId="urn:microsoft.com/office/officeart/2009/3/layout/StepUpProcess"/>
    <dgm:cxn modelId="{4CC61DCA-6346-4AEB-8231-12CB88BB537F}" type="presParOf" srcId="{A62D2546-1717-4F36-A6D5-694482A062A8}" destId="{AA8B9851-F6C4-467D-9557-2984A18B6CFD}" srcOrd="2" destOrd="0" presId="urn:microsoft.com/office/officeart/2009/3/layout/StepUpProcess"/>
    <dgm:cxn modelId="{2F6378AD-5E14-4BAB-828C-3E43A5638680}" type="presParOf" srcId="{AB1D4BFC-4243-44A7-9690-C77873B64A03}" destId="{1B6C50BD-9D99-4122-A9A8-D2A1EFAF7DF9}" srcOrd="3" destOrd="0" presId="urn:microsoft.com/office/officeart/2009/3/layout/StepUpProcess"/>
    <dgm:cxn modelId="{8D9E8715-064C-4A03-A19A-B21F75424049}" type="presParOf" srcId="{1B6C50BD-9D99-4122-A9A8-D2A1EFAF7DF9}" destId="{72B4BE68-C519-4A68-A796-37F5980EDB07}" srcOrd="0" destOrd="0" presId="urn:microsoft.com/office/officeart/2009/3/layout/StepUpProcess"/>
    <dgm:cxn modelId="{D9298E79-FF0B-41A3-A3C8-1FC09338C473}" type="presParOf" srcId="{AB1D4BFC-4243-44A7-9690-C77873B64A03}" destId="{DA276A93-2192-4A63-8EDC-540541EC4FFD}" srcOrd="4" destOrd="0" presId="urn:microsoft.com/office/officeart/2009/3/layout/StepUpProcess"/>
    <dgm:cxn modelId="{6DF916AF-5C74-49A5-823A-2E67FDBF8ACA}" type="presParOf" srcId="{DA276A93-2192-4A63-8EDC-540541EC4FFD}" destId="{98C301B4-A68F-4932-80F5-048C11877D66}" srcOrd="0" destOrd="0" presId="urn:microsoft.com/office/officeart/2009/3/layout/StepUpProcess"/>
    <dgm:cxn modelId="{6217563F-AF42-4FE3-935B-12BCEB1FF45A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36A204-295F-4A12-9026-05E55B77F94D}" type="presOf" srcId="{810973DC-D013-4171-BCFB-0872AEF74A97}" destId="{0B47398B-9A2D-440F-8D69-771238D96F7B}" srcOrd="0" destOrd="0" presId="urn:microsoft.com/office/officeart/2009/3/layout/StepUpProcess"/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91D2782C-BAC1-4236-AD54-3184FA0B45DC}" type="presOf" srcId="{6AF4AA72-DC68-40C5-B777-3F5F3DC2AAD7}" destId="{970CC8E0-C926-4C1E-A8EE-B7C8AFE666F1}" srcOrd="0" destOrd="0" presId="urn:microsoft.com/office/officeart/2009/3/layout/StepUpProcess"/>
    <dgm:cxn modelId="{2B539546-0D99-4501-A7B0-58C7B1935797}" type="presOf" srcId="{96ED2F51-FAA2-4052-B85D-7A2994599C82}" destId="{AB1D4BFC-4243-44A7-9690-C77873B64A03}" srcOrd="0" destOrd="0" presId="urn:microsoft.com/office/officeart/2009/3/layout/StepUpProcess"/>
    <dgm:cxn modelId="{BA4BC0E8-40D3-48C4-AD59-B5B3DC5A8A33}" type="presOf" srcId="{ADDF6DF4-6980-42A6-94F9-9F4D744E6852}" destId="{DA08AEF1-8BA2-4CDB-9400-6ED6A2E8A2BA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9F358337-7E08-4C3F-B5EF-9936A578CFD7}" type="presParOf" srcId="{AB1D4BFC-4243-44A7-9690-C77873B64A03}" destId="{FEB9D9BE-E81F-48F5-9822-2A8BE3531B83}" srcOrd="0" destOrd="0" presId="urn:microsoft.com/office/officeart/2009/3/layout/StepUpProcess"/>
    <dgm:cxn modelId="{AF73550A-82BD-48F0-90F4-8295AEA33DE2}" type="presParOf" srcId="{FEB9D9BE-E81F-48F5-9822-2A8BE3531B83}" destId="{550BB52B-5A1C-4A6F-845D-8751BC185512}" srcOrd="0" destOrd="0" presId="urn:microsoft.com/office/officeart/2009/3/layout/StepUpProcess"/>
    <dgm:cxn modelId="{229CBF60-EDFC-4F9A-9D61-DA23A99D2C58}" type="presParOf" srcId="{FEB9D9BE-E81F-48F5-9822-2A8BE3531B83}" destId="{0B47398B-9A2D-440F-8D69-771238D96F7B}" srcOrd="1" destOrd="0" presId="urn:microsoft.com/office/officeart/2009/3/layout/StepUpProcess"/>
    <dgm:cxn modelId="{BB7AD045-F88A-446D-B4CF-7332F1E59E48}" type="presParOf" srcId="{FEB9D9BE-E81F-48F5-9822-2A8BE3531B83}" destId="{5A556CAF-32BE-4B59-AAEB-404248FA804C}" srcOrd="2" destOrd="0" presId="urn:microsoft.com/office/officeart/2009/3/layout/StepUpProcess"/>
    <dgm:cxn modelId="{2DC8D71F-83F8-4AE5-B6E7-E18FC09771C6}" type="presParOf" srcId="{AB1D4BFC-4243-44A7-9690-C77873B64A03}" destId="{867EF429-A36B-4BBC-907C-590882CDDC9C}" srcOrd="1" destOrd="0" presId="urn:microsoft.com/office/officeart/2009/3/layout/StepUpProcess"/>
    <dgm:cxn modelId="{5CEE1015-D789-42DA-A238-D9FCCAEB3BC9}" type="presParOf" srcId="{867EF429-A36B-4BBC-907C-590882CDDC9C}" destId="{0AFCBB72-E807-4BD2-A8C3-696AEE80A4D3}" srcOrd="0" destOrd="0" presId="urn:microsoft.com/office/officeart/2009/3/layout/StepUpProcess"/>
    <dgm:cxn modelId="{B255ADFC-6437-4A4C-BFB9-3D2FCFD1F74F}" type="presParOf" srcId="{AB1D4BFC-4243-44A7-9690-C77873B64A03}" destId="{A62D2546-1717-4F36-A6D5-694482A062A8}" srcOrd="2" destOrd="0" presId="urn:microsoft.com/office/officeart/2009/3/layout/StepUpProcess"/>
    <dgm:cxn modelId="{8D6AADAA-91D1-4716-AECF-8F14A163A88F}" type="presParOf" srcId="{A62D2546-1717-4F36-A6D5-694482A062A8}" destId="{4E8490EE-863F-486C-B78E-5BEDCC925960}" srcOrd="0" destOrd="0" presId="urn:microsoft.com/office/officeart/2009/3/layout/StepUpProcess"/>
    <dgm:cxn modelId="{C428807E-9925-4FC4-B06A-BBB7C3A80255}" type="presParOf" srcId="{A62D2546-1717-4F36-A6D5-694482A062A8}" destId="{970CC8E0-C926-4C1E-A8EE-B7C8AFE666F1}" srcOrd="1" destOrd="0" presId="urn:microsoft.com/office/officeart/2009/3/layout/StepUpProcess"/>
    <dgm:cxn modelId="{AC1EE009-76E6-4C54-B271-752749F17586}" type="presParOf" srcId="{A62D2546-1717-4F36-A6D5-694482A062A8}" destId="{AA8B9851-F6C4-467D-9557-2984A18B6CFD}" srcOrd="2" destOrd="0" presId="urn:microsoft.com/office/officeart/2009/3/layout/StepUpProcess"/>
    <dgm:cxn modelId="{80FA29A9-467E-43FF-B897-3F0148A50997}" type="presParOf" srcId="{AB1D4BFC-4243-44A7-9690-C77873B64A03}" destId="{1B6C50BD-9D99-4122-A9A8-D2A1EFAF7DF9}" srcOrd="3" destOrd="0" presId="urn:microsoft.com/office/officeart/2009/3/layout/StepUpProcess"/>
    <dgm:cxn modelId="{E6C3EF92-2C3F-4D2E-88A2-1855BFD0CE63}" type="presParOf" srcId="{1B6C50BD-9D99-4122-A9A8-D2A1EFAF7DF9}" destId="{72B4BE68-C519-4A68-A796-37F5980EDB07}" srcOrd="0" destOrd="0" presId="urn:microsoft.com/office/officeart/2009/3/layout/StepUpProcess"/>
    <dgm:cxn modelId="{C42BD571-3035-4746-8581-8ADE38D6BA8B}" type="presParOf" srcId="{AB1D4BFC-4243-44A7-9690-C77873B64A03}" destId="{DA276A93-2192-4A63-8EDC-540541EC4FFD}" srcOrd="4" destOrd="0" presId="urn:microsoft.com/office/officeart/2009/3/layout/StepUpProcess"/>
    <dgm:cxn modelId="{7152FFE8-947F-46A1-BD61-A6B76D36518A}" type="presParOf" srcId="{DA276A93-2192-4A63-8EDC-540541EC4FFD}" destId="{98C301B4-A68F-4932-80F5-048C11877D66}" srcOrd="0" destOrd="0" presId="urn:microsoft.com/office/officeart/2009/3/layout/StepUpProcess"/>
    <dgm:cxn modelId="{171B0529-2E12-4557-A2AB-9BEA6860ABA8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72A8D52E-629A-47A1-BC5A-476775DF7FCA}" type="presOf" srcId="{810973DC-D013-4171-BCFB-0872AEF74A97}" destId="{0B47398B-9A2D-440F-8D69-771238D96F7B}" srcOrd="0" destOrd="0" presId="urn:microsoft.com/office/officeart/2009/3/layout/StepUpProcess"/>
    <dgm:cxn modelId="{025F9161-C835-4446-944D-53A7615872FE}" type="presOf" srcId="{96ED2F51-FAA2-4052-B85D-7A2994599C82}" destId="{AB1D4BFC-4243-44A7-9690-C77873B64A03}" srcOrd="0" destOrd="0" presId="urn:microsoft.com/office/officeart/2009/3/layout/StepUpProcess"/>
    <dgm:cxn modelId="{517319AA-2206-48F5-8BA2-6A5004EECCC5}" type="presOf" srcId="{6AF4AA72-DC68-40C5-B777-3F5F3DC2AAD7}" destId="{970CC8E0-C926-4C1E-A8EE-B7C8AFE666F1}" srcOrd="0" destOrd="0" presId="urn:microsoft.com/office/officeart/2009/3/layout/StepUpProcess"/>
    <dgm:cxn modelId="{EE41B0AC-2105-447D-A8EC-CE595C3DAE84}" type="presOf" srcId="{ADDF6DF4-6980-42A6-94F9-9F4D744E6852}" destId="{DA08AEF1-8BA2-4CDB-9400-6ED6A2E8A2BA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3AD64B29-0DF6-4562-A640-B724B6F32DB1}" type="presParOf" srcId="{AB1D4BFC-4243-44A7-9690-C77873B64A03}" destId="{FEB9D9BE-E81F-48F5-9822-2A8BE3531B83}" srcOrd="0" destOrd="0" presId="urn:microsoft.com/office/officeart/2009/3/layout/StepUpProcess"/>
    <dgm:cxn modelId="{7299AC7B-2432-4AA4-8B1D-F109AB359EE9}" type="presParOf" srcId="{FEB9D9BE-E81F-48F5-9822-2A8BE3531B83}" destId="{550BB52B-5A1C-4A6F-845D-8751BC185512}" srcOrd="0" destOrd="0" presId="urn:microsoft.com/office/officeart/2009/3/layout/StepUpProcess"/>
    <dgm:cxn modelId="{19C25797-9CD1-42FD-8262-FA097E2B648E}" type="presParOf" srcId="{FEB9D9BE-E81F-48F5-9822-2A8BE3531B83}" destId="{0B47398B-9A2D-440F-8D69-771238D96F7B}" srcOrd="1" destOrd="0" presId="urn:microsoft.com/office/officeart/2009/3/layout/StepUpProcess"/>
    <dgm:cxn modelId="{554191F6-5665-4EFB-B092-3F4F12ECF0E4}" type="presParOf" srcId="{FEB9D9BE-E81F-48F5-9822-2A8BE3531B83}" destId="{5A556CAF-32BE-4B59-AAEB-404248FA804C}" srcOrd="2" destOrd="0" presId="urn:microsoft.com/office/officeart/2009/3/layout/StepUpProcess"/>
    <dgm:cxn modelId="{96152FE4-8A86-4BFE-AFB2-CBA7EAF8B9B7}" type="presParOf" srcId="{AB1D4BFC-4243-44A7-9690-C77873B64A03}" destId="{867EF429-A36B-4BBC-907C-590882CDDC9C}" srcOrd="1" destOrd="0" presId="urn:microsoft.com/office/officeart/2009/3/layout/StepUpProcess"/>
    <dgm:cxn modelId="{966601DD-8ADF-4EA2-A5B1-1F71293CC447}" type="presParOf" srcId="{867EF429-A36B-4BBC-907C-590882CDDC9C}" destId="{0AFCBB72-E807-4BD2-A8C3-696AEE80A4D3}" srcOrd="0" destOrd="0" presId="urn:microsoft.com/office/officeart/2009/3/layout/StepUpProcess"/>
    <dgm:cxn modelId="{FB024370-0B76-4403-A805-26E6E3329B17}" type="presParOf" srcId="{AB1D4BFC-4243-44A7-9690-C77873B64A03}" destId="{A62D2546-1717-4F36-A6D5-694482A062A8}" srcOrd="2" destOrd="0" presId="urn:microsoft.com/office/officeart/2009/3/layout/StepUpProcess"/>
    <dgm:cxn modelId="{547CD0C1-889A-479F-AB21-0A9C43A5195F}" type="presParOf" srcId="{A62D2546-1717-4F36-A6D5-694482A062A8}" destId="{4E8490EE-863F-486C-B78E-5BEDCC925960}" srcOrd="0" destOrd="0" presId="urn:microsoft.com/office/officeart/2009/3/layout/StepUpProcess"/>
    <dgm:cxn modelId="{182C0EBD-131C-4F46-9386-6EE77CEC27B4}" type="presParOf" srcId="{A62D2546-1717-4F36-A6D5-694482A062A8}" destId="{970CC8E0-C926-4C1E-A8EE-B7C8AFE666F1}" srcOrd="1" destOrd="0" presId="urn:microsoft.com/office/officeart/2009/3/layout/StepUpProcess"/>
    <dgm:cxn modelId="{CAE5A66F-B1C2-4C56-B58C-6BF75CE22EDE}" type="presParOf" srcId="{A62D2546-1717-4F36-A6D5-694482A062A8}" destId="{AA8B9851-F6C4-467D-9557-2984A18B6CFD}" srcOrd="2" destOrd="0" presId="urn:microsoft.com/office/officeart/2009/3/layout/StepUpProcess"/>
    <dgm:cxn modelId="{FAD7BBEE-7A1A-4573-B194-F6C5A331F3A1}" type="presParOf" srcId="{AB1D4BFC-4243-44A7-9690-C77873B64A03}" destId="{1B6C50BD-9D99-4122-A9A8-D2A1EFAF7DF9}" srcOrd="3" destOrd="0" presId="urn:microsoft.com/office/officeart/2009/3/layout/StepUpProcess"/>
    <dgm:cxn modelId="{E558D8E3-D624-4CAB-AFE0-5F394D1F09C1}" type="presParOf" srcId="{1B6C50BD-9D99-4122-A9A8-D2A1EFAF7DF9}" destId="{72B4BE68-C519-4A68-A796-37F5980EDB07}" srcOrd="0" destOrd="0" presId="urn:microsoft.com/office/officeart/2009/3/layout/StepUpProcess"/>
    <dgm:cxn modelId="{8E7CBCD2-24A7-4339-A3FF-254792E19740}" type="presParOf" srcId="{AB1D4BFC-4243-44A7-9690-C77873B64A03}" destId="{DA276A93-2192-4A63-8EDC-540541EC4FFD}" srcOrd="4" destOrd="0" presId="urn:microsoft.com/office/officeart/2009/3/layout/StepUpProcess"/>
    <dgm:cxn modelId="{C691562E-F699-44F9-A819-6F0C4B41E419}" type="presParOf" srcId="{DA276A93-2192-4A63-8EDC-540541EC4FFD}" destId="{98C301B4-A68F-4932-80F5-048C11877D66}" srcOrd="0" destOrd="0" presId="urn:microsoft.com/office/officeart/2009/3/layout/StepUpProcess"/>
    <dgm:cxn modelId="{ED44C332-C66E-4AFE-A45F-061F12613137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EE3D9043-E86E-462B-8E33-002D89B4794C}" type="presOf" srcId="{810973DC-D013-4171-BCFB-0872AEF74A97}" destId="{0B47398B-9A2D-440F-8D69-771238D96F7B}" srcOrd="0" destOrd="0" presId="urn:microsoft.com/office/officeart/2009/3/layout/StepUpProcess"/>
    <dgm:cxn modelId="{856FFE53-3E36-4A1A-9D4E-597CF6FE3036}" type="presOf" srcId="{96ED2F51-FAA2-4052-B85D-7A2994599C82}" destId="{AB1D4BFC-4243-44A7-9690-C77873B64A03}" srcOrd="0" destOrd="0" presId="urn:microsoft.com/office/officeart/2009/3/layout/StepUpProcess"/>
    <dgm:cxn modelId="{8501DC80-6792-4E10-8F72-93B4B87FD2D4}" type="presOf" srcId="{ADDF6DF4-6980-42A6-94F9-9F4D744E6852}" destId="{DA08AEF1-8BA2-4CDB-9400-6ED6A2E8A2BA}" srcOrd="0" destOrd="0" presId="urn:microsoft.com/office/officeart/2009/3/layout/StepUpProcess"/>
    <dgm:cxn modelId="{6ED95DE3-71A4-4A52-A55E-31BFE594C6AE}" type="presOf" srcId="{6AF4AA72-DC68-40C5-B777-3F5F3DC2AAD7}" destId="{970CC8E0-C926-4C1E-A8EE-B7C8AFE666F1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F50C186B-EB49-46C1-96B4-44AAFBA8B89C}" type="presParOf" srcId="{AB1D4BFC-4243-44A7-9690-C77873B64A03}" destId="{FEB9D9BE-E81F-48F5-9822-2A8BE3531B83}" srcOrd="0" destOrd="0" presId="urn:microsoft.com/office/officeart/2009/3/layout/StepUpProcess"/>
    <dgm:cxn modelId="{C03B3B09-A7DD-484C-86EE-C51D26C3E227}" type="presParOf" srcId="{FEB9D9BE-E81F-48F5-9822-2A8BE3531B83}" destId="{550BB52B-5A1C-4A6F-845D-8751BC185512}" srcOrd="0" destOrd="0" presId="urn:microsoft.com/office/officeart/2009/3/layout/StepUpProcess"/>
    <dgm:cxn modelId="{C99DC657-9E1D-4B29-B4E3-9C8EB2CAF41D}" type="presParOf" srcId="{FEB9D9BE-E81F-48F5-9822-2A8BE3531B83}" destId="{0B47398B-9A2D-440F-8D69-771238D96F7B}" srcOrd="1" destOrd="0" presId="urn:microsoft.com/office/officeart/2009/3/layout/StepUpProcess"/>
    <dgm:cxn modelId="{7A64B023-241D-4557-8E10-9A3BE5CE8B16}" type="presParOf" srcId="{FEB9D9BE-E81F-48F5-9822-2A8BE3531B83}" destId="{5A556CAF-32BE-4B59-AAEB-404248FA804C}" srcOrd="2" destOrd="0" presId="urn:microsoft.com/office/officeart/2009/3/layout/StepUpProcess"/>
    <dgm:cxn modelId="{BAC648E8-EBE3-4913-B05C-83DD54B020A8}" type="presParOf" srcId="{AB1D4BFC-4243-44A7-9690-C77873B64A03}" destId="{867EF429-A36B-4BBC-907C-590882CDDC9C}" srcOrd="1" destOrd="0" presId="urn:microsoft.com/office/officeart/2009/3/layout/StepUpProcess"/>
    <dgm:cxn modelId="{D71D53E4-7012-4BC2-B16D-290F6036D208}" type="presParOf" srcId="{867EF429-A36B-4BBC-907C-590882CDDC9C}" destId="{0AFCBB72-E807-4BD2-A8C3-696AEE80A4D3}" srcOrd="0" destOrd="0" presId="urn:microsoft.com/office/officeart/2009/3/layout/StepUpProcess"/>
    <dgm:cxn modelId="{F6059A5C-C636-474D-BC35-8D328A331473}" type="presParOf" srcId="{AB1D4BFC-4243-44A7-9690-C77873B64A03}" destId="{A62D2546-1717-4F36-A6D5-694482A062A8}" srcOrd="2" destOrd="0" presId="urn:microsoft.com/office/officeart/2009/3/layout/StepUpProcess"/>
    <dgm:cxn modelId="{F5F34062-200E-4394-8126-2427AB6DDEBD}" type="presParOf" srcId="{A62D2546-1717-4F36-A6D5-694482A062A8}" destId="{4E8490EE-863F-486C-B78E-5BEDCC925960}" srcOrd="0" destOrd="0" presId="urn:microsoft.com/office/officeart/2009/3/layout/StepUpProcess"/>
    <dgm:cxn modelId="{E8E7CF88-A854-4CFC-9272-3C688544ED43}" type="presParOf" srcId="{A62D2546-1717-4F36-A6D5-694482A062A8}" destId="{970CC8E0-C926-4C1E-A8EE-B7C8AFE666F1}" srcOrd="1" destOrd="0" presId="urn:microsoft.com/office/officeart/2009/3/layout/StepUpProcess"/>
    <dgm:cxn modelId="{A7547FD5-57FC-47C1-81B2-D3FA4932454E}" type="presParOf" srcId="{A62D2546-1717-4F36-A6D5-694482A062A8}" destId="{AA8B9851-F6C4-467D-9557-2984A18B6CFD}" srcOrd="2" destOrd="0" presId="urn:microsoft.com/office/officeart/2009/3/layout/StepUpProcess"/>
    <dgm:cxn modelId="{1AC07465-C077-4681-A45F-46B3DE765263}" type="presParOf" srcId="{AB1D4BFC-4243-44A7-9690-C77873B64A03}" destId="{1B6C50BD-9D99-4122-A9A8-D2A1EFAF7DF9}" srcOrd="3" destOrd="0" presId="urn:microsoft.com/office/officeart/2009/3/layout/StepUpProcess"/>
    <dgm:cxn modelId="{7865A6C7-8C2D-4985-839C-EA3648C05602}" type="presParOf" srcId="{1B6C50BD-9D99-4122-A9A8-D2A1EFAF7DF9}" destId="{72B4BE68-C519-4A68-A796-37F5980EDB07}" srcOrd="0" destOrd="0" presId="urn:microsoft.com/office/officeart/2009/3/layout/StepUpProcess"/>
    <dgm:cxn modelId="{888D4498-01F4-4E5F-8809-6E87DCDB01E1}" type="presParOf" srcId="{AB1D4BFC-4243-44A7-9690-C77873B64A03}" destId="{DA276A93-2192-4A63-8EDC-540541EC4FFD}" srcOrd="4" destOrd="0" presId="urn:microsoft.com/office/officeart/2009/3/layout/StepUpProcess"/>
    <dgm:cxn modelId="{14F7CBB3-F97A-40CB-95EB-14D827F5A0F6}" type="presParOf" srcId="{DA276A93-2192-4A63-8EDC-540541EC4FFD}" destId="{98C301B4-A68F-4932-80F5-048C11877D66}" srcOrd="0" destOrd="0" presId="urn:microsoft.com/office/officeart/2009/3/layout/StepUpProcess"/>
    <dgm:cxn modelId="{A35569B3-235D-46EF-854A-9CD8851C0BE1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368A953B-F5DA-4656-BDFC-46DEF359E104}" type="presOf" srcId="{6AF4AA72-DC68-40C5-B777-3F5F3DC2AAD7}" destId="{970CC8E0-C926-4C1E-A8EE-B7C8AFE666F1}" srcOrd="0" destOrd="0" presId="urn:microsoft.com/office/officeart/2009/3/layout/StepUpProcess"/>
    <dgm:cxn modelId="{9686107C-FAE2-4085-9E71-C774464E1EEB}" type="presOf" srcId="{ADDF6DF4-6980-42A6-94F9-9F4D744E6852}" destId="{DA08AEF1-8BA2-4CDB-9400-6ED6A2E8A2BA}" srcOrd="0" destOrd="0" presId="urn:microsoft.com/office/officeart/2009/3/layout/StepUpProcess"/>
    <dgm:cxn modelId="{E04CF995-0FFD-4AC2-8F53-1E3551328152}" type="presOf" srcId="{96ED2F51-FAA2-4052-B85D-7A2994599C82}" destId="{AB1D4BFC-4243-44A7-9690-C77873B64A03}" srcOrd="0" destOrd="0" presId="urn:microsoft.com/office/officeart/2009/3/layout/StepUpProcess"/>
    <dgm:cxn modelId="{70F4F5AA-38DB-42B5-8DA3-26DC19700EC6}" type="presOf" srcId="{810973DC-D013-4171-BCFB-0872AEF74A97}" destId="{0B47398B-9A2D-440F-8D69-771238D96F7B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D3EA7607-C98C-4C8F-B12E-02A30A089CF3}" type="presParOf" srcId="{AB1D4BFC-4243-44A7-9690-C77873B64A03}" destId="{FEB9D9BE-E81F-48F5-9822-2A8BE3531B83}" srcOrd="0" destOrd="0" presId="urn:microsoft.com/office/officeart/2009/3/layout/StepUpProcess"/>
    <dgm:cxn modelId="{BD1EDC3A-C0EE-4608-B3E7-E0BA055BEFAD}" type="presParOf" srcId="{FEB9D9BE-E81F-48F5-9822-2A8BE3531B83}" destId="{550BB52B-5A1C-4A6F-845D-8751BC185512}" srcOrd="0" destOrd="0" presId="urn:microsoft.com/office/officeart/2009/3/layout/StepUpProcess"/>
    <dgm:cxn modelId="{743425BC-B2AF-44D9-BC4F-BFD2F8B96F5F}" type="presParOf" srcId="{FEB9D9BE-E81F-48F5-9822-2A8BE3531B83}" destId="{0B47398B-9A2D-440F-8D69-771238D96F7B}" srcOrd="1" destOrd="0" presId="urn:microsoft.com/office/officeart/2009/3/layout/StepUpProcess"/>
    <dgm:cxn modelId="{800D83D3-ACE5-40B8-B598-FF4A805496B6}" type="presParOf" srcId="{FEB9D9BE-E81F-48F5-9822-2A8BE3531B83}" destId="{5A556CAF-32BE-4B59-AAEB-404248FA804C}" srcOrd="2" destOrd="0" presId="urn:microsoft.com/office/officeart/2009/3/layout/StepUpProcess"/>
    <dgm:cxn modelId="{762DF4A9-E7F4-4896-98AC-602B4AB3366F}" type="presParOf" srcId="{AB1D4BFC-4243-44A7-9690-C77873B64A03}" destId="{867EF429-A36B-4BBC-907C-590882CDDC9C}" srcOrd="1" destOrd="0" presId="urn:microsoft.com/office/officeart/2009/3/layout/StepUpProcess"/>
    <dgm:cxn modelId="{EE0BBCC8-9720-453A-ABF4-D9E13CBBC0AF}" type="presParOf" srcId="{867EF429-A36B-4BBC-907C-590882CDDC9C}" destId="{0AFCBB72-E807-4BD2-A8C3-696AEE80A4D3}" srcOrd="0" destOrd="0" presId="urn:microsoft.com/office/officeart/2009/3/layout/StepUpProcess"/>
    <dgm:cxn modelId="{6D146936-51CC-4154-809F-6A87A48668E0}" type="presParOf" srcId="{AB1D4BFC-4243-44A7-9690-C77873B64A03}" destId="{A62D2546-1717-4F36-A6D5-694482A062A8}" srcOrd="2" destOrd="0" presId="urn:microsoft.com/office/officeart/2009/3/layout/StepUpProcess"/>
    <dgm:cxn modelId="{D97D84A3-8E69-4C03-9F47-F4907D59CEF7}" type="presParOf" srcId="{A62D2546-1717-4F36-A6D5-694482A062A8}" destId="{4E8490EE-863F-486C-B78E-5BEDCC925960}" srcOrd="0" destOrd="0" presId="urn:microsoft.com/office/officeart/2009/3/layout/StepUpProcess"/>
    <dgm:cxn modelId="{E4F3E84A-93E7-41FB-B97D-9122961DE59F}" type="presParOf" srcId="{A62D2546-1717-4F36-A6D5-694482A062A8}" destId="{970CC8E0-C926-4C1E-A8EE-B7C8AFE666F1}" srcOrd="1" destOrd="0" presId="urn:microsoft.com/office/officeart/2009/3/layout/StepUpProcess"/>
    <dgm:cxn modelId="{DE763E61-9475-4F6B-8AC3-07356DDE53F3}" type="presParOf" srcId="{A62D2546-1717-4F36-A6D5-694482A062A8}" destId="{AA8B9851-F6C4-467D-9557-2984A18B6CFD}" srcOrd="2" destOrd="0" presId="urn:microsoft.com/office/officeart/2009/3/layout/StepUpProcess"/>
    <dgm:cxn modelId="{B41278C7-4DC9-4F7A-92AF-9AD340805457}" type="presParOf" srcId="{AB1D4BFC-4243-44A7-9690-C77873B64A03}" destId="{1B6C50BD-9D99-4122-A9A8-D2A1EFAF7DF9}" srcOrd="3" destOrd="0" presId="urn:microsoft.com/office/officeart/2009/3/layout/StepUpProcess"/>
    <dgm:cxn modelId="{D159C1BF-40BA-4624-84C0-00D639EBE0A4}" type="presParOf" srcId="{1B6C50BD-9D99-4122-A9A8-D2A1EFAF7DF9}" destId="{72B4BE68-C519-4A68-A796-37F5980EDB07}" srcOrd="0" destOrd="0" presId="urn:microsoft.com/office/officeart/2009/3/layout/StepUpProcess"/>
    <dgm:cxn modelId="{0334DE8E-A3A9-4113-8BB9-E4A07C09D51A}" type="presParOf" srcId="{AB1D4BFC-4243-44A7-9690-C77873B64A03}" destId="{DA276A93-2192-4A63-8EDC-540541EC4FFD}" srcOrd="4" destOrd="0" presId="urn:microsoft.com/office/officeart/2009/3/layout/StepUpProcess"/>
    <dgm:cxn modelId="{BE0D8FD1-C43D-4AF7-B864-21984315DD9C}" type="presParOf" srcId="{DA276A93-2192-4A63-8EDC-540541EC4FFD}" destId="{98C301B4-A68F-4932-80F5-048C11877D66}" srcOrd="0" destOrd="0" presId="urn:microsoft.com/office/officeart/2009/3/layout/StepUpProcess"/>
    <dgm:cxn modelId="{31E9278E-4326-4C08-94CF-778E81350D8A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3BE8-ECC3-4469-A386-F60138018EB4}">
      <dsp:nvSpPr>
        <dsp:cNvPr id="0" name=""/>
        <dsp:cNvSpPr/>
      </dsp:nvSpPr>
      <dsp:spPr>
        <a:xfrm>
          <a:off x="3465733" y="1613410"/>
          <a:ext cx="1551734" cy="738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255"/>
              </a:lnTo>
              <a:lnTo>
                <a:pt x="1551734" y="503255"/>
              </a:lnTo>
              <a:lnTo>
                <a:pt x="1551734" y="738484"/>
              </a:lnTo>
            </a:path>
          </a:pathLst>
        </a:custGeom>
        <a:noFill/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C4E2-EF21-4C59-95E3-BD6641B213E4}">
      <dsp:nvSpPr>
        <dsp:cNvPr id="0" name=""/>
        <dsp:cNvSpPr/>
      </dsp:nvSpPr>
      <dsp:spPr>
        <a:xfrm>
          <a:off x="1913999" y="1613410"/>
          <a:ext cx="1551734" cy="738484"/>
        </a:xfrm>
        <a:custGeom>
          <a:avLst/>
          <a:gdLst/>
          <a:ahLst/>
          <a:cxnLst/>
          <a:rect l="0" t="0" r="0" b="0"/>
          <a:pathLst>
            <a:path>
              <a:moveTo>
                <a:pt x="1551734" y="0"/>
              </a:moveTo>
              <a:lnTo>
                <a:pt x="1551734" y="503255"/>
              </a:lnTo>
              <a:lnTo>
                <a:pt x="0" y="503255"/>
              </a:lnTo>
              <a:lnTo>
                <a:pt x="0" y="738484"/>
              </a:lnTo>
            </a:path>
          </a:pathLst>
        </a:custGeom>
        <a:noFill/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A347-8251-4EC8-95CB-730DC44352C2}">
      <dsp:nvSpPr>
        <dsp:cNvPr id="0" name=""/>
        <dsp:cNvSpPr/>
      </dsp:nvSpPr>
      <dsp:spPr>
        <a:xfrm>
          <a:off x="2196132" y="1018"/>
          <a:ext cx="2539201" cy="1612392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B27DD-D428-4F1C-B0EC-95B38B20C446}">
      <dsp:nvSpPr>
        <dsp:cNvPr id="0" name=""/>
        <dsp:cNvSpPr/>
      </dsp:nvSpPr>
      <dsp:spPr>
        <a:xfrm>
          <a:off x="2478266" y="269044"/>
          <a:ext cx="2539201" cy="161239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>
              <a:solidFill>
                <a:srgbClr val="424242"/>
              </a:solidFill>
              <a:latin typeface="Century Gothic" panose="020B0502020202020204" pitchFamily="34" charset="0"/>
            </a:rPr>
            <a:t>Chatbots</a:t>
          </a:r>
          <a:r>
            <a:rPr lang="en-IN" sz="2900" kern="1200" dirty="0">
              <a:solidFill>
                <a:srgbClr val="424242"/>
              </a:solidFill>
              <a:latin typeface="Century Gothic" panose="020B0502020202020204" pitchFamily="34" charset="0"/>
            </a:rPr>
            <a:t> fall into two basic </a:t>
          </a:r>
          <a:r>
            <a:rPr lang="en-IN" sz="2900" kern="1200" dirty="0" err="1">
              <a:solidFill>
                <a:srgbClr val="424242"/>
              </a:solidFill>
              <a:latin typeface="Century Gothic" panose="020B0502020202020204" pitchFamily="34" charset="0"/>
            </a:rPr>
            <a:t>flavors</a:t>
          </a:r>
          <a:endParaRPr lang="en-US" sz="2900" kern="1200" dirty="0">
            <a:solidFill>
              <a:schemeClr val="bg2"/>
            </a:solidFill>
            <a:latin typeface="Century Gothic" panose="020B0502020202020204" pitchFamily="34" charset="0"/>
          </a:endParaRPr>
        </a:p>
      </dsp:txBody>
      <dsp:txXfrm>
        <a:off x="2525491" y="316269"/>
        <a:ext cx="2444751" cy="1517942"/>
      </dsp:txXfrm>
    </dsp:sp>
    <dsp:sp modelId="{FEB6167B-36AD-4FB2-B4EB-8C1B267C614A}">
      <dsp:nvSpPr>
        <dsp:cNvPr id="0" name=""/>
        <dsp:cNvSpPr/>
      </dsp:nvSpPr>
      <dsp:spPr>
        <a:xfrm>
          <a:off x="644398" y="2351895"/>
          <a:ext cx="2539201" cy="1612392"/>
        </a:xfrm>
        <a:prstGeom prst="roundRect">
          <a:avLst>
            <a:gd name="adj" fmla="val 10000"/>
          </a:avLst>
        </a:prstGeom>
        <a:solidFill>
          <a:srgbClr val="F476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4A8D6-270D-4506-9DD4-9C2E441B551E}">
      <dsp:nvSpPr>
        <dsp:cNvPr id="0" name=""/>
        <dsp:cNvSpPr/>
      </dsp:nvSpPr>
      <dsp:spPr>
        <a:xfrm>
          <a:off x="926531" y="2619922"/>
          <a:ext cx="2539201" cy="161239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dirty="0">
              <a:solidFill>
                <a:srgbClr val="424242"/>
              </a:solidFill>
              <a:latin typeface="Century Gothic" panose="020B0502020202020204" pitchFamily="34" charset="0"/>
            </a:rPr>
            <a:t>Rule-based </a:t>
          </a:r>
          <a:r>
            <a:rPr lang="en-IN" sz="2900" b="0" kern="1200" dirty="0" err="1">
              <a:solidFill>
                <a:srgbClr val="424242"/>
              </a:solidFill>
              <a:latin typeface="Century Gothic" panose="020B0502020202020204" pitchFamily="34" charset="0"/>
            </a:rPr>
            <a:t>chatbot</a:t>
          </a:r>
          <a:endParaRPr lang="en-IN" sz="2900" b="0" kern="1200" dirty="0">
            <a:solidFill>
              <a:srgbClr val="424242"/>
            </a:solidFill>
            <a:latin typeface="Century Gothic" panose="020B0502020202020204" pitchFamily="34" charset="0"/>
          </a:endParaRPr>
        </a:p>
      </dsp:txBody>
      <dsp:txXfrm>
        <a:off x="973756" y="2667147"/>
        <a:ext cx="2444751" cy="1517942"/>
      </dsp:txXfrm>
    </dsp:sp>
    <dsp:sp modelId="{BA6717BB-40EC-4B67-9D43-7C4B9700E96E}">
      <dsp:nvSpPr>
        <dsp:cNvPr id="0" name=""/>
        <dsp:cNvSpPr/>
      </dsp:nvSpPr>
      <dsp:spPr>
        <a:xfrm>
          <a:off x="3747866" y="2351895"/>
          <a:ext cx="2539201" cy="1612392"/>
        </a:xfrm>
        <a:prstGeom prst="roundRect">
          <a:avLst>
            <a:gd name="adj" fmla="val 10000"/>
          </a:avLst>
        </a:prstGeom>
        <a:solidFill>
          <a:srgbClr val="F476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DF70-7F70-4727-B461-0BEFBD974D1E}">
      <dsp:nvSpPr>
        <dsp:cNvPr id="0" name=""/>
        <dsp:cNvSpPr/>
      </dsp:nvSpPr>
      <dsp:spPr>
        <a:xfrm>
          <a:off x="4030000" y="2619922"/>
          <a:ext cx="2539201" cy="161239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/>
              </a:solidFill>
              <a:latin typeface="Century Gothic" panose="020B0502020202020204" pitchFamily="34" charset="0"/>
            </a:rPr>
            <a:t>AI </a:t>
          </a:r>
          <a:r>
            <a:rPr lang="en-US" sz="2900" kern="1200" dirty="0" err="1">
              <a:solidFill>
                <a:schemeClr val="bg2"/>
              </a:solidFill>
              <a:latin typeface="Century Gothic" panose="020B0502020202020204" pitchFamily="34" charset="0"/>
            </a:rPr>
            <a:t>Chatbot</a:t>
          </a:r>
          <a:endParaRPr lang="en-US" sz="2900" kern="1200" dirty="0"/>
        </a:p>
      </dsp:txBody>
      <dsp:txXfrm>
        <a:off x="4077225" y="2667147"/>
        <a:ext cx="2444751" cy="1517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93B8-698D-47EE-8724-631F9A9F1703}">
      <dsp:nvSpPr>
        <dsp:cNvPr id="0" name=""/>
        <dsp:cNvSpPr/>
      </dsp:nvSpPr>
      <dsp:spPr>
        <a:xfrm>
          <a:off x="4856219" y="1885068"/>
          <a:ext cx="3446349" cy="820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56"/>
              </a:lnTo>
              <a:lnTo>
                <a:pt x="3446349" y="558856"/>
              </a:lnTo>
              <a:lnTo>
                <a:pt x="3446349" y="820074"/>
              </a:lnTo>
            </a:path>
          </a:pathLst>
        </a:custGeom>
        <a:noFill/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43BE8-ECC3-4469-A386-F60138018EB4}">
      <dsp:nvSpPr>
        <dsp:cNvPr id="0" name=""/>
        <dsp:cNvSpPr/>
      </dsp:nvSpPr>
      <dsp:spPr>
        <a:xfrm>
          <a:off x="4810499" y="1885068"/>
          <a:ext cx="91440" cy="820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0074"/>
              </a:lnTo>
            </a:path>
          </a:pathLst>
        </a:custGeom>
        <a:noFill/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C4E2-EF21-4C59-95E3-BD6641B213E4}">
      <dsp:nvSpPr>
        <dsp:cNvPr id="0" name=""/>
        <dsp:cNvSpPr/>
      </dsp:nvSpPr>
      <dsp:spPr>
        <a:xfrm>
          <a:off x="1409870" y="1885068"/>
          <a:ext cx="3446349" cy="820074"/>
        </a:xfrm>
        <a:custGeom>
          <a:avLst/>
          <a:gdLst/>
          <a:ahLst/>
          <a:cxnLst/>
          <a:rect l="0" t="0" r="0" b="0"/>
          <a:pathLst>
            <a:path>
              <a:moveTo>
                <a:pt x="3446349" y="0"/>
              </a:moveTo>
              <a:lnTo>
                <a:pt x="3446349" y="558856"/>
              </a:lnTo>
              <a:lnTo>
                <a:pt x="0" y="558856"/>
              </a:lnTo>
              <a:lnTo>
                <a:pt x="0" y="820074"/>
              </a:lnTo>
            </a:path>
          </a:pathLst>
        </a:custGeom>
        <a:noFill/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A347-8251-4EC8-95CB-730DC44352C2}">
      <dsp:nvSpPr>
        <dsp:cNvPr id="0" name=""/>
        <dsp:cNvSpPr/>
      </dsp:nvSpPr>
      <dsp:spPr>
        <a:xfrm>
          <a:off x="3446349" y="94533"/>
          <a:ext cx="2819740" cy="1790535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B27DD-D428-4F1C-B0EC-95B38B20C446}">
      <dsp:nvSpPr>
        <dsp:cNvPr id="0" name=""/>
        <dsp:cNvSpPr/>
      </dsp:nvSpPr>
      <dsp:spPr>
        <a:xfrm>
          <a:off x="3759653" y="392172"/>
          <a:ext cx="2819740" cy="17905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/>
              </a:solidFill>
              <a:latin typeface="Century Gothic" panose="020B0502020202020204" pitchFamily="34" charset="0"/>
            </a:rPr>
            <a:t>Challenges</a:t>
          </a:r>
          <a:endParaRPr lang="en-US" sz="2400" kern="1200" dirty="0">
            <a:solidFill>
              <a:schemeClr val="bg2"/>
            </a:solidFill>
            <a:latin typeface="Century Gothic" panose="020B0502020202020204" pitchFamily="34" charset="0"/>
          </a:endParaRPr>
        </a:p>
      </dsp:txBody>
      <dsp:txXfrm>
        <a:off x="3812096" y="444615"/>
        <a:ext cx="2714854" cy="1685649"/>
      </dsp:txXfrm>
    </dsp:sp>
    <dsp:sp modelId="{FEB6167B-36AD-4FB2-B4EB-8C1B267C614A}">
      <dsp:nvSpPr>
        <dsp:cNvPr id="0" name=""/>
        <dsp:cNvSpPr/>
      </dsp:nvSpPr>
      <dsp:spPr>
        <a:xfrm>
          <a:off x="0" y="2705142"/>
          <a:ext cx="2819740" cy="1790535"/>
        </a:xfrm>
        <a:prstGeom prst="roundRect">
          <a:avLst>
            <a:gd name="adj" fmla="val 10000"/>
          </a:avLst>
        </a:prstGeom>
        <a:solidFill>
          <a:srgbClr val="F476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4A8D6-270D-4506-9DD4-9C2E441B551E}">
      <dsp:nvSpPr>
        <dsp:cNvPr id="0" name=""/>
        <dsp:cNvSpPr/>
      </dsp:nvSpPr>
      <dsp:spPr>
        <a:xfrm>
          <a:off x="313304" y="3002781"/>
          <a:ext cx="2819740" cy="17905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424242"/>
              </a:solidFill>
              <a:latin typeface="Century Gothic" panose="020B0502020202020204" pitchFamily="34" charset="0"/>
            </a:rPr>
            <a:t>Creating a seamless customer experience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1) Customers don't respond well to </a:t>
          </a:r>
          <a:b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    </a:t>
          </a:r>
          <a:r>
            <a:rPr lang="en-IN" sz="1200" kern="1200" dirty="0" err="1">
              <a:solidFill>
                <a:srgbClr val="424242"/>
              </a:solidFill>
              <a:latin typeface="Century Gothic" panose="020B0502020202020204" pitchFamily="34" charset="0"/>
            </a:rPr>
            <a:t>chatbots</a:t>
          </a: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 that can't adapt to a </a:t>
          </a:r>
          <a:b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    changing conversation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2) Careful attention must be paid </a:t>
          </a:r>
          <a:b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    to flow optimization, API </a:t>
          </a:r>
          <a:b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</a:b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    integration and error handling</a:t>
          </a:r>
          <a:endParaRPr lang="en-IN" sz="1200" b="0" kern="1200" dirty="0">
            <a:solidFill>
              <a:srgbClr val="424242"/>
            </a:solidFill>
            <a:latin typeface="Century Gothic" panose="020B0502020202020204" pitchFamily="34" charset="0"/>
          </a:endParaRPr>
        </a:p>
      </dsp:txBody>
      <dsp:txXfrm>
        <a:off x="365747" y="3055224"/>
        <a:ext cx="2714854" cy="1685649"/>
      </dsp:txXfrm>
    </dsp:sp>
    <dsp:sp modelId="{BA6717BB-40EC-4B67-9D43-7C4B9700E96E}">
      <dsp:nvSpPr>
        <dsp:cNvPr id="0" name=""/>
        <dsp:cNvSpPr/>
      </dsp:nvSpPr>
      <dsp:spPr>
        <a:xfrm>
          <a:off x="3446349" y="2705142"/>
          <a:ext cx="2819740" cy="1790535"/>
        </a:xfrm>
        <a:prstGeom prst="roundRect">
          <a:avLst>
            <a:gd name="adj" fmla="val 10000"/>
          </a:avLst>
        </a:prstGeom>
        <a:solidFill>
          <a:srgbClr val="F476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DF70-7F70-4727-B461-0BEFBD974D1E}">
      <dsp:nvSpPr>
        <dsp:cNvPr id="0" name=""/>
        <dsp:cNvSpPr/>
      </dsp:nvSpPr>
      <dsp:spPr>
        <a:xfrm>
          <a:off x="3759653" y="3002781"/>
          <a:ext cx="2819740" cy="17905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424242"/>
              </a:solidFill>
              <a:latin typeface="Century Gothic" panose="020B0502020202020204" pitchFamily="34" charset="0"/>
            </a:rPr>
            <a:t>Time spent learning vs implementation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A bot must be attractive enough initially to engage a customer but there are benefits to letting the bot learn the customer's preferences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entury Gothic" panose="020B0502020202020204" pitchFamily="34" charset="0"/>
          </a:endParaRPr>
        </a:p>
      </dsp:txBody>
      <dsp:txXfrm>
        <a:off x="3812096" y="3055224"/>
        <a:ext cx="2714854" cy="1685649"/>
      </dsp:txXfrm>
    </dsp:sp>
    <dsp:sp modelId="{5776AA98-29DD-4621-9B5F-AEF1B86DBEB5}">
      <dsp:nvSpPr>
        <dsp:cNvPr id="0" name=""/>
        <dsp:cNvSpPr/>
      </dsp:nvSpPr>
      <dsp:spPr>
        <a:xfrm>
          <a:off x="6892698" y="2705142"/>
          <a:ext cx="2819740" cy="17905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C50D7-00BA-45EE-81F2-A8DFAE21853F}">
      <dsp:nvSpPr>
        <dsp:cNvPr id="0" name=""/>
        <dsp:cNvSpPr/>
      </dsp:nvSpPr>
      <dsp:spPr>
        <a:xfrm>
          <a:off x="7206002" y="3002781"/>
          <a:ext cx="2819740" cy="17905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DE1E2"/>
            </a:gs>
            <a:gs pos="100000">
              <a:srgbClr val="FFFFFF"/>
            </a:gs>
          </a:gsLst>
          <a:lin ang="16200000" scaled="0"/>
        </a:gra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424242"/>
              </a:solidFill>
              <a:latin typeface="Century Gothic" panose="020B0502020202020204" pitchFamily="34" charset="0"/>
            </a:rPr>
            <a:t>Routing and escalation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424242"/>
              </a:solidFill>
              <a:latin typeface="Century Gothic" panose="020B0502020202020204" pitchFamily="34" charset="0"/>
            </a:rPr>
            <a:t>How does the bot determine when is the right time to get a human involved</a:t>
          </a:r>
          <a:endParaRPr lang="en-IN" sz="1200" kern="1200" dirty="0">
            <a:latin typeface="Century Gothic" panose="020B0502020202020204" pitchFamily="34" charset="0"/>
          </a:endParaRPr>
        </a:p>
      </dsp:txBody>
      <dsp:txXfrm>
        <a:off x="7258445" y="3055224"/>
        <a:ext cx="2714854" cy="1685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506026" y="177134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252294" y="2527058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1</a:t>
          </a:r>
        </a:p>
      </dsp:txBody>
      <dsp:txXfrm>
        <a:off x="252294" y="2527058"/>
        <a:ext cx="2283475" cy="2001599"/>
      </dsp:txXfrm>
    </dsp:sp>
    <dsp:sp modelId="{5A556CAF-32BE-4B59-AAEB-404248FA804C}">
      <dsp:nvSpPr>
        <dsp:cNvPr id="0" name=""/>
        <dsp:cNvSpPr/>
      </dsp:nvSpPr>
      <dsp:spPr>
        <a:xfrm>
          <a:off x="2104925" y="1585129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3301446" y="1079610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3047714" y="1835329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 2</a:t>
          </a:r>
        </a:p>
      </dsp:txBody>
      <dsp:txXfrm>
        <a:off x="3047714" y="1835329"/>
        <a:ext cx="2283475" cy="2001599"/>
      </dsp:txXfrm>
    </dsp:sp>
    <dsp:sp modelId="{AA8B9851-F6C4-467D-9557-2984A18B6CFD}">
      <dsp:nvSpPr>
        <dsp:cNvPr id="0" name=""/>
        <dsp:cNvSpPr/>
      </dsp:nvSpPr>
      <dsp:spPr>
        <a:xfrm>
          <a:off x="4900344" y="893400"/>
          <a:ext cx="430844" cy="430844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6096865" y="387881"/>
          <a:ext cx="1520038" cy="2529309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5843133" y="1143600"/>
          <a:ext cx="2283475" cy="200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solidFill>
                <a:srgbClr val="F47628"/>
              </a:solidFill>
            </a:rPr>
            <a:t>Step3</a:t>
          </a:r>
        </a:p>
      </dsp:txBody>
      <dsp:txXfrm>
        <a:off x="5843133" y="1143600"/>
        <a:ext cx="2283475" cy="200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C572E-863E-4EA6-84C3-99065702695D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C9B4-568A-48DE-BB97-52E751F56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Usage: </a:t>
            </a:r>
            <a:r>
              <a:rPr lang="en-US" dirty="0"/>
              <a:t>This slide is for Course Title.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5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59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22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94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89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65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82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00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7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65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4.png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6.pn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0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0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4.png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6.png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5.xml"/></Relationships>
</file>

<file path=ppt/slideLayouts/_rels/slideLayout2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4.png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6.png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4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svg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6.xml"/></Relationships>
</file>

<file path=ppt/slideLayouts/_rels/slideLayout3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4.png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0.png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svg"/></Relationships>
</file>

<file path=ppt/slideLayouts/_rels/slideLayout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9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9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4.png"/><Relationship Id="rId2" Type="http://schemas.openxmlformats.org/officeDocument/2006/relationships/diagramData" Target="../diagrams/data7.xml"/><Relationship Id="rId1" Type="http://schemas.openxmlformats.org/officeDocument/2006/relationships/slideMaster" Target="../slideMasters/slideMaster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0.png"/></Relationships>
</file>

<file path=ppt/slideLayouts/_rels/slideLayout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6.png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svg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8.xml"/></Relationships>
</file>

<file path=ppt/slideLayouts/_rels/slideLayout4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54.png"/><Relationship Id="rId2" Type="http://schemas.openxmlformats.org/officeDocument/2006/relationships/diagramData" Target="../diagrams/data8.xml"/><Relationship Id="rId1" Type="http://schemas.openxmlformats.org/officeDocument/2006/relationships/slideMaster" Target="../slideMasters/slideMaster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0.png"/></Relationships>
</file>

<file path=ppt/slideLayouts/_rels/slideLayout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6.png"/></Relationships>
</file>

<file path=ppt/slideLayouts/_rels/slideLayout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svg"/></Relationships>
</file>

<file path=ppt/slideLayouts/_rels/slideLayout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9.xml"/></Relationships>
</file>

<file path=ppt/slideLayouts/_rels/slideLayout5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5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54.png"/><Relationship Id="rId2" Type="http://schemas.openxmlformats.org/officeDocument/2006/relationships/diagramData" Target="../diagrams/data9.xml"/><Relationship Id="rId1" Type="http://schemas.openxmlformats.org/officeDocument/2006/relationships/slideMaster" Target="../slideMasters/slideMaster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0.png"/></Relationships>
</file>

<file path=ppt/slideLayouts/_rels/slideLayout5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6.png"/></Relationships>
</file>

<file path=ppt/slideLayouts/_rels/slideLayout5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5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5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0.xml"/></Relationships>
</file>

<file path=ppt/slideLayouts/_rels/slideLayout57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4.png"/><Relationship Id="rId2" Type="http://schemas.openxmlformats.org/officeDocument/2006/relationships/diagramData" Target="../diagrams/data10.xml"/><Relationship Id="rId1" Type="http://schemas.openxmlformats.org/officeDocument/2006/relationships/slideMaster" Target="../slideMasters/slideMaster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6.png"/></Relationships>
</file>

<file path=ppt/slideLayouts/_rels/slideLayout5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5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5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6.png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4.pn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244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868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886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2608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25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44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296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32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0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84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39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428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07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238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6914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47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84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153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342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549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8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296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8644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14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809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277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66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242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284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72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808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0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33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2777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52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826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4521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6140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954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195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3702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32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55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785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5975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095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38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37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003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5000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941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17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46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010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50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88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1870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358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913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238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53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6083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438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416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7739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823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1139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162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9562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0461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8558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7625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086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175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5586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577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732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524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666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8029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948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003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7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478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517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66232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0341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807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646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049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127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4789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288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6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844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566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7006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92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0270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892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51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888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779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756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0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1927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670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3372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977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5472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3975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90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228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8655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969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057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9741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17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198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878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641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429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8649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4393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575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6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35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428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169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826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372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567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8369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192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490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693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2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3433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9622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763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131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629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453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99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2487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7372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2821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5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3749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491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17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70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57774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18196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081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730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713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070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5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3069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326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26145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956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0064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9252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23350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89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629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58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81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173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305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625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114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341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332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63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209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720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785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89006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9804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624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0038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629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099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48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3199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587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49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9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6857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2831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994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073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464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019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576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141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2622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8552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702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3491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418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2064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4303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7438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3475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052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0878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0767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7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0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49172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0900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4119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54942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2374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2171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98813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134667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229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1611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73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349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02394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63401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5694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04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44150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8963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9425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6288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93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3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8329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24374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0295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3263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8648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962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5428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8686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4155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770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3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67938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86323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554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433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944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5114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2333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76306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2368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8182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92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7078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981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676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292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21847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0521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432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1686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426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94711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6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37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072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9983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721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05317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1252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510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843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3901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31898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83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207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6888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9914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493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2381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9383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1503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3442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469497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7581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9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94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7020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1398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3186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72784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8598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352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72682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633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5119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8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2013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37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3171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4048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7216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08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755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08158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003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48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95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30098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4797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5682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13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99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981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812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69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4221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37794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62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59195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7034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3141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402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8129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0321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9703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79423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6705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4138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096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694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838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7769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3361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5213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7104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1432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691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626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86720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9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8094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8284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0666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35470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45148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4901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327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525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4491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8796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07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854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348708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9483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055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4655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298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77286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9622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491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2119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2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8327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2548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03488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651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607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09845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542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0054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21990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94666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45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0488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94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5531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6154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1346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2412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5473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0076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8593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4997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8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1583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5740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78453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083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9457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2918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26344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0585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8431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0988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4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0705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58302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9576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8719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16200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7721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28436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2579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1974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7259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5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5933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898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83676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69671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1607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4857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4707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52009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0501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2559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03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7910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745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34517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063801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5271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9642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23706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08619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2775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50335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7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1847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5051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94005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7363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07299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0124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6357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8649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5869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5498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160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135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82945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0749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2554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8719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116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467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7425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5170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0062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13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3824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2971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2739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5734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993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19204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336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3204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66013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2997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58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1583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0008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6962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6040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533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8013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55102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8250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47310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83677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112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94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22596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9715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4589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5093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1315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71562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5263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1773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4229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744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346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8056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428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5564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570934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889464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40794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8602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8064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2881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18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4628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7205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4463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8994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78811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9773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8378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290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4596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999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40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384751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1147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7052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62219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09352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977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58526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8373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3875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0240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05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993425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64555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04506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15571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31750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4396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7394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8800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28343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68162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89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3137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1408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7901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9490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43956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40985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5383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7476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22907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97317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3396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37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965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240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7555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4547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52640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589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459" y="3017648"/>
            <a:ext cx="841375" cy="841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80446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3610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97759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05763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7057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5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2841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27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8293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2" y="306917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226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84110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3" y="2992232"/>
            <a:ext cx="730496" cy="88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64309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34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921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3463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61308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60983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097280" y="3738434"/>
            <a:ext cx="10386220" cy="69047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466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6" y="3738433"/>
            <a:ext cx="721920" cy="722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75767" y="6310725"/>
            <a:ext cx="204046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6" kern="0" dirty="0">
                <a:solidFill>
                  <a:srgbClr val="FBCCAF"/>
                </a:solidFill>
                <a:cs typeface="Arial"/>
                <a:sym typeface="Arial"/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71917"/>
            <a:ext cx="3460750" cy="1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92870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9" y="2806600"/>
            <a:ext cx="10243471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70403"/>
            <a:ext cx="719328" cy="84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0902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786" y="5557600"/>
            <a:ext cx="1091214" cy="1091719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0287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12" name="Shape 90">
            <a:extLst>
              <a:ext uri="{FF2B5EF4-FFF2-40B4-BE49-F238E27FC236}">
                <a16:creationId xmlns:a16="http://schemas.microsoft.com/office/drawing/2014/main" id="{3D2AC376-B631-4F16-A9DD-1B2615AAC841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DCA9D95B-82B5-4456-8E4A-B1FB092EA61C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0B41454A-8364-4C03-ADA8-D1BA44F02B5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3">
            <a:extLst>
              <a:ext uri="{FF2B5EF4-FFF2-40B4-BE49-F238E27FC236}">
                <a16:creationId xmlns:a16="http://schemas.microsoft.com/office/drawing/2014/main" id="{0A5EFBFD-1217-40ED-BB24-201E210CCB68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AB7EE0F-1DC5-4E9E-9B0F-71F565D64784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4" name="Shape 115">
            <a:extLst>
              <a:ext uri="{FF2B5EF4-FFF2-40B4-BE49-F238E27FC236}">
                <a16:creationId xmlns:a16="http://schemas.microsoft.com/office/drawing/2014/main" id="{6EE3EBE5-4416-46D8-9AEE-B0419441A6CE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5" name="Shape 116">
            <a:extLst>
              <a:ext uri="{FF2B5EF4-FFF2-40B4-BE49-F238E27FC236}">
                <a16:creationId xmlns:a16="http://schemas.microsoft.com/office/drawing/2014/main" id="{85312DF3-05A6-4FFC-8377-523B9C58BB97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8872A0F6-FB87-4619-9408-11CED0108B44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7" name="Shape 118">
            <a:extLst>
              <a:ext uri="{FF2B5EF4-FFF2-40B4-BE49-F238E27FC236}">
                <a16:creationId xmlns:a16="http://schemas.microsoft.com/office/drawing/2014/main" id="{C34B42B6-CA7E-4FE1-89E4-E8D9178FD28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119">
            <a:extLst>
              <a:ext uri="{FF2B5EF4-FFF2-40B4-BE49-F238E27FC236}">
                <a16:creationId xmlns:a16="http://schemas.microsoft.com/office/drawing/2014/main" id="{42CAD799-1434-49B2-879D-021C391522CA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120">
            <a:extLst>
              <a:ext uri="{FF2B5EF4-FFF2-40B4-BE49-F238E27FC236}">
                <a16:creationId xmlns:a16="http://schemas.microsoft.com/office/drawing/2014/main" id="{9CA45800-459F-44D2-B536-AA953111A75F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121">
            <a:extLst>
              <a:ext uri="{FF2B5EF4-FFF2-40B4-BE49-F238E27FC236}">
                <a16:creationId xmlns:a16="http://schemas.microsoft.com/office/drawing/2014/main" id="{198F7FCD-90B1-4096-B9BB-D2584E0235D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94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33482" y="2888423"/>
            <a:ext cx="10350018" cy="108115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181685" y="4000322"/>
            <a:ext cx="10301815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2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628643" y="4055542"/>
            <a:ext cx="504839" cy="504309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6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3078553"/>
            <a:ext cx="719328" cy="719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>
                <a:solidFill>
                  <a:srgbClr val="4285F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285F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16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144173" y="2826876"/>
            <a:ext cx="10339327" cy="120424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53763"/>
            <a:ext cx="719328" cy="71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91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240028" y="2806600"/>
            <a:ext cx="10243472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398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398"/>
            </a:lvl2pPr>
            <a:lvl3pPr lvl="2" rtl="0">
              <a:spcBef>
                <a:spcPts val="0"/>
              </a:spcBef>
              <a:buSzPct val="100000"/>
              <a:defRPr sz="6398"/>
            </a:lvl3pPr>
            <a:lvl4pPr lvl="3" rtl="0">
              <a:spcBef>
                <a:spcPts val="0"/>
              </a:spcBef>
              <a:buSzPct val="100000"/>
              <a:defRPr sz="6398"/>
            </a:lvl4pPr>
            <a:lvl5pPr lvl="4" rtl="0">
              <a:spcBef>
                <a:spcPts val="0"/>
              </a:spcBef>
              <a:buSzPct val="100000"/>
              <a:defRPr sz="6398"/>
            </a:lvl5pPr>
            <a:lvl6pPr lvl="5" rtl="0">
              <a:spcBef>
                <a:spcPts val="0"/>
              </a:spcBef>
              <a:buSzPct val="100000"/>
              <a:defRPr sz="6398"/>
            </a:lvl6pPr>
            <a:lvl7pPr lvl="6" rtl="0">
              <a:spcBef>
                <a:spcPts val="0"/>
              </a:spcBef>
              <a:buSzPct val="100000"/>
              <a:defRPr sz="6398"/>
            </a:lvl7pPr>
            <a:lvl8pPr lvl="7" rtl="0">
              <a:spcBef>
                <a:spcPts val="0"/>
              </a:spcBef>
              <a:buSzPct val="100000"/>
              <a:defRPr sz="6398"/>
            </a:lvl8pPr>
            <a:lvl9pPr lvl="8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3011295"/>
            <a:ext cx="719328" cy="91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3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25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28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5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0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01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6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12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4" y="5708293"/>
            <a:ext cx="833697" cy="834083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00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81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141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34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11" y="5376618"/>
            <a:ext cx="1091184" cy="10916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1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5296319"/>
            <a:ext cx="12171752" cy="1561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5167931"/>
            <a:ext cx="12171752" cy="136627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86591" y="193442"/>
            <a:ext cx="11584803" cy="470110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67735" y="5451119"/>
            <a:ext cx="4470479" cy="562604"/>
          </a:xfrm>
          <a:prstGeom prst="rect">
            <a:avLst/>
          </a:prstGeom>
        </p:spPr>
        <p:txBody>
          <a:bodyPr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206" y="4057573"/>
            <a:ext cx="1091184" cy="109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83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861168"/>
            <a:ext cx="915257" cy="731859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7184" y="2594033"/>
            <a:ext cx="10025512" cy="1333609"/>
          </a:xfrm>
          <a:prstGeom prst="rect">
            <a:avLst/>
          </a:prstGeom>
        </p:spPr>
        <p:txBody>
          <a:bodyPr/>
          <a:lstStyle>
            <a:lvl1pPr>
              <a:buNone/>
              <a:defRPr sz="6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27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5" y="5860969"/>
            <a:ext cx="914571" cy="73185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1100816" y="5556028"/>
            <a:ext cx="1091184" cy="10916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375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7979" y="1179813"/>
            <a:ext cx="5255779" cy="451867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667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83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058486" y="33"/>
            <a:ext cx="61335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157018" y="295701"/>
            <a:ext cx="5723278" cy="6181990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7553795" y="77825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7553795" y="2217044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7553795" y="3655831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7553795" y="5094617"/>
            <a:ext cx="3516823" cy="1323843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5383585" y="2209501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5383585" y="2786384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5383583" y="3413690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5383583" y="3976858"/>
            <a:ext cx="4106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383" tIns="45679" rIns="91383" bIns="45679" anchor="t" anchorCtr="0">
            <a:noAutofit/>
          </a:bodyPr>
          <a:lstStyle/>
          <a:p>
            <a:pPr algn="ctr"/>
            <a:r>
              <a:rPr lang="en-IN" sz="1799" kern="0" dirty="0">
                <a:solidFill>
                  <a:srgbClr val="FFFFFF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5890465" y="1440177"/>
            <a:ext cx="1663329" cy="110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5884767" y="2878964"/>
            <a:ext cx="1669027" cy="25890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5884767" y="3727952"/>
            <a:ext cx="1669027" cy="58980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5884767" y="4318038"/>
            <a:ext cx="1669027" cy="143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8" y="5584815"/>
            <a:ext cx="915257" cy="7318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66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237488" y="2753800"/>
            <a:ext cx="10339912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17" y="3076410"/>
            <a:ext cx="719328" cy="7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28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093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4079172" y="1308388"/>
            <a:ext cx="4008349" cy="4010206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4285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6083346" y="1308389"/>
            <a:ext cx="0" cy="40101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4666181" y="1895713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4666181" y="1895669"/>
            <a:ext cx="2834287" cy="28356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4079172" y="3313491"/>
            <a:ext cx="4008243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5710384" y="3692166"/>
            <a:ext cx="2322993" cy="1555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6083528" y="2249973"/>
            <a:ext cx="2648271" cy="2313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6027324" y="1452539"/>
            <a:ext cx="2278110" cy="18025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3809540" y="3313491"/>
            <a:ext cx="2273806" cy="2236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3958189" y="1885113"/>
            <a:ext cx="2314539" cy="1544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3460203" y="2742750"/>
            <a:ext cx="2623144" cy="18176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4941988" y="2176562"/>
            <a:ext cx="2282716" cy="22837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383" tIns="45679" rIns="91383" bIns="45679" anchor="ctr" anchorCtr="0">
            <a:noAutofit/>
          </a:bodyPr>
          <a:lstStyle/>
          <a:p>
            <a:pPr algn="ctr"/>
            <a:endParaRPr sz="1799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2723158" y="1481107"/>
            <a:ext cx="1594361" cy="3264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2668183" y="4914443"/>
            <a:ext cx="1694205" cy="290378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1805269" y="3313491"/>
            <a:ext cx="1654933" cy="453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7983157" y="1493735"/>
            <a:ext cx="1683420" cy="5025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8724871" y="3544326"/>
            <a:ext cx="1148468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7777418" y="4861718"/>
            <a:ext cx="1603957" cy="73320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721957" y="4274023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207238" y="3245802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509243" y="204073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117699" y="2115914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7166" y="3251240"/>
            <a:ext cx="5397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056993" y="4305521"/>
            <a:ext cx="5397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91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72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79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302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84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02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696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512998" y="3718255"/>
            <a:ext cx="8328774" cy="340400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9013504" y="3718255"/>
            <a:ext cx="2662865" cy="340400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358" y="2614611"/>
            <a:ext cx="1091184" cy="1091689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512997" y="1881718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37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0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46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718412"/>
          <a:ext cx="8128000" cy="54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58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06702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852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8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069170"/>
            <a:ext cx="719328" cy="719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160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83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" y="3144234"/>
            <a:ext cx="719328" cy="719661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162929" y="2753800"/>
            <a:ext cx="10414471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5598"/>
            </a:lvl2pPr>
            <a:lvl3pPr lvl="2" rtl="0">
              <a:spcBef>
                <a:spcPts val="0"/>
              </a:spcBef>
              <a:buSzPct val="100000"/>
              <a:defRPr sz="5598"/>
            </a:lvl3pPr>
            <a:lvl4pPr lvl="3" rtl="0">
              <a:spcBef>
                <a:spcPts val="0"/>
              </a:spcBef>
              <a:buSzPct val="100000"/>
              <a:defRPr sz="5598"/>
            </a:lvl4pPr>
            <a:lvl5pPr lvl="4" rtl="0">
              <a:spcBef>
                <a:spcPts val="0"/>
              </a:spcBef>
              <a:buSzPct val="100000"/>
              <a:defRPr sz="5598"/>
            </a:lvl5pPr>
            <a:lvl6pPr lvl="5" rtl="0">
              <a:spcBef>
                <a:spcPts val="0"/>
              </a:spcBef>
              <a:buSzPct val="100000"/>
              <a:defRPr sz="5598"/>
            </a:lvl6pPr>
            <a:lvl7pPr lvl="6" rtl="0">
              <a:spcBef>
                <a:spcPts val="0"/>
              </a:spcBef>
              <a:buSzPct val="100000"/>
              <a:defRPr sz="5598"/>
            </a:lvl7pPr>
            <a:lvl8pPr lvl="7" rtl="0">
              <a:spcBef>
                <a:spcPts val="0"/>
              </a:spcBef>
              <a:buSzPct val="100000"/>
              <a:defRPr sz="5598"/>
            </a:lvl8pPr>
            <a:lvl9pPr lvl="8" rtl="0">
              <a:spcBef>
                <a:spcPts val="0"/>
              </a:spcBef>
              <a:buSzPct val="100000"/>
              <a:defRPr sz="5598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82" y="360001"/>
            <a:ext cx="825500" cy="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42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171732" y="194055"/>
            <a:ext cx="11848536" cy="6395969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21843" tIns="121843" rIns="121843" bIns="121843" anchor="ctr" anchorCtr="0">
            <a:noAutofit/>
          </a:bodyPr>
          <a:lstStyle/>
          <a:p>
            <a:endParaRPr sz="373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0816" y="5556028"/>
            <a:ext cx="1091184" cy="109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90" y="352588"/>
            <a:ext cx="823913" cy="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1.xml"/><Relationship Id="rId18" Type="http://schemas.openxmlformats.org/officeDocument/2006/relationships/slideLayout" Target="../slideLayouts/slideLayout576.xml"/><Relationship Id="rId26" Type="http://schemas.openxmlformats.org/officeDocument/2006/relationships/slideLayout" Target="../slideLayouts/slideLayout584.xml"/><Relationship Id="rId39" Type="http://schemas.openxmlformats.org/officeDocument/2006/relationships/slideLayout" Target="../slideLayouts/slideLayout597.xml"/><Relationship Id="rId21" Type="http://schemas.openxmlformats.org/officeDocument/2006/relationships/slideLayout" Target="../slideLayouts/slideLayout579.xml"/><Relationship Id="rId34" Type="http://schemas.openxmlformats.org/officeDocument/2006/relationships/slideLayout" Target="../slideLayouts/slideLayout592.xml"/><Relationship Id="rId42" Type="http://schemas.openxmlformats.org/officeDocument/2006/relationships/slideLayout" Target="../slideLayouts/slideLayout600.xml"/><Relationship Id="rId47" Type="http://schemas.openxmlformats.org/officeDocument/2006/relationships/slideLayout" Target="../slideLayouts/slideLayout605.xml"/><Relationship Id="rId50" Type="http://schemas.openxmlformats.org/officeDocument/2006/relationships/slideLayout" Target="../slideLayouts/slideLayout608.xml"/><Relationship Id="rId55" Type="http://schemas.openxmlformats.org/officeDocument/2006/relationships/slideLayout" Target="../slideLayouts/slideLayout613.xml"/><Relationship Id="rId63" Type="http://schemas.openxmlformats.org/officeDocument/2006/relationships/theme" Target="../theme/theme10.xml"/><Relationship Id="rId7" Type="http://schemas.openxmlformats.org/officeDocument/2006/relationships/slideLayout" Target="../slideLayouts/slideLayout565.xml"/><Relationship Id="rId2" Type="http://schemas.openxmlformats.org/officeDocument/2006/relationships/slideLayout" Target="../slideLayouts/slideLayout560.xml"/><Relationship Id="rId16" Type="http://schemas.openxmlformats.org/officeDocument/2006/relationships/slideLayout" Target="../slideLayouts/slideLayout574.xml"/><Relationship Id="rId29" Type="http://schemas.openxmlformats.org/officeDocument/2006/relationships/slideLayout" Target="../slideLayouts/slideLayout587.xml"/><Relationship Id="rId11" Type="http://schemas.openxmlformats.org/officeDocument/2006/relationships/slideLayout" Target="../slideLayouts/slideLayout569.xml"/><Relationship Id="rId24" Type="http://schemas.openxmlformats.org/officeDocument/2006/relationships/slideLayout" Target="../slideLayouts/slideLayout582.xml"/><Relationship Id="rId32" Type="http://schemas.openxmlformats.org/officeDocument/2006/relationships/slideLayout" Target="../slideLayouts/slideLayout590.xml"/><Relationship Id="rId37" Type="http://schemas.openxmlformats.org/officeDocument/2006/relationships/slideLayout" Target="../slideLayouts/slideLayout595.xml"/><Relationship Id="rId40" Type="http://schemas.openxmlformats.org/officeDocument/2006/relationships/slideLayout" Target="../slideLayouts/slideLayout598.xml"/><Relationship Id="rId45" Type="http://schemas.openxmlformats.org/officeDocument/2006/relationships/slideLayout" Target="../slideLayouts/slideLayout603.xml"/><Relationship Id="rId53" Type="http://schemas.openxmlformats.org/officeDocument/2006/relationships/slideLayout" Target="../slideLayouts/slideLayout611.xml"/><Relationship Id="rId58" Type="http://schemas.openxmlformats.org/officeDocument/2006/relationships/slideLayout" Target="../slideLayouts/slideLayout616.xml"/><Relationship Id="rId5" Type="http://schemas.openxmlformats.org/officeDocument/2006/relationships/slideLayout" Target="../slideLayouts/slideLayout563.xml"/><Relationship Id="rId61" Type="http://schemas.openxmlformats.org/officeDocument/2006/relationships/slideLayout" Target="../slideLayouts/slideLayout619.xml"/><Relationship Id="rId19" Type="http://schemas.openxmlformats.org/officeDocument/2006/relationships/slideLayout" Target="../slideLayouts/slideLayout577.xml"/><Relationship Id="rId14" Type="http://schemas.openxmlformats.org/officeDocument/2006/relationships/slideLayout" Target="../slideLayouts/slideLayout572.xml"/><Relationship Id="rId22" Type="http://schemas.openxmlformats.org/officeDocument/2006/relationships/slideLayout" Target="../slideLayouts/slideLayout580.xml"/><Relationship Id="rId27" Type="http://schemas.openxmlformats.org/officeDocument/2006/relationships/slideLayout" Target="../slideLayouts/slideLayout585.xml"/><Relationship Id="rId30" Type="http://schemas.openxmlformats.org/officeDocument/2006/relationships/slideLayout" Target="../slideLayouts/slideLayout588.xml"/><Relationship Id="rId35" Type="http://schemas.openxmlformats.org/officeDocument/2006/relationships/slideLayout" Target="../slideLayouts/slideLayout593.xml"/><Relationship Id="rId43" Type="http://schemas.openxmlformats.org/officeDocument/2006/relationships/slideLayout" Target="../slideLayouts/slideLayout601.xml"/><Relationship Id="rId48" Type="http://schemas.openxmlformats.org/officeDocument/2006/relationships/slideLayout" Target="../slideLayouts/slideLayout606.xml"/><Relationship Id="rId56" Type="http://schemas.openxmlformats.org/officeDocument/2006/relationships/slideLayout" Target="../slideLayouts/slideLayout614.xml"/><Relationship Id="rId8" Type="http://schemas.openxmlformats.org/officeDocument/2006/relationships/slideLayout" Target="../slideLayouts/slideLayout566.xml"/><Relationship Id="rId51" Type="http://schemas.openxmlformats.org/officeDocument/2006/relationships/slideLayout" Target="../slideLayouts/slideLayout609.xml"/><Relationship Id="rId3" Type="http://schemas.openxmlformats.org/officeDocument/2006/relationships/slideLayout" Target="../slideLayouts/slideLayout561.xml"/><Relationship Id="rId12" Type="http://schemas.openxmlformats.org/officeDocument/2006/relationships/slideLayout" Target="../slideLayouts/slideLayout570.xml"/><Relationship Id="rId17" Type="http://schemas.openxmlformats.org/officeDocument/2006/relationships/slideLayout" Target="../slideLayouts/slideLayout575.xml"/><Relationship Id="rId25" Type="http://schemas.openxmlformats.org/officeDocument/2006/relationships/slideLayout" Target="../slideLayouts/slideLayout583.xml"/><Relationship Id="rId33" Type="http://schemas.openxmlformats.org/officeDocument/2006/relationships/slideLayout" Target="../slideLayouts/slideLayout591.xml"/><Relationship Id="rId38" Type="http://schemas.openxmlformats.org/officeDocument/2006/relationships/slideLayout" Target="../slideLayouts/slideLayout596.xml"/><Relationship Id="rId46" Type="http://schemas.openxmlformats.org/officeDocument/2006/relationships/slideLayout" Target="../slideLayouts/slideLayout604.xml"/><Relationship Id="rId59" Type="http://schemas.openxmlformats.org/officeDocument/2006/relationships/slideLayout" Target="../slideLayouts/slideLayout617.xml"/><Relationship Id="rId20" Type="http://schemas.openxmlformats.org/officeDocument/2006/relationships/slideLayout" Target="../slideLayouts/slideLayout578.xml"/><Relationship Id="rId41" Type="http://schemas.openxmlformats.org/officeDocument/2006/relationships/slideLayout" Target="../slideLayouts/slideLayout599.xml"/><Relationship Id="rId54" Type="http://schemas.openxmlformats.org/officeDocument/2006/relationships/slideLayout" Target="../slideLayouts/slideLayout612.xml"/><Relationship Id="rId62" Type="http://schemas.openxmlformats.org/officeDocument/2006/relationships/slideLayout" Target="../slideLayouts/slideLayout620.xml"/><Relationship Id="rId1" Type="http://schemas.openxmlformats.org/officeDocument/2006/relationships/slideLayout" Target="../slideLayouts/slideLayout559.xml"/><Relationship Id="rId6" Type="http://schemas.openxmlformats.org/officeDocument/2006/relationships/slideLayout" Target="../slideLayouts/slideLayout564.xml"/><Relationship Id="rId15" Type="http://schemas.openxmlformats.org/officeDocument/2006/relationships/slideLayout" Target="../slideLayouts/slideLayout573.xml"/><Relationship Id="rId23" Type="http://schemas.openxmlformats.org/officeDocument/2006/relationships/slideLayout" Target="../slideLayouts/slideLayout581.xml"/><Relationship Id="rId28" Type="http://schemas.openxmlformats.org/officeDocument/2006/relationships/slideLayout" Target="../slideLayouts/slideLayout586.xml"/><Relationship Id="rId36" Type="http://schemas.openxmlformats.org/officeDocument/2006/relationships/slideLayout" Target="../slideLayouts/slideLayout594.xml"/><Relationship Id="rId49" Type="http://schemas.openxmlformats.org/officeDocument/2006/relationships/slideLayout" Target="../slideLayouts/slideLayout607.xml"/><Relationship Id="rId57" Type="http://schemas.openxmlformats.org/officeDocument/2006/relationships/slideLayout" Target="../slideLayouts/slideLayout615.xml"/><Relationship Id="rId10" Type="http://schemas.openxmlformats.org/officeDocument/2006/relationships/slideLayout" Target="../slideLayouts/slideLayout568.xml"/><Relationship Id="rId31" Type="http://schemas.openxmlformats.org/officeDocument/2006/relationships/slideLayout" Target="../slideLayouts/slideLayout589.xml"/><Relationship Id="rId44" Type="http://schemas.openxmlformats.org/officeDocument/2006/relationships/slideLayout" Target="../slideLayouts/slideLayout602.xml"/><Relationship Id="rId52" Type="http://schemas.openxmlformats.org/officeDocument/2006/relationships/slideLayout" Target="../slideLayouts/slideLayout610.xml"/><Relationship Id="rId60" Type="http://schemas.openxmlformats.org/officeDocument/2006/relationships/slideLayout" Target="../slideLayouts/slideLayout618.xml"/><Relationship Id="rId4" Type="http://schemas.openxmlformats.org/officeDocument/2006/relationships/slideLayout" Target="../slideLayouts/slideLayout562.xml"/><Relationship Id="rId9" Type="http://schemas.openxmlformats.org/officeDocument/2006/relationships/slideLayout" Target="../slideLayouts/slideLayout56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9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96.xml"/><Relationship Id="rId42" Type="http://schemas.openxmlformats.org/officeDocument/2006/relationships/slideLayout" Target="../slideLayouts/slideLayout104.xml"/><Relationship Id="rId47" Type="http://schemas.openxmlformats.org/officeDocument/2006/relationships/slideLayout" Target="../slideLayouts/slideLayout109.xml"/><Relationship Id="rId50" Type="http://schemas.openxmlformats.org/officeDocument/2006/relationships/slideLayout" Target="../slideLayouts/slideLayout112.xml"/><Relationship Id="rId55" Type="http://schemas.openxmlformats.org/officeDocument/2006/relationships/slideLayout" Target="../slideLayouts/slideLayout117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slideLayout" Target="../slideLayouts/slideLayout94.xml"/><Relationship Id="rId37" Type="http://schemas.openxmlformats.org/officeDocument/2006/relationships/slideLayout" Target="../slideLayouts/slideLayout99.xml"/><Relationship Id="rId40" Type="http://schemas.openxmlformats.org/officeDocument/2006/relationships/slideLayout" Target="../slideLayouts/slideLayout102.xml"/><Relationship Id="rId45" Type="http://schemas.openxmlformats.org/officeDocument/2006/relationships/slideLayout" Target="../slideLayouts/slideLayout107.xml"/><Relationship Id="rId53" Type="http://schemas.openxmlformats.org/officeDocument/2006/relationships/slideLayout" Target="../slideLayouts/slideLayout115.xml"/><Relationship Id="rId58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67.xml"/><Relationship Id="rId61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Relationship Id="rId35" Type="http://schemas.openxmlformats.org/officeDocument/2006/relationships/slideLayout" Target="../slideLayouts/slideLayout97.xml"/><Relationship Id="rId43" Type="http://schemas.openxmlformats.org/officeDocument/2006/relationships/slideLayout" Target="../slideLayouts/slideLayout105.xml"/><Relationship Id="rId48" Type="http://schemas.openxmlformats.org/officeDocument/2006/relationships/slideLayout" Target="../slideLayouts/slideLayout110.xml"/><Relationship Id="rId56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70.xml"/><Relationship Id="rId51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33" Type="http://schemas.openxmlformats.org/officeDocument/2006/relationships/slideLayout" Target="../slideLayouts/slideLayout95.xml"/><Relationship Id="rId38" Type="http://schemas.openxmlformats.org/officeDocument/2006/relationships/slideLayout" Target="../slideLayouts/slideLayout100.xml"/><Relationship Id="rId46" Type="http://schemas.openxmlformats.org/officeDocument/2006/relationships/slideLayout" Target="../slideLayouts/slideLayout108.xml"/><Relationship Id="rId59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82.xml"/><Relationship Id="rId41" Type="http://schemas.openxmlformats.org/officeDocument/2006/relationships/slideLayout" Target="../slideLayouts/slideLayout103.xml"/><Relationship Id="rId54" Type="http://schemas.openxmlformats.org/officeDocument/2006/relationships/slideLayout" Target="../slideLayouts/slideLayout116.xml"/><Relationship Id="rId6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36" Type="http://schemas.openxmlformats.org/officeDocument/2006/relationships/slideLayout" Target="../slideLayouts/slideLayout98.xml"/><Relationship Id="rId49" Type="http://schemas.openxmlformats.org/officeDocument/2006/relationships/slideLayout" Target="../slideLayouts/slideLayout111.xml"/><Relationship Id="rId57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93.xml"/><Relationship Id="rId44" Type="http://schemas.openxmlformats.org/officeDocument/2006/relationships/slideLayout" Target="../slideLayouts/slideLayout106.xml"/><Relationship Id="rId52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9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71.xml"/><Relationship Id="rId50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9.xml"/><Relationship Id="rId63" Type="http://schemas.openxmlformats.org/officeDocument/2006/relationships/theme" Target="../theme/theme3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61.xml"/><Relationship Id="rId40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29.xml"/><Relationship Id="rId61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70.xml"/><Relationship Id="rId59" Type="http://schemas.openxmlformats.org/officeDocument/2006/relationships/slideLayout" Target="../slideLayouts/slideLayout183.xml"/><Relationship Id="rId20" Type="http://schemas.openxmlformats.org/officeDocument/2006/relationships/slideLayout" Target="../slideLayouts/slideLayout144.xml"/><Relationship Id="rId41" Type="http://schemas.openxmlformats.org/officeDocument/2006/relationships/slideLayout" Target="../slideLayouts/slideLayout165.xml"/><Relationship Id="rId54" Type="http://schemas.openxmlformats.org/officeDocument/2006/relationships/slideLayout" Target="../slideLayouts/slideLayout178.xml"/><Relationship Id="rId6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60.xml"/><Relationship Id="rId49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34.xml"/><Relationship Id="rId31" Type="http://schemas.openxmlformats.org/officeDocument/2006/relationships/slideLayout" Target="../slideLayouts/slideLayout155.xml"/><Relationship Id="rId44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76.xml"/><Relationship Id="rId6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9.xml"/><Relationship Id="rId18" Type="http://schemas.openxmlformats.org/officeDocument/2006/relationships/slideLayout" Target="../slideLayouts/slideLayout204.xml"/><Relationship Id="rId26" Type="http://schemas.openxmlformats.org/officeDocument/2006/relationships/slideLayout" Target="../slideLayouts/slideLayout212.xml"/><Relationship Id="rId39" Type="http://schemas.openxmlformats.org/officeDocument/2006/relationships/slideLayout" Target="../slideLayouts/slideLayout225.xml"/><Relationship Id="rId21" Type="http://schemas.openxmlformats.org/officeDocument/2006/relationships/slideLayout" Target="../slideLayouts/slideLayout207.xml"/><Relationship Id="rId34" Type="http://schemas.openxmlformats.org/officeDocument/2006/relationships/slideLayout" Target="../slideLayouts/slideLayout220.xml"/><Relationship Id="rId42" Type="http://schemas.openxmlformats.org/officeDocument/2006/relationships/slideLayout" Target="../slideLayouts/slideLayout228.xml"/><Relationship Id="rId47" Type="http://schemas.openxmlformats.org/officeDocument/2006/relationships/slideLayout" Target="../slideLayouts/slideLayout233.xml"/><Relationship Id="rId50" Type="http://schemas.openxmlformats.org/officeDocument/2006/relationships/slideLayout" Target="../slideLayouts/slideLayout236.xml"/><Relationship Id="rId55" Type="http://schemas.openxmlformats.org/officeDocument/2006/relationships/slideLayout" Target="../slideLayouts/slideLayout241.xml"/><Relationship Id="rId63" Type="http://schemas.openxmlformats.org/officeDocument/2006/relationships/theme" Target="../theme/theme4.xml"/><Relationship Id="rId7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8.xml"/><Relationship Id="rId16" Type="http://schemas.openxmlformats.org/officeDocument/2006/relationships/slideLayout" Target="../slideLayouts/slideLayout202.xml"/><Relationship Id="rId29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197.xml"/><Relationship Id="rId24" Type="http://schemas.openxmlformats.org/officeDocument/2006/relationships/slideLayout" Target="../slideLayouts/slideLayout210.xml"/><Relationship Id="rId32" Type="http://schemas.openxmlformats.org/officeDocument/2006/relationships/slideLayout" Target="../slideLayouts/slideLayout218.xml"/><Relationship Id="rId37" Type="http://schemas.openxmlformats.org/officeDocument/2006/relationships/slideLayout" Target="../slideLayouts/slideLayout223.xml"/><Relationship Id="rId40" Type="http://schemas.openxmlformats.org/officeDocument/2006/relationships/slideLayout" Target="../slideLayouts/slideLayout226.xml"/><Relationship Id="rId45" Type="http://schemas.openxmlformats.org/officeDocument/2006/relationships/slideLayout" Target="../slideLayouts/slideLayout231.xml"/><Relationship Id="rId53" Type="http://schemas.openxmlformats.org/officeDocument/2006/relationships/slideLayout" Target="../slideLayouts/slideLayout239.xml"/><Relationship Id="rId58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191.xml"/><Relationship Id="rId61" Type="http://schemas.openxmlformats.org/officeDocument/2006/relationships/slideLayout" Target="../slideLayouts/slideLayout247.xml"/><Relationship Id="rId1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00.xml"/><Relationship Id="rId22" Type="http://schemas.openxmlformats.org/officeDocument/2006/relationships/slideLayout" Target="../slideLayouts/slideLayout208.xml"/><Relationship Id="rId27" Type="http://schemas.openxmlformats.org/officeDocument/2006/relationships/slideLayout" Target="../slideLayouts/slideLayout213.xml"/><Relationship Id="rId30" Type="http://schemas.openxmlformats.org/officeDocument/2006/relationships/slideLayout" Target="../slideLayouts/slideLayout216.xml"/><Relationship Id="rId35" Type="http://schemas.openxmlformats.org/officeDocument/2006/relationships/slideLayout" Target="../slideLayouts/slideLayout221.xml"/><Relationship Id="rId43" Type="http://schemas.openxmlformats.org/officeDocument/2006/relationships/slideLayout" Target="../slideLayouts/slideLayout229.xml"/><Relationship Id="rId48" Type="http://schemas.openxmlformats.org/officeDocument/2006/relationships/slideLayout" Target="../slideLayouts/slideLayout234.xml"/><Relationship Id="rId56" Type="http://schemas.openxmlformats.org/officeDocument/2006/relationships/slideLayout" Target="../slideLayouts/slideLayout242.xml"/><Relationship Id="rId8" Type="http://schemas.openxmlformats.org/officeDocument/2006/relationships/slideLayout" Target="../slideLayouts/slideLayout194.xml"/><Relationship Id="rId51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8.xml"/><Relationship Id="rId17" Type="http://schemas.openxmlformats.org/officeDocument/2006/relationships/slideLayout" Target="../slideLayouts/slideLayout203.xml"/><Relationship Id="rId25" Type="http://schemas.openxmlformats.org/officeDocument/2006/relationships/slideLayout" Target="../slideLayouts/slideLayout211.xml"/><Relationship Id="rId33" Type="http://schemas.openxmlformats.org/officeDocument/2006/relationships/slideLayout" Target="../slideLayouts/slideLayout219.xml"/><Relationship Id="rId38" Type="http://schemas.openxmlformats.org/officeDocument/2006/relationships/slideLayout" Target="../slideLayouts/slideLayout224.xml"/><Relationship Id="rId46" Type="http://schemas.openxmlformats.org/officeDocument/2006/relationships/slideLayout" Target="../slideLayouts/slideLayout232.xml"/><Relationship Id="rId59" Type="http://schemas.openxmlformats.org/officeDocument/2006/relationships/slideLayout" Target="../slideLayouts/slideLayout245.xml"/><Relationship Id="rId20" Type="http://schemas.openxmlformats.org/officeDocument/2006/relationships/slideLayout" Target="../slideLayouts/slideLayout206.xml"/><Relationship Id="rId41" Type="http://schemas.openxmlformats.org/officeDocument/2006/relationships/slideLayout" Target="../slideLayouts/slideLayout227.xml"/><Relationship Id="rId54" Type="http://schemas.openxmlformats.org/officeDocument/2006/relationships/slideLayout" Target="../slideLayouts/slideLayout240.xml"/><Relationship Id="rId6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5" Type="http://schemas.openxmlformats.org/officeDocument/2006/relationships/slideLayout" Target="../slideLayouts/slideLayout201.xml"/><Relationship Id="rId23" Type="http://schemas.openxmlformats.org/officeDocument/2006/relationships/slideLayout" Target="../slideLayouts/slideLayout209.xml"/><Relationship Id="rId28" Type="http://schemas.openxmlformats.org/officeDocument/2006/relationships/slideLayout" Target="../slideLayouts/slideLayout214.xml"/><Relationship Id="rId36" Type="http://schemas.openxmlformats.org/officeDocument/2006/relationships/slideLayout" Target="../slideLayouts/slideLayout222.xml"/><Relationship Id="rId49" Type="http://schemas.openxmlformats.org/officeDocument/2006/relationships/slideLayout" Target="../slideLayouts/slideLayout235.xml"/><Relationship Id="rId57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196.xml"/><Relationship Id="rId31" Type="http://schemas.openxmlformats.org/officeDocument/2006/relationships/slideLayout" Target="../slideLayouts/slideLayout217.xml"/><Relationship Id="rId44" Type="http://schemas.openxmlformats.org/officeDocument/2006/relationships/slideLayout" Target="../slideLayouts/slideLayout230.xml"/><Relationship Id="rId52" Type="http://schemas.openxmlformats.org/officeDocument/2006/relationships/slideLayout" Target="../slideLayouts/slideLayout238.xml"/><Relationship Id="rId6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39" Type="http://schemas.openxmlformats.org/officeDocument/2006/relationships/slideLayout" Target="../slideLayouts/slideLayout287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42" Type="http://schemas.openxmlformats.org/officeDocument/2006/relationships/slideLayout" Target="../slideLayouts/slideLayout290.xml"/><Relationship Id="rId47" Type="http://schemas.openxmlformats.org/officeDocument/2006/relationships/slideLayout" Target="../slideLayouts/slideLayout295.xml"/><Relationship Id="rId50" Type="http://schemas.openxmlformats.org/officeDocument/2006/relationships/slideLayout" Target="../slideLayouts/slideLayout298.xml"/><Relationship Id="rId55" Type="http://schemas.openxmlformats.org/officeDocument/2006/relationships/slideLayout" Target="../slideLayouts/slideLayout303.xml"/><Relationship Id="rId63" Type="http://schemas.openxmlformats.org/officeDocument/2006/relationships/theme" Target="../theme/theme5.xml"/><Relationship Id="rId7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9" Type="http://schemas.openxmlformats.org/officeDocument/2006/relationships/slideLayout" Target="../slideLayouts/slideLayout277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slideLayout" Target="../slideLayouts/slideLayout285.xml"/><Relationship Id="rId40" Type="http://schemas.openxmlformats.org/officeDocument/2006/relationships/slideLayout" Target="../slideLayouts/slideLayout288.xml"/><Relationship Id="rId45" Type="http://schemas.openxmlformats.org/officeDocument/2006/relationships/slideLayout" Target="../slideLayouts/slideLayout293.xml"/><Relationship Id="rId53" Type="http://schemas.openxmlformats.org/officeDocument/2006/relationships/slideLayout" Target="../slideLayouts/slideLayout301.xml"/><Relationship Id="rId58" Type="http://schemas.openxmlformats.org/officeDocument/2006/relationships/slideLayout" Target="../slideLayouts/slideLayout306.xml"/><Relationship Id="rId5" Type="http://schemas.openxmlformats.org/officeDocument/2006/relationships/slideLayout" Target="../slideLayouts/slideLayout253.xml"/><Relationship Id="rId61" Type="http://schemas.openxmlformats.org/officeDocument/2006/relationships/slideLayout" Target="../slideLayouts/slideLayout309.xml"/><Relationship Id="rId19" Type="http://schemas.openxmlformats.org/officeDocument/2006/relationships/slideLayout" Target="../slideLayouts/slideLayout26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43" Type="http://schemas.openxmlformats.org/officeDocument/2006/relationships/slideLayout" Target="../slideLayouts/slideLayout291.xml"/><Relationship Id="rId48" Type="http://schemas.openxmlformats.org/officeDocument/2006/relationships/slideLayout" Target="../slideLayouts/slideLayout296.xml"/><Relationship Id="rId56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256.xml"/><Relationship Id="rId51" Type="http://schemas.openxmlformats.org/officeDocument/2006/relationships/slideLayout" Target="../slideLayouts/slideLayout299.xml"/><Relationship Id="rId3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38" Type="http://schemas.openxmlformats.org/officeDocument/2006/relationships/slideLayout" Target="../slideLayouts/slideLayout286.xml"/><Relationship Id="rId46" Type="http://schemas.openxmlformats.org/officeDocument/2006/relationships/slideLayout" Target="../slideLayouts/slideLayout294.xml"/><Relationship Id="rId59" Type="http://schemas.openxmlformats.org/officeDocument/2006/relationships/slideLayout" Target="../slideLayouts/slideLayout307.xml"/><Relationship Id="rId20" Type="http://schemas.openxmlformats.org/officeDocument/2006/relationships/slideLayout" Target="../slideLayouts/slideLayout268.xml"/><Relationship Id="rId41" Type="http://schemas.openxmlformats.org/officeDocument/2006/relationships/slideLayout" Target="../slideLayouts/slideLayout289.xml"/><Relationship Id="rId54" Type="http://schemas.openxmlformats.org/officeDocument/2006/relationships/slideLayout" Target="../slideLayouts/slideLayout302.xml"/><Relationship Id="rId6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49" Type="http://schemas.openxmlformats.org/officeDocument/2006/relationships/slideLayout" Target="../slideLayouts/slideLayout297.xml"/><Relationship Id="rId57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258.xml"/><Relationship Id="rId31" Type="http://schemas.openxmlformats.org/officeDocument/2006/relationships/slideLayout" Target="../slideLayouts/slideLayout279.xml"/><Relationship Id="rId44" Type="http://schemas.openxmlformats.org/officeDocument/2006/relationships/slideLayout" Target="../slideLayouts/slideLayout292.xml"/><Relationship Id="rId52" Type="http://schemas.openxmlformats.org/officeDocument/2006/relationships/slideLayout" Target="../slideLayouts/slideLayout300.xml"/><Relationship Id="rId6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3.xml"/><Relationship Id="rId18" Type="http://schemas.openxmlformats.org/officeDocument/2006/relationships/slideLayout" Target="../slideLayouts/slideLayout328.xml"/><Relationship Id="rId26" Type="http://schemas.openxmlformats.org/officeDocument/2006/relationships/slideLayout" Target="../slideLayouts/slideLayout336.xml"/><Relationship Id="rId39" Type="http://schemas.openxmlformats.org/officeDocument/2006/relationships/slideLayout" Target="../slideLayouts/slideLayout349.xml"/><Relationship Id="rId21" Type="http://schemas.openxmlformats.org/officeDocument/2006/relationships/slideLayout" Target="../slideLayouts/slideLayout331.xml"/><Relationship Id="rId34" Type="http://schemas.openxmlformats.org/officeDocument/2006/relationships/slideLayout" Target="../slideLayouts/slideLayout344.xml"/><Relationship Id="rId42" Type="http://schemas.openxmlformats.org/officeDocument/2006/relationships/slideLayout" Target="../slideLayouts/slideLayout352.xml"/><Relationship Id="rId47" Type="http://schemas.openxmlformats.org/officeDocument/2006/relationships/slideLayout" Target="../slideLayouts/slideLayout357.xml"/><Relationship Id="rId50" Type="http://schemas.openxmlformats.org/officeDocument/2006/relationships/slideLayout" Target="../slideLayouts/slideLayout360.xml"/><Relationship Id="rId55" Type="http://schemas.openxmlformats.org/officeDocument/2006/relationships/slideLayout" Target="../slideLayouts/slideLayout365.xml"/><Relationship Id="rId63" Type="http://schemas.openxmlformats.org/officeDocument/2006/relationships/theme" Target="../theme/theme6.xml"/><Relationship Id="rId7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12.xml"/><Relationship Id="rId16" Type="http://schemas.openxmlformats.org/officeDocument/2006/relationships/slideLayout" Target="../slideLayouts/slideLayout326.xml"/><Relationship Id="rId29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21.xml"/><Relationship Id="rId24" Type="http://schemas.openxmlformats.org/officeDocument/2006/relationships/slideLayout" Target="../slideLayouts/slideLayout334.xml"/><Relationship Id="rId32" Type="http://schemas.openxmlformats.org/officeDocument/2006/relationships/slideLayout" Target="../slideLayouts/slideLayout342.xml"/><Relationship Id="rId37" Type="http://schemas.openxmlformats.org/officeDocument/2006/relationships/slideLayout" Target="../slideLayouts/slideLayout347.xml"/><Relationship Id="rId40" Type="http://schemas.openxmlformats.org/officeDocument/2006/relationships/slideLayout" Target="../slideLayouts/slideLayout350.xml"/><Relationship Id="rId45" Type="http://schemas.openxmlformats.org/officeDocument/2006/relationships/slideLayout" Target="../slideLayouts/slideLayout355.xml"/><Relationship Id="rId53" Type="http://schemas.openxmlformats.org/officeDocument/2006/relationships/slideLayout" Target="../slideLayouts/slideLayout363.xml"/><Relationship Id="rId58" Type="http://schemas.openxmlformats.org/officeDocument/2006/relationships/slideLayout" Target="../slideLayouts/slideLayout368.xml"/><Relationship Id="rId5" Type="http://schemas.openxmlformats.org/officeDocument/2006/relationships/slideLayout" Target="../slideLayouts/slideLayout315.xml"/><Relationship Id="rId61" Type="http://schemas.openxmlformats.org/officeDocument/2006/relationships/slideLayout" Target="../slideLayouts/slideLayout371.xml"/><Relationship Id="rId1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24.xml"/><Relationship Id="rId22" Type="http://schemas.openxmlformats.org/officeDocument/2006/relationships/slideLayout" Target="../slideLayouts/slideLayout332.xml"/><Relationship Id="rId27" Type="http://schemas.openxmlformats.org/officeDocument/2006/relationships/slideLayout" Target="../slideLayouts/slideLayout337.xml"/><Relationship Id="rId30" Type="http://schemas.openxmlformats.org/officeDocument/2006/relationships/slideLayout" Target="../slideLayouts/slideLayout340.xml"/><Relationship Id="rId35" Type="http://schemas.openxmlformats.org/officeDocument/2006/relationships/slideLayout" Target="../slideLayouts/slideLayout345.xml"/><Relationship Id="rId43" Type="http://schemas.openxmlformats.org/officeDocument/2006/relationships/slideLayout" Target="../slideLayouts/slideLayout353.xml"/><Relationship Id="rId48" Type="http://schemas.openxmlformats.org/officeDocument/2006/relationships/slideLayout" Target="../slideLayouts/slideLayout358.xml"/><Relationship Id="rId56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18.xml"/><Relationship Id="rId51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13.xml"/><Relationship Id="rId12" Type="http://schemas.openxmlformats.org/officeDocument/2006/relationships/slideLayout" Target="../slideLayouts/slideLayout322.xml"/><Relationship Id="rId17" Type="http://schemas.openxmlformats.org/officeDocument/2006/relationships/slideLayout" Target="../slideLayouts/slideLayout327.xml"/><Relationship Id="rId25" Type="http://schemas.openxmlformats.org/officeDocument/2006/relationships/slideLayout" Target="../slideLayouts/slideLayout335.xml"/><Relationship Id="rId33" Type="http://schemas.openxmlformats.org/officeDocument/2006/relationships/slideLayout" Target="../slideLayouts/slideLayout343.xml"/><Relationship Id="rId38" Type="http://schemas.openxmlformats.org/officeDocument/2006/relationships/slideLayout" Target="../slideLayouts/slideLayout348.xml"/><Relationship Id="rId46" Type="http://schemas.openxmlformats.org/officeDocument/2006/relationships/slideLayout" Target="../slideLayouts/slideLayout356.xml"/><Relationship Id="rId59" Type="http://schemas.openxmlformats.org/officeDocument/2006/relationships/slideLayout" Target="../slideLayouts/slideLayout369.xml"/><Relationship Id="rId20" Type="http://schemas.openxmlformats.org/officeDocument/2006/relationships/slideLayout" Target="../slideLayouts/slideLayout330.xml"/><Relationship Id="rId41" Type="http://schemas.openxmlformats.org/officeDocument/2006/relationships/slideLayout" Target="../slideLayouts/slideLayout351.xml"/><Relationship Id="rId54" Type="http://schemas.openxmlformats.org/officeDocument/2006/relationships/slideLayout" Target="../slideLayouts/slideLayout364.xml"/><Relationship Id="rId62" Type="http://schemas.openxmlformats.org/officeDocument/2006/relationships/slideLayout" Target="../slideLayouts/slideLayout37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15" Type="http://schemas.openxmlformats.org/officeDocument/2006/relationships/slideLayout" Target="../slideLayouts/slideLayout325.xml"/><Relationship Id="rId23" Type="http://schemas.openxmlformats.org/officeDocument/2006/relationships/slideLayout" Target="../slideLayouts/slideLayout333.xml"/><Relationship Id="rId28" Type="http://schemas.openxmlformats.org/officeDocument/2006/relationships/slideLayout" Target="../slideLayouts/slideLayout338.xml"/><Relationship Id="rId36" Type="http://schemas.openxmlformats.org/officeDocument/2006/relationships/slideLayout" Target="../slideLayouts/slideLayout346.xml"/><Relationship Id="rId49" Type="http://schemas.openxmlformats.org/officeDocument/2006/relationships/slideLayout" Target="../slideLayouts/slideLayout359.xml"/><Relationship Id="rId57" Type="http://schemas.openxmlformats.org/officeDocument/2006/relationships/slideLayout" Target="../slideLayouts/slideLayout367.xml"/><Relationship Id="rId10" Type="http://schemas.openxmlformats.org/officeDocument/2006/relationships/slideLayout" Target="../slideLayouts/slideLayout320.xml"/><Relationship Id="rId31" Type="http://schemas.openxmlformats.org/officeDocument/2006/relationships/slideLayout" Target="../slideLayouts/slideLayout341.xml"/><Relationship Id="rId44" Type="http://schemas.openxmlformats.org/officeDocument/2006/relationships/slideLayout" Target="../slideLayouts/slideLayout354.xml"/><Relationship Id="rId52" Type="http://schemas.openxmlformats.org/officeDocument/2006/relationships/slideLayout" Target="../slideLayouts/slideLayout362.xml"/><Relationship Id="rId6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14.xml"/><Relationship Id="rId9" Type="http://schemas.openxmlformats.org/officeDocument/2006/relationships/slideLayout" Target="../slideLayouts/slideLayout31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5.xml"/><Relationship Id="rId18" Type="http://schemas.openxmlformats.org/officeDocument/2006/relationships/slideLayout" Target="../slideLayouts/slideLayout390.xml"/><Relationship Id="rId26" Type="http://schemas.openxmlformats.org/officeDocument/2006/relationships/slideLayout" Target="../slideLayouts/slideLayout398.xml"/><Relationship Id="rId39" Type="http://schemas.openxmlformats.org/officeDocument/2006/relationships/slideLayout" Target="../slideLayouts/slideLayout411.xml"/><Relationship Id="rId21" Type="http://schemas.openxmlformats.org/officeDocument/2006/relationships/slideLayout" Target="../slideLayouts/slideLayout393.xml"/><Relationship Id="rId34" Type="http://schemas.openxmlformats.org/officeDocument/2006/relationships/slideLayout" Target="../slideLayouts/slideLayout406.xml"/><Relationship Id="rId42" Type="http://schemas.openxmlformats.org/officeDocument/2006/relationships/slideLayout" Target="../slideLayouts/slideLayout414.xml"/><Relationship Id="rId47" Type="http://schemas.openxmlformats.org/officeDocument/2006/relationships/slideLayout" Target="../slideLayouts/slideLayout419.xml"/><Relationship Id="rId50" Type="http://schemas.openxmlformats.org/officeDocument/2006/relationships/slideLayout" Target="../slideLayouts/slideLayout422.xml"/><Relationship Id="rId55" Type="http://schemas.openxmlformats.org/officeDocument/2006/relationships/slideLayout" Target="../slideLayouts/slideLayout427.xml"/><Relationship Id="rId63" Type="http://schemas.openxmlformats.org/officeDocument/2006/relationships/theme" Target="../theme/theme7.xml"/><Relationship Id="rId7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74.xml"/><Relationship Id="rId16" Type="http://schemas.openxmlformats.org/officeDocument/2006/relationships/slideLayout" Target="../slideLayouts/slideLayout388.xml"/><Relationship Id="rId29" Type="http://schemas.openxmlformats.org/officeDocument/2006/relationships/slideLayout" Target="../slideLayouts/slideLayout401.xml"/><Relationship Id="rId11" Type="http://schemas.openxmlformats.org/officeDocument/2006/relationships/slideLayout" Target="../slideLayouts/slideLayout383.xml"/><Relationship Id="rId24" Type="http://schemas.openxmlformats.org/officeDocument/2006/relationships/slideLayout" Target="../slideLayouts/slideLayout396.xml"/><Relationship Id="rId32" Type="http://schemas.openxmlformats.org/officeDocument/2006/relationships/slideLayout" Target="../slideLayouts/slideLayout404.xml"/><Relationship Id="rId37" Type="http://schemas.openxmlformats.org/officeDocument/2006/relationships/slideLayout" Target="../slideLayouts/slideLayout409.xml"/><Relationship Id="rId40" Type="http://schemas.openxmlformats.org/officeDocument/2006/relationships/slideLayout" Target="../slideLayouts/slideLayout412.xml"/><Relationship Id="rId45" Type="http://schemas.openxmlformats.org/officeDocument/2006/relationships/slideLayout" Target="../slideLayouts/slideLayout417.xml"/><Relationship Id="rId53" Type="http://schemas.openxmlformats.org/officeDocument/2006/relationships/slideLayout" Target="../slideLayouts/slideLayout425.xml"/><Relationship Id="rId58" Type="http://schemas.openxmlformats.org/officeDocument/2006/relationships/slideLayout" Target="../slideLayouts/slideLayout430.xml"/><Relationship Id="rId5" Type="http://schemas.openxmlformats.org/officeDocument/2006/relationships/slideLayout" Target="../slideLayouts/slideLayout377.xml"/><Relationship Id="rId61" Type="http://schemas.openxmlformats.org/officeDocument/2006/relationships/slideLayout" Target="../slideLayouts/slideLayout433.xml"/><Relationship Id="rId1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86.xml"/><Relationship Id="rId22" Type="http://schemas.openxmlformats.org/officeDocument/2006/relationships/slideLayout" Target="../slideLayouts/slideLayout394.xml"/><Relationship Id="rId27" Type="http://schemas.openxmlformats.org/officeDocument/2006/relationships/slideLayout" Target="../slideLayouts/slideLayout399.xml"/><Relationship Id="rId30" Type="http://schemas.openxmlformats.org/officeDocument/2006/relationships/slideLayout" Target="../slideLayouts/slideLayout402.xml"/><Relationship Id="rId35" Type="http://schemas.openxmlformats.org/officeDocument/2006/relationships/slideLayout" Target="../slideLayouts/slideLayout407.xml"/><Relationship Id="rId43" Type="http://schemas.openxmlformats.org/officeDocument/2006/relationships/slideLayout" Target="../slideLayouts/slideLayout415.xml"/><Relationship Id="rId48" Type="http://schemas.openxmlformats.org/officeDocument/2006/relationships/slideLayout" Target="../slideLayouts/slideLayout420.xml"/><Relationship Id="rId56" Type="http://schemas.openxmlformats.org/officeDocument/2006/relationships/slideLayout" Target="../slideLayouts/slideLayout428.xml"/><Relationship Id="rId8" Type="http://schemas.openxmlformats.org/officeDocument/2006/relationships/slideLayout" Target="../slideLayouts/slideLayout380.xml"/><Relationship Id="rId51" Type="http://schemas.openxmlformats.org/officeDocument/2006/relationships/slideLayout" Target="../slideLayouts/slideLayout423.xml"/><Relationship Id="rId3" Type="http://schemas.openxmlformats.org/officeDocument/2006/relationships/slideLayout" Target="../slideLayouts/slideLayout375.xml"/><Relationship Id="rId12" Type="http://schemas.openxmlformats.org/officeDocument/2006/relationships/slideLayout" Target="../slideLayouts/slideLayout384.xml"/><Relationship Id="rId17" Type="http://schemas.openxmlformats.org/officeDocument/2006/relationships/slideLayout" Target="../slideLayouts/slideLayout389.xml"/><Relationship Id="rId25" Type="http://schemas.openxmlformats.org/officeDocument/2006/relationships/slideLayout" Target="../slideLayouts/slideLayout397.xml"/><Relationship Id="rId33" Type="http://schemas.openxmlformats.org/officeDocument/2006/relationships/slideLayout" Target="../slideLayouts/slideLayout405.xml"/><Relationship Id="rId38" Type="http://schemas.openxmlformats.org/officeDocument/2006/relationships/slideLayout" Target="../slideLayouts/slideLayout410.xml"/><Relationship Id="rId46" Type="http://schemas.openxmlformats.org/officeDocument/2006/relationships/slideLayout" Target="../slideLayouts/slideLayout418.xml"/><Relationship Id="rId59" Type="http://schemas.openxmlformats.org/officeDocument/2006/relationships/slideLayout" Target="../slideLayouts/slideLayout431.xml"/><Relationship Id="rId20" Type="http://schemas.openxmlformats.org/officeDocument/2006/relationships/slideLayout" Target="../slideLayouts/slideLayout392.xml"/><Relationship Id="rId41" Type="http://schemas.openxmlformats.org/officeDocument/2006/relationships/slideLayout" Target="../slideLayouts/slideLayout413.xml"/><Relationship Id="rId54" Type="http://schemas.openxmlformats.org/officeDocument/2006/relationships/slideLayout" Target="../slideLayouts/slideLayout426.xml"/><Relationship Id="rId62" Type="http://schemas.openxmlformats.org/officeDocument/2006/relationships/slideLayout" Target="../slideLayouts/slideLayout434.xml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5" Type="http://schemas.openxmlformats.org/officeDocument/2006/relationships/slideLayout" Target="../slideLayouts/slideLayout387.xml"/><Relationship Id="rId23" Type="http://schemas.openxmlformats.org/officeDocument/2006/relationships/slideLayout" Target="../slideLayouts/slideLayout395.xml"/><Relationship Id="rId28" Type="http://schemas.openxmlformats.org/officeDocument/2006/relationships/slideLayout" Target="../slideLayouts/slideLayout400.xml"/><Relationship Id="rId36" Type="http://schemas.openxmlformats.org/officeDocument/2006/relationships/slideLayout" Target="../slideLayouts/slideLayout408.xml"/><Relationship Id="rId49" Type="http://schemas.openxmlformats.org/officeDocument/2006/relationships/slideLayout" Target="../slideLayouts/slideLayout421.xml"/><Relationship Id="rId57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382.xml"/><Relationship Id="rId31" Type="http://schemas.openxmlformats.org/officeDocument/2006/relationships/slideLayout" Target="../slideLayouts/slideLayout403.xml"/><Relationship Id="rId44" Type="http://schemas.openxmlformats.org/officeDocument/2006/relationships/slideLayout" Target="../slideLayouts/slideLayout416.xml"/><Relationship Id="rId52" Type="http://schemas.openxmlformats.org/officeDocument/2006/relationships/slideLayout" Target="../slideLayouts/slideLayout424.xml"/><Relationship Id="rId60" Type="http://schemas.openxmlformats.org/officeDocument/2006/relationships/slideLayout" Target="../slideLayouts/slideLayout432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7.xml"/><Relationship Id="rId18" Type="http://schemas.openxmlformats.org/officeDocument/2006/relationships/slideLayout" Target="../slideLayouts/slideLayout452.xml"/><Relationship Id="rId26" Type="http://schemas.openxmlformats.org/officeDocument/2006/relationships/slideLayout" Target="../slideLayouts/slideLayout460.xml"/><Relationship Id="rId39" Type="http://schemas.openxmlformats.org/officeDocument/2006/relationships/slideLayout" Target="../slideLayouts/slideLayout473.xml"/><Relationship Id="rId21" Type="http://schemas.openxmlformats.org/officeDocument/2006/relationships/slideLayout" Target="../slideLayouts/slideLayout455.xml"/><Relationship Id="rId34" Type="http://schemas.openxmlformats.org/officeDocument/2006/relationships/slideLayout" Target="../slideLayouts/slideLayout468.xml"/><Relationship Id="rId42" Type="http://schemas.openxmlformats.org/officeDocument/2006/relationships/slideLayout" Target="../slideLayouts/slideLayout476.xml"/><Relationship Id="rId47" Type="http://schemas.openxmlformats.org/officeDocument/2006/relationships/slideLayout" Target="../slideLayouts/slideLayout481.xml"/><Relationship Id="rId50" Type="http://schemas.openxmlformats.org/officeDocument/2006/relationships/slideLayout" Target="../slideLayouts/slideLayout484.xml"/><Relationship Id="rId55" Type="http://schemas.openxmlformats.org/officeDocument/2006/relationships/slideLayout" Target="../slideLayouts/slideLayout489.xml"/><Relationship Id="rId63" Type="http://schemas.openxmlformats.org/officeDocument/2006/relationships/theme" Target="../theme/theme8.xml"/><Relationship Id="rId7" Type="http://schemas.openxmlformats.org/officeDocument/2006/relationships/slideLayout" Target="../slideLayouts/slideLayout441.xml"/><Relationship Id="rId2" Type="http://schemas.openxmlformats.org/officeDocument/2006/relationships/slideLayout" Target="../slideLayouts/slideLayout436.xml"/><Relationship Id="rId16" Type="http://schemas.openxmlformats.org/officeDocument/2006/relationships/slideLayout" Target="../slideLayouts/slideLayout450.xml"/><Relationship Id="rId29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45.xml"/><Relationship Id="rId24" Type="http://schemas.openxmlformats.org/officeDocument/2006/relationships/slideLayout" Target="../slideLayouts/slideLayout458.xml"/><Relationship Id="rId32" Type="http://schemas.openxmlformats.org/officeDocument/2006/relationships/slideLayout" Target="../slideLayouts/slideLayout466.xml"/><Relationship Id="rId37" Type="http://schemas.openxmlformats.org/officeDocument/2006/relationships/slideLayout" Target="../slideLayouts/slideLayout471.xml"/><Relationship Id="rId40" Type="http://schemas.openxmlformats.org/officeDocument/2006/relationships/slideLayout" Target="../slideLayouts/slideLayout474.xml"/><Relationship Id="rId45" Type="http://schemas.openxmlformats.org/officeDocument/2006/relationships/slideLayout" Target="../slideLayouts/slideLayout479.xml"/><Relationship Id="rId53" Type="http://schemas.openxmlformats.org/officeDocument/2006/relationships/slideLayout" Target="../slideLayouts/slideLayout487.xml"/><Relationship Id="rId58" Type="http://schemas.openxmlformats.org/officeDocument/2006/relationships/slideLayout" Target="../slideLayouts/slideLayout492.xml"/><Relationship Id="rId5" Type="http://schemas.openxmlformats.org/officeDocument/2006/relationships/slideLayout" Target="../slideLayouts/slideLayout439.xml"/><Relationship Id="rId61" Type="http://schemas.openxmlformats.org/officeDocument/2006/relationships/slideLayout" Target="../slideLayouts/slideLayout495.xml"/><Relationship Id="rId19" Type="http://schemas.openxmlformats.org/officeDocument/2006/relationships/slideLayout" Target="../slideLayouts/slideLayout453.xml"/><Relationship Id="rId14" Type="http://schemas.openxmlformats.org/officeDocument/2006/relationships/slideLayout" Target="../slideLayouts/slideLayout448.xml"/><Relationship Id="rId22" Type="http://schemas.openxmlformats.org/officeDocument/2006/relationships/slideLayout" Target="../slideLayouts/slideLayout456.xml"/><Relationship Id="rId27" Type="http://schemas.openxmlformats.org/officeDocument/2006/relationships/slideLayout" Target="../slideLayouts/slideLayout461.xml"/><Relationship Id="rId30" Type="http://schemas.openxmlformats.org/officeDocument/2006/relationships/slideLayout" Target="../slideLayouts/slideLayout464.xml"/><Relationship Id="rId35" Type="http://schemas.openxmlformats.org/officeDocument/2006/relationships/slideLayout" Target="../slideLayouts/slideLayout469.xml"/><Relationship Id="rId43" Type="http://schemas.openxmlformats.org/officeDocument/2006/relationships/slideLayout" Target="../slideLayouts/slideLayout477.xml"/><Relationship Id="rId48" Type="http://schemas.openxmlformats.org/officeDocument/2006/relationships/slideLayout" Target="../slideLayouts/slideLayout482.xml"/><Relationship Id="rId56" Type="http://schemas.openxmlformats.org/officeDocument/2006/relationships/slideLayout" Target="../slideLayouts/slideLayout490.xml"/><Relationship Id="rId8" Type="http://schemas.openxmlformats.org/officeDocument/2006/relationships/slideLayout" Target="../slideLayouts/slideLayout442.xml"/><Relationship Id="rId51" Type="http://schemas.openxmlformats.org/officeDocument/2006/relationships/slideLayout" Target="../slideLayouts/slideLayout485.xml"/><Relationship Id="rId3" Type="http://schemas.openxmlformats.org/officeDocument/2006/relationships/slideLayout" Target="../slideLayouts/slideLayout437.xml"/><Relationship Id="rId12" Type="http://schemas.openxmlformats.org/officeDocument/2006/relationships/slideLayout" Target="../slideLayouts/slideLayout446.xml"/><Relationship Id="rId17" Type="http://schemas.openxmlformats.org/officeDocument/2006/relationships/slideLayout" Target="../slideLayouts/slideLayout451.xml"/><Relationship Id="rId25" Type="http://schemas.openxmlformats.org/officeDocument/2006/relationships/slideLayout" Target="../slideLayouts/slideLayout459.xml"/><Relationship Id="rId33" Type="http://schemas.openxmlformats.org/officeDocument/2006/relationships/slideLayout" Target="../slideLayouts/slideLayout467.xml"/><Relationship Id="rId38" Type="http://schemas.openxmlformats.org/officeDocument/2006/relationships/slideLayout" Target="../slideLayouts/slideLayout472.xml"/><Relationship Id="rId46" Type="http://schemas.openxmlformats.org/officeDocument/2006/relationships/slideLayout" Target="../slideLayouts/slideLayout480.xml"/><Relationship Id="rId59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54.xml"/><Relationship Id="rId41" Type="http://schemas.openxmlformats.org/officeDocument/2006/relationships/slideLayout" Target="../slideLayouts/slideLayout475.xml"/><Relationship Id="rId54" Type="http://schemas.openxmlformats.org/officeDocument/2006/relationships/slideLayout" Target="../slideLayouts/slideLayout488.xml"/><Relationship Id="rId62" Type="http://schemas.openxmlformats.org/officeDocument/2006/relationships/slideLayout" Target="../slideLayouts/slideLayout496.xml"/><Relationship Id="rId1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40.xml"/><Relationship Id="rId15" Type="http://schemas.openxmlformats.org/officeDocument/2006/relationships/slideLayout" Target="../slideLayouts/slideLayout449.xml"/><Relationship Id="rId23" Type="http://schemas.openxmlformats.org/officeDocument/2006/relationships/slideLayout" Target="../slideLayouts/slideLayout457.xml"/><Relationship Id="rId28" Type="http://schemas.openxmlformats.org/officeDocument/2006/relationships/slideLayout" Target="../slideLayouts/slideLayout462.xml"/><Relationship Id="rId36" Type="http://schemas.openxmlformats.org/officeDocument/2006/relationships/slideLayout" Target="../slideLayouts/slideLayout470.xml"/><Relationship Id="rId49" Type="http://schemas.openxmlformats.org/officeDocument/2006/relationships/slideLayout" Target="../slideLayouts/slideLayout483.xml"/><Relationship Id="rId57" Type="http://schemas.openxmlformats.org/officeDocument/2006/relationships/slideLayout" Target="../slideLayouts/slideLayout491.xml"/><Relationship Id="rId10" Type="http://schemas.openxmlformats.org/officeDocument/2006/relationships/slideLayout" Target="../slideLayouts/slideLayout444.xml"/><Relationship Id="rId31" Type="http://schemas.openxmlformats.org/officeDocument/2006/relationships/slideLayout" Target="../slideLayouts/slideLayout465.xml"/><Relationship Id="rId44" Type="http://schemas.openxmlformats.org/officeDocument/2006/relationships/slideLayout" Target="../slideLayouts/slideLayout478.xml"/><Relationship Id="rId52" Type="http://schemas.openxmlformats.org/officeDocument/2006/relationships/slideLayout" Target="../slideLayouts/slideLayout486.xml"/><Relationship Id="rId6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43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9.xml"/><Relationship Id="rId18" Type="http://schemas.openxmlformats.org/officeDocument/2006/relationships/slideLayout" Target="../slideLayouts/slideLayout514.xml"/><Relationship Id="rId26" Type="http://schemas.openxmlformats.org/officeDocument/2006/relationships/slideLayout" Target="../slideLayouts/slideLayout522.xml"/><Relationship Id="rId39" Type="http://schemas.openxmlformats.org/officeDocument/2006/relationships/slideLayout" Target="../slideLayouts/slideLayout535.xml"/><Relationship Id="rId21" Type="http://schemas.openxmlformats.org/officeDocument/2006/relationships/slideLayout" Target="../slideLayouts/slideLayout517.xml"/><Relationship Id="rId34" Type="http://schemas.openxmlformats.org/officeDocument/2006/relationships/slideLayout" Target="../slideLayouts/slideLayout530.xml"/><Relationship Id="rId42" Type="http://schemas.openxmlformats.org/officeDocument/2006/relationships/slideLayout" Target="../slideLayouts/slideLayout538.xml"/><Relationship Id="rId47" Type="http://schemas.openxmlformats.org/officeDocument/2006/relationships/slideLayout" Target="../slideLayouts/slideLayout543.xml"/><Relationship Id="rId50" Type="http://schemas.openxmlformats.org/officeDocument/2006/relationships/slideLayout" Target="../slideLayouts/slideLayout546.xml"/><Relationship Id="rId55" Type="http://schemas.openxmlformats.org/officeDocument/2006/relationships/slideLayout" Target="../slideLayouts/slideLayout551.xml"/><Relationship Id="rId63" Type="http://schemas.openxmlformats.org/officeDocument/2006/relationships/theme" Target="../theme/theme9.xml"/><Relationship Id="rId7" Type="http://schemas.openxmlformats.org/officeDocument/2006/relationships/slideLayout" Target="../slideLayouts/slideLayout503.xml"/><Relationship Id="rId2" Type="http://schemas.openxmlformats.org/officeDocument/2006/relationships/slideLayout" Target="../slideLayouts/slideLayout498.xml"/><Relationship Id="rId16" Type="http://schemas.openxmlformats.org/officeDocument/2006/relationships/slideLayout" Target="../slideLayouts/slideLayout512.xml"/><Relationship Id="rId29" Type="http://schemas.openxmlformats.org/officeDocument/2006/relationships/slideLayout" Target="../slideLayouts/slideLayout525.xml"/><Relationship Id="rId11" Type="http://schemas.openxmlformats.org/officeDocument/2006/relationships/slideLayout" Target="../slideLayouts/slideLayout507.xml"/><Relationship Id="rId24" Type="http://schemas.openxmlformats.org/officeDocument/2006/relationships/slideLayout" Target="../slideLayouts/slideLayout520.xml"/><Relationship Id="rId32" Type="http://schemas.openxmlformats.org/officeDocument/2006/relationships/slideLayout" Target="../slideLayouts/slideLayout528.xml"/><Relationship Id="rId37" Type="http://schemas.openxmlformats.org/officeDocument/2006/relationships/slideLayout" Target="../slideLayouts/slideLayout533.xml"/><Relationship Id="rId40" Type="http://schemas.openxmlformats.org/officeDocument/2006/relationships/slideLayout" Target="../slideLayouts/slideLayout536.xml"/><Relationship Id="rId45" Type="http://schemas.openxmlformats.org/officeDocument/2006/relationships/slideLayout" Target="../slideLayouts/slideLayout541.xml"/><Relationship Id="rId53" Type="http://schemas.openxmlformats.org/officeDocument/2006/relationships/slideLayout" Target="../slideLayouts/slideLayout549.xml"/><Relationship Id="rId58" Type="http://schemas.openxmlformats.org/officeDocument/2006/relationships/slideLayout" Target="../slideLayouts/slideLayout554.xml"/><Relationship Id="rId5" Type="http://schemas.openxmlformats.org/officeDocument/2006/relationships/slideLayout" Target="../slideLayouts/slideLayout501.xml"/><Relationship Id="rId61" Type="http://schemas.openxmlformats.org/officeDocument/2006/relationships/slideLayout" Target="../slideLayouts/slideLayout557.xml"/><Relationship Id="rId19" Type="http://schemas.openxmlformats.org/officeDocument/2006/relationships/slideLayout" Target="../slideLayouts/slideLayout515.xml"/><Relationship Id="rId14" Type="http://schemas.openxmlformats.org/officeDocument/2006/relationships/slideLayout" Target="../slideLayouts/slideLayout510.xml"/><Relationship Id="rId22" Type="http://schemas.openxmlformats.org/officeDocument/2006/relationships/slideLayout" Target="../slideLayouts/slideLayout518.xml"/><Relationship Id="rId27" Type="http://schemas.openxmlformats.org/officeDocument/2006/relationships/slideLayout" Target="../slideLayouts/slideLayout523.xml"/><Relationship Id="rId30" Type="http://schemas.openxmlformats.org/officeDocument/2006/relationships/slideLayout" Target="../slideLayouts/slideLayout526.xml"/><Relationship Id="rId35" Type="http://schemas.openxmlformats.org/officeDocument/2006/relationships/slideLayout" Target="../slideLayouts/slideLayout531.xml"/><Relationship Id="rId43" Type="http://schemas.openxmlformats.org/officeDocument/2006/relationships/slideLayout" Target="../slideLayouts/slideLayout539.xml"/><Relationship Id="rId48" Type="http://schemas.openxmlformats.org/officeDocument/2006/relationships/slideLayout" Target="../slideLayouts/slideLayout544.xml"/><Relationship Id="rId56" Type="http://schemas.openxmlformats.org/officeDocument/2006/relationships/slideLayout" Target="../slideLayouts/slideLayout552.xml"/><Relationship Id="rId8" Type="http://schemas.openxmlformats.org/officeDocument/2006/relationships/slideLayout" Target="../slideLayouts/slideLayout504.xml"/><Relationship Id="rId51" Type="http://schemas.openxmlformats.org/officeDocument/2006/relationships/slideLayout" Target="../slideLayouts/slideLayout547.xml"/><Relationship Id="rId3" Type="http://schemas.openxmlformats.org/officeDocument/2006/relationships/slideLayout" Target="../slideLayouts/slideLayout499.xml"/><Relationship Id="rId12" Type="http://schemas.openxmlformats.org/officeDocument/2006/relationships/slideLayout" Target="../slideLayouts/slideLayout508.xml"/><Relationship Id="rId17" Type="http://schemas.openxmlformats.org/officeDocument/2006/relationships/slideLayout" Target="../slideLayouts/slideLayout513.xml"/><Relationship Id="rId25" Type="http://schemas.openxmlformats.org/officeDocument/2006/relationships/slideLayout" Target="../slideLayouts/slideLayout521.xml"/><Relationship Id="rId33" Type="http://schemas.openxmlformats.org/officeDocument/2006/relationships/slideLayout" Target="../slideLayouts/slideLayout529.xml"/><Relationship Id="rId38" Type="http://schemas.openxmlformats.org/officeDocument/2006/relationships/slideLayout" Target="../slideLayouts/slideLayout534.xml"/><Relationship Id="rId46" Type="http://schemas.openxmlformats.org/officeDocument/2006/relationships/slideLayout" Target="../slideLayouts/slideLayout542.xml"/><Relationship Id="rId59" Type="http://schemas.openxmlformats.org/officeDocument/2006/relationships/slideLayout" Target="../slideLayouts/slideLayout555.xml"/><Relationship Id="rId20" Type="http://schemas.openxmlformats.org/officeDocument/2006/relationships/slideLayout" Target="../slideLayouts/slideLayout516.xml"/><Relationship Id="rId41" Type="http://schemas.openxmlformats.org/officeDocument/2006/relationships/slideLayout" Target="../slideLayouts/slideLayout537.xml"/><Relationship Id="rId54" Type="http://schemas.openxmlformats.org/officeDocument/2006/relationships/slideLayout" Target="../slideLayouts/slideLayout550.xml"/><Relationship Id="rId62" Type="http://schemas.openxmlformats.org/officeDocument/2006/relationships/slideLayout" Target="../slideLayouts/slideLayout558.xml"/><Relationship Id="rId1" Type="http://schemas.openxmlformats.org/officeDocument/2006/relationships/slideLayout" Target="../slideLayouts/slideLayout497.xml"/><Relationship Id="rId6" Type="http://schemas.openxmlformats.org/officeDocument/2006/relationships/slideLayout" Target="../slideLayouts/slideLayout502.xml"/><Relationship Id="rId15" Type="http://schemas.openxmlformats.org/officeDocument/2006/relationships/slideLayout" Target="../slideLayouts/slideLayout511.xml"/><Relationship Id="rId23" Type="http://schemas.openxmlformats.org/officeDocument/2006/relationships/slideLayout" Target="../slideLayouts/slideLayout519.xml"/><Relationship Id="rId28" Type="http://schemas.openxmlformats.org/officeDocument/2006/relationships/slideLayout" Target="../slideLayouts/slideLayout524.xml"/><Relationship Id="rId36" Type="http://schemas.openxmlformats.org/officeDocument/2006/relationships/slideLayout" Target="../slideLayouts/slideLayout532.xml"/><Relationship Id="rId49" Type="http://schemas.openxmlformats.org/officeDocument/2006/relationships/slideLayout" Target="../slideLayouts/slideLayout545.xml"/><Relationship Id="rId57" Type="http://schemas.openxmlformats.org/officeDocument/2006/relationships/slideLayout" Target="../slideLayouts/slideLayout553.xml"/><Relationship Id="rId10" Type="http://schemas.openxmlformats.org/officeDocument/2006/relationships/slideLayout" Target="../slideLayouts/slideLayout506.xml"/><Relationship Id="rId31" Type="http://schemas.openxmlformats.org/officeDocument/2006/relationships/slideLayout" Target="../slideLayouts/slideLayout527.xml"/><Relationship Id="rId44" Type="http://schemas.openxmlformats.org/officeDocument/2006/relationships/slideLayout" Target="../slideLayouts/slideLayout540.xml"/><Relationship Id="rId52" Type="http://schemas.openxmlformats.org/officeDocument/2006/relationships/slideLayout" Target="../slideLayouts/slideLayout548.xml"/><Relationship Id="rId60" Type="http://schemas.openxmlformats.org/officeDocument/2006/relationships/slideLayout" Target="../slideLayouts/slideLayout556.xml"/><Relationship Id="rId4" Type="http://schemas.openxmlformats.org/officeDocument/2006/relationships/slideLayout" Target="../slideLayouts/slideLayout500.xml"/><Relationship Id="rId9" Type="http://schemas.openxmlformats.org/officeDocument/2006/relationships/slideLayout" Target="../slideLayouts/slideLayout5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1301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7226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  <p:sldLayoutId id="2147484241" r:id="rId14"/>
    <p:sldLayoutId id="2147484242" r:id="rId15"/>
    <p:sldLayoutId id="2147484243" r:id="rId16"/>
    <p:sldLayoutId id="2147484244" r:id="rId17"/>
    <p:sldLayoutId id="2147484245" r:id="rId18"/>
    <p:sldLayoutId id="2147484246" r:id="rId19"/>
    <p:sldLayoutId id="2147484247" r:id="rId20"/>
    <p:sldLayoutId id="2147484248" r:id="rId21"/>
    <p:sldLayoutId id="2147484249" r:id="rId22"/>
    <p:sldLayoutId id="2147484250" r:id="rId23"/>
    <p:sldLayoutId id="2147484251" r:id="rId24"/>
    <p:sldLayoutId id="2147484252" r:id="rId25"/>
    <p:sldLayoutId id="2147484253" r:id="rId26"/>
    <p:sldLayoutId id="2147484254" r:id="rId27"/>
    <p:sldLayoutId id="2147484255" r:id="rId28"/>
    <p:sldLayoutId id="2147484256" r:id="rId29"/>
    <p:sldLayoutId id="2147484257" r:id="rId30"/>
    <p:sldLayoutId id="2147484258" r:id="rId31"/>
    <p:sldLayoutId id="2147484259" r:id="rId32"/>
    <p:sldLayoutId id="2147484260" r:id="rId33"/>
    <p:sldLayoutId id="2147484261" r:id="rId34"/>
    <p:sldLayoutId id="2147484262" r:id="rId35"/>
    <p:sldLayoutId id="2147484263" r:id="rId36"/>
    <p:sldLayoutId id="2147484264" r:id="rId37"/>
    <p:sldLayoutId id="2147484265" r:id="rId38"/>
    <p:sldLayoutId id="2147484266" r:id="rId39"/>
    <p:sldLayoutId id="2147484267" r:id="rId40"/>
    <p:sldLayoutId id="2147484268" r:id="rId41"/>
    <p:sldLayoutId id="2147484269" r:id="rId42"/>
    <p:sldLayoutId id="2147484270" r:id="rId43"/>
    <p:sldLayoutId id="2147484271" r:id="rId44"/>
    <p:sldLayoutId id="2147484272" r:id="rId45"/>
    <p:sldLayoutId id="2147484273" r:id="rId46"/>
    <p:sldLayoutId id="2147484274" r:id="rId47"/>
    <p:sldLayoutId id="2147484275" r:id="rId48"/>
    <p:sldLayoutId id="2147484276" r:id="rId49"/>
    <p:sldLayoutId id="2147484277" r:id="rId50"/>
    <p:sldLayoutId id="2147484278" r:id="rId51"/>
    <p:sldLayoutId id="2147484279" r:id="rId52"/>
    <p:sldLayoutId id="2147484280" r:id="rId53"/>
    <p:sldLayoutId id="2147484281" r:id="rId54"/>
    <p:sldLayoutId id="2147484282" r:id="rId55"/>
    <p:sldLayoutId id="2147484283" r:id="rId56"/>
    <p:sldLayoutId id="2147484284" r:id="rId57"/>
    <p:sldLayoutId id="2147484285" r:id="rId58"/>
    <p:sldLayoutId id="2147484286" r:id="rId59"/>
    <p:sldLayoutId id="2147484287" r:id="rId60"/>
    <p:sldLayoutId id="2147484288" r:id="rId61"/>
    <p:sldLayoutId id="2147484289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96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67" r:id="rId44"/>
    <p:sldLayoutId id="2147483768" r:id="rId45"/>
    <p:sldLayoutId id="2147483769" r:id="rId46"/>
    <p:sldLayoutId id="2147483770" r:id="rId47"/>
    <p:sldLayoutId id="2147483771" r:id="rId48"/>
    <p:sldLayoutId id="2147483772" r:id="rId49"/>
    <p:sldLayoutId id="2147483773" r:id="rId50"/>
    <p:sldLayoutId id="2147483774" r:id="rId51"/>
    <p:sldLayoutId id="2147483775" r:id="rId52"/>
    <p:sldLayoutId id="2147483776" r:id="rId53"/>
    <p:sldLayoutId id="2147483777" r:id="rId54"/>
    <p:sldLayoutId id="2147483778" r:id="rId55"/>
    <p:sldLayoutId id="2147483779" r:id="rId56"/>
    <p:sldLayoutId id="2147483780" r:id="rId57"/>
    <p:sldLayoutId id="2147483781" r:id="rId58"/>
    <p:sldLayoutId id="2147483782" r:id="rId59"/>
    <p:sldLayoutId id="2147483783" r:id="rId60"/>
    <p:sldLayoutId id="2147483784" r:id="rId61"/>
    <p:sldLayoutId id="2147483785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6409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  <p:sldLayoutId id="2147483829" r:id="rId43"/>
    <p:sldLayoutId id="2147483830" r:id="rId44"/>
    <p:sldLayoutId id="2147483831" r:id="rId45"/>
    <p:sldLayoutId id="2147483832" r:id="rId46"/>
    <p:sldLayoutId id="2147483833" r:id="rId47"/>
    <p:sldLayoutId id="2147483834" r:id="rId48"/>
    <p:sldLayoutId id="2147483835" r:id="rId49"/>
    <p:sldLayoutId id="2147483836" r:id="rId50"/>
    <p:sldLayoutId id="2147483837" r:id="rId51"/>
    <p:sldLayoutId id="2147483838" r:id="rId52"/>
    <p:sldLayoutId id="2147483839" r:id="rId53"/>
    <p:sldLayoutId id="2147483840" r:id="rId54"/>
    <p:sldLayoutId id="2147483841" r:id="rId55"/>
    <p:sldLayoutId id="2147483842" r:id="rId56"/>
    <p:sldLayoutId id="2147483843" r:id="rId57"/>
    <p:sldLayoutId id="2147483844" r:id="rId58"/>
    <p:sldLayoutId id="2147483845" r:id="rId59"/>
    <p:sldLayoutId id="2147483846" r:id="rId60"/>
    <p:sldLayoutId id="2147483847" r:id="rId61"/>
    <p:sldLayoutId id="2147483848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689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  <p:sldLayoutId id="2147483870" r:id="rId21"/>
    <p:sldLayoutId id="2147483871" r:id="rId22"/>
    <p:sldLayoutId id="2147483872" r:id="rId23"/>
    <p:sldLayoutId id="2147483873" r:id="rId24"/>
    <p:sldLayoutId id="2147483874" r:id="rId25"/>
    <p:sldLayoutId id="2147483875" r:id="rId26"/>
    <p:sldLayoutId id="2147483876" r:id="rId27"/>
    <p:sldLayoutId id="2147483877" r:id="rId28"/>
    <p:sldLayoutId id="2147483878" r:id="rId29"/>
    <p:sldLayoutId id="2147483879" r:id="rId30"/>
    <p:sldLayoutId id="2147483880" r:id="rId31"/>
    <p:sldLayoutId id="2147483881" r:id="rId32"/>
    <p:sldLayoutId id="2147483882" r:id="rId33"/>
    <p:sldLayoutId id="2147483883" r:id="rId34"/>
    <p:sldLayoutId id="2147483884" r:id="rId35"/>
    <p:sldLayoutId id="2147483885" r:id="rId36"/>
    <p:sldLayoutId id="2147483886" r:id="rId37"/>
    <p:sldLayoutId id="2147483887" r:id="rId38"/>
    <p:sldLayoutId id="2147483888" r:id="rId39"/>
    <p:sldLayoutId id="2147483889" r:id="rId40"/>
    <p:sldLayoutId id="2147483890" r:id="rId41"/>
    <p:sldLayoutId id="2147483891" r:id="rId42"/>
    <p:sldLayoutId id="2147483892" r:id="rId43"/>
    <p:sldLayoutId id="2147483893" r:id="rId44"/>
    <p:sldLayoutId id="2147483894" r:id="rId45"/>
    <p:sldLayoutId id="2147483895" r:id="rId46"/>
    <p:sldLayoutId id="2147483896" r:id="rId47"/>
    <p:sldLayoutId id="2147483897" r:id="rId48"/>
    <p:sldLayoutId id="2147483898" r:id="rId49"/>
    <p:sldLayoutId id="2147483899" r:id="rId50"/>
    <p:sldLayoutId id="2147483900" r:id="rId51"/>
    <p:sldLayoutId id="2147483901" r:id="rId52"/>
    <p:sldLayoutId id="2147483902" r:id="rId53"/>
    <p:sldLayoutId id="2147483903" r:id="rId54"/>
    <p:sldLayoutId id="2147483904" r:id="rId55"/>
    <p:sldLayoutId id="2147483905" r:id="rId56"/>
    <p:sldLayoutId id="2147483906" r:id="rId57"/>
    <p:sldLayoutId id="2147483907" r:id="rId58"/>
    <p:sldLayoutId id="2147483908" r:id="rId59"/>
    <p:sldLayoutId id="2147483909" r:id="rId60"/>
    <p:sldLayoutId id="2147483910" r:id="rId61"/>
    <p:sldLayoutId id="2147483911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5279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  <p:sldLayoutId id="2147483939" r:id="rId27"/>
    <p:sldLayoutId id="2147483940" r:id="rId28"/>
    <p:sldLayoutId id="2147483941" r:id="rId29"/>
    <p:sldLayoutId id="2147483942" r:id="rId30"/>
    <p:sldLayoutId id="2147483943" r:id="rId31"/>
    <p:sldLayoutId id="2147483944" r:id="rId32"/>
    <p:sldLayoutId id="2147483945" r:id="rId33"/>
    <p:sldLayoutId id="2147483946" r:id="rId34"/>
    <p:sldLayoutId id="2147483947" r:id="rId35"/>
    <p:sldLayoutId id="2147483948" r:id="rId36"/>
    <p:sldLayoutId id="2147483949" r:id="rId37"/>
    <p:sldLayoutId id="2147483950" r:id="rId38"/>
    <p:sldLayoutId id="2147483951" r:id="rId39"/>
    <p:sldLayoutId id="2147483952" r:id="rId40"/>
    <p:sldLayoutId id="2147483953" r:id="rId41"/>
    <p:sldLayoutId id="2147483954" r:id="rId42"/>
    <p:sldLayoutId id="2147483955" r:id="rId43"/>
    <p:sldLayoutId id="2147483956" r:id="rId44"/>
    <p:sldLayoutId id="2147483957" r:id="rId45"/>
    <p:sldLayoutId id="2147483958" r:id="rId46"/>
    <p:sldLayoutId id="2147483959" r:id="rId47"/>
    <p:sldLayoutId id="2147483960" r:id="rId48"/>
    <p:sldLayoutId id="2147483961" r:id="rId49"/>
    <p:sldLayoutId id="2147483962" r:id="rId50"/>
    <p:sldLayoutId id="2147483963" r:id="rId51"/>
    <p:sldLayoutId id="2147483964" r:id="rId52"/>
    <p:sldLayoutId id="2147483965" r:id="rId53"/>
    <p:sldLayoutId id="2147483966" r:id="rId54"/>
    <p:sldLayoutId id="2147483967" r:id="rId55"/>
    <p:sldLayoutId id="2147483968" r:id="rId56"/>
    <p:sldLayoutId id="2147483969" r:id="rId57"/>
    <p:sldLayoutId id="2147483970" r:id="rId58"/>
    <p:sldLayoutId id="2147483971" r:id="rId59"/>
    <p:sldLayoutId id="2147483972" r:id="rId60"/>
    <p:sldLayoutId id="2147483973" r:id="rId61"/>
    <p:sldLayoutId id="2147483974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0643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  <p:sldLayoutId id="2147483993" r:id="rId18"/>
    <p:sldLayoutId id="2147483994" r:id="rId19"/>
    <p:sldLayoutId id="2147483995" r:id="rId20"/>
    <p:sldLayoutId id="2147483996" r:id="rId21"/>
    <p:sldLayoutId id="2147483997" r:id="rId22"/>
    <p:sldLayoutId id="2147483998" r:id="rId23"/>
    <p:sldLayoutId id="2147483999" r:id="rId24"/>
    <p:sldLayoutId id="2147484000" r:id="rId25"/>
    <p:sldLayoutId id="2147484001" r:id="rId26"/>
    <p:sldLayoutId id="2147484002" r:id="rId27"/>
    <p:sldLayoutId id="2147484003" r:id="rId28"/>
    <p:sldLayoutId id="2147484004" r:id="rId29"/>
    <p:sldLayoutId id="2147484005" r:id="rId30"/>
    <p:sldLayoutId id="2147484006" r:id="rId31"/>
    <p:sldLayoutId id="2147484007" r:id="rId32"/>
    <p:sldLayoutId id="2147484008" r:id="rId33"/>
    <p:sldLayoutId id="2147484009" r:id="rId34"/>
    <p:sldLayoutId id="2147484010" r:id="rId35"/>
    <p:sldLayoutId id="2147484011" r:id="rId36"/>
    <p:sldLayoutId id="2147484012" r:id="rId37"/>
    <p:sldLayoutId id="2147484013" r:id="rId38"/>
    <p:sldLayoutId id="2147484014" r:id="rId39"/>
    <p:sldLayoutId id="2147484015" r:id="rId40"/>
    <p:sldLayoutId id="2147484016" r:id="rId41"/>
    <p:sldLayoutId id="2147484017" r:id="rId42"/>
    <p:sldLayoutId id="2147484018" r:id="rId43"/>
    <p:sldLayoutId id="2147484019" r:id="rId44"/>
    <p:sldLayoutId id="2147484020" r:id="rId45"/>
    <p:sldLayoutId id="2147484021" r:id="rId46"/>
    <p:sldLayoutId id="2147484022" r:id="rId47"/>
    <p:sldLayoutId id="2147484023" r:id="rId48"/>
    <p:sldLayoutId id="2147484024" r:id="rId49"/>
    <p:sldLayoutId id="2147484025" r:id="rId50"/>
    <p:sldLayoutId id="2147484026" r:id="rId51"/>
    <p:sldLayoutId id="2147484027" r:id="rId52"/>
    <p:sldLayoutId id="2147484028" r:id="rId53"/>
    <p:sldLayoutId id="2147484029" r:id="rId54"/>
    <p:sldLayoutId id="2147484030" r:id="rId55"/>
    <p:sldLayoutId id="2147484031" r:id="rId56"/>
    <p:sldLayoutId id="2147484032" r:id="rId57"/>
    <p:sldLayoutId id="2147484033" r:id="rId58"/>
    <p:sldLayoutId id="2147484034" r:id="rId59"/>
    <p:sldLayoutId id="2147484035" r:id="rId60"/>
    <p:sldLayoutId id="2147484036" r:id="rId61"/>
    <p:sldLayoutId id="2147484037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743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  <p:sldLayoutId id="2147484056" r:id="rId18"/>
    <p:sldLayoutId id="2147484057" r:id="rId19"/>
    <p:sldLayoutId id="2147484058" r:id="rId20"/>
    <p:sldLayoutId id="2147484059" r:id="rId21"/>
    <p:sldLayoutId id="2147484060" r:id="rId22"/>
    <p:sldLayoutId id="2147484061" r:id="rId23"/>
    <p:sldLayoutId id="2147484062" r:id="rId24"/>
    <p:sldLayoutId id="2147484063" r:id="rId25"/>
    <p:sldLayoutId id="2147484064" r:id="rId26"/>
    <p:sldLayoutId id="2147484065" r:id="rId27"/>
    <p:sldLayoutId id="2147484066" r:id="rId28"/>
    <p:sldLayoutId id="2147484067" r:id="rId29"/>
    <p:sldLayoutId id="2147484068" r:id="rId30"/>
    <p:sldLayoutId id="2147484069" r:id="rId31"/>
    <p:sldLayoutId id="2147484070" r:id="rId32"/>
    <p:sldLayoutId id="2147484071" r:id="rId33"/>
    <p:sldLayoutId id="2147484072" r:id="rId34"/>
    <p:sldLayoutId id="2147484073" r:id="rId35"/>
    <p:sldLayoutId id="2147484074" r:id="rId36"/>
    <p:sldLayoutId id="2147484075" r:id="rId37"/>
    <p:sldLayoutId id="2147484076" r:id="rId38"/>
    <p:sldLayoutId id="2147484077" r:id="rId39"/>
    <p:sldLayoutId id="2147484078" r:id="rId40"/>
    <p:sldLayoutId id="2147484079" r:id="rId41"/>
    <p:sldLayoutId id="2147484080" r:id="rId42"/>
    <p:sldLayoutId id="2147484081" r:id="rId43"/>
    <p:sldLayoutId id="2147484082" r:id="rId44"/>
    <p:sldLayoutId id="2147484083" r:id="rId45"/>
    <p:sldLayoutId id="2147484084" r:id="rId46"/>
    <p:sldLayoutId id="2147484085" r:id="rId47"/>
    <p:sldLayoutId id="2147484086" r:id="rId48"/>
    <p:sldLayoutId id="2147484087" r:id="rId49"/>
    <p:sldLayoutId id="2147484088" r:id="rId50"/>
    <p:sldLayoutId id="2147484089" r:id="rId51"/>
    <p:sldLayoutId id="2147484090" r:id="rId52"/>
    <p:sldLayoutId id="2147484091" r:id="rId53"/>
    <p:sldLayoutId id="2147484092" r:id="rId54"/>
    <p:sldLayoutId id="2147484093" r:id="rId55"/>
    <p:sldLayoutId id="2147484094" r:id="rId56"/>
    <p:sldLayoutId id="2147484095" r:id="rId57"/>
    <p:sldLayoutId id="2147484096" r:id="rId58"/>
    <p:sldLayoutId id="2147484097" r:id="rId59"/>
    <p:sldLayoutId id="2147484098" r:id="rId60"/>
    <p:sldLayoutId id="2147484099" r:id="rId61"/>
    <p:sldLayoutId id="2147484100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1651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  <p:sldLayoutId id="2147484119" r:id="rId18"/>
    <p:sldLayoutId id="2147484120" r:id="rId19"/>
    <p:sldLayoutId id="2147484121" r:id="rId20"/>
    <p:sldLayoutId id="2147484122" r:id="rId21"/>
    <p:sldLayoutId id="2147484123" r:id="rId22"/>
    <p:sldLayoutId id="2147484124" r:id="rId23"/>
    <p:sldLayoutId id="2147484125" r:id="rId24"/>
    <p:sldLayoutId id="2147484126" r:id="rId25"/>
    <p:sldLayoutId id="2147484127" r:id="rId26"/>
    <p:sldLayoutId id="2147484128" r:id="rId27"/>
    <p:sldLayoutId id="2147484129" r:id="rId28"/>
    <p:sldLayoutId id="2147484130" r:id="rId29"/>
    <p:sldLayoutId id="2147484131" r:id="rId30"/>
    <p:sldLayoutId id="2147484132" r:id="rId31"/>
    <p:sldLayoutId id="2147484133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43" r:id="rId42"/>
    <p:sldLayoutId id="2147484144" r:id="rId43"/>
    <p:sldLayoutId id="2147484145" r:id="rId44"/>
    <p:sldLayoutId id="2147484146" r:id="rId45"/>
    <p:sldLayoutId id="2147484147" r:id="rId46"/>
    <p:sldLayoutId id="2147484148" r:id="rId47"/>
    <p:sldLayoutId id="2147484149" r:id="rId48"/>
    <p:sldLayoutId id="2147484150" r:id="rId49"/>
    <p:sldLayoutId id="2147484151" r:id="rId50"/>
    <p:sldLayoutId id="2147484152" r:id="rId51"/>
    <p:sldLayoutId id="2147484153" r:id="rId52"/>
    <p:sldLayoutId id="2147484154" r:id="rId53"/>
    <p:sldLayoutId id="2147484155" r:id="rId54"/>
    <p:sldLayoutId id="2147484156" r:id="rId55"/>
    <p:sldLayoutId id="2147484157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78942"/>
            <a:ext cx="321733" cy="36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kern="0" smtClean="0">
                <a:solidFill>
                  <a:srgbClr val="4285F4">
                    <a:tint val="75000"/>
                  </a:srgbClr>
                </a:solidFill>
                <a:cs typeface="Arial"/>
                <a:sym typeface="Arial"/>
              </a:rPr>
              <a:pPr/>
              <a:t>‹#›</a:t>
            </a:fld>
            <a:endParaRPr lang="en-US" kern="0" dirty="0">
              <a:solidFill>
                <a:srgbClr val="4285F4">
                  <a:tint val="7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4197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  <p:sldLayoutId id="2147484181" r:id="rId17"/>
    <p:sldLayoutId id="2147484182" r:id="rId18"/>
    <p:sldLayoutId id="2147484183" r:id="rId19"/>
    <p:sldLayoutId id="2147484184" r:id="rId20"/>
    <p:sldLayoutId id="2147484185" r:id="rId21"/>
    <p:sldLayoutId id="2147484186" r:id="rId22"/>
    <p:sldLayoutId id="2147484187" r:id="rId23"/>
    <p:sldLayoutId id="2147484188" r:id="rId24"/>
    <p:sldLayoutId id="2147484189" r:id="rId25"/>
    <p:sldLayoutId id="2147484190" r:id="rId26"/>
    <p:sldLayoutId id="2147484191" r:id="rId27"/>
    <p:sldLayoutId id="2147484192" r:id="rId28"/>
    <p:sldLayoutId id="2147484193" r:id="rId29"/>
    <p:sldLayoutId id="2147484194" r:id="rId30"/>
    <p:sldLayoutId id="2147484195" r:id="rId31"/>
    <p:sldLayoutId id="2147484196" r:id="rId32"/>
    <p:sldLayoutId id="2147484197" r:id="rId33"/>
    <p:sldLayoutId id="2147484198" r:id="rId34"/>
    <p:sldLayoutId id="2147484199" r:id="rId35"/>
    <p:sldLayoutId id="2147484200" r:id="rId36"/>
    <p:sldLayoutId id="2147484201" r:id="rId37"/>
    <p:sldLayoutId id="2147484202" r:id="rId38"/>
    <p:sldLayoutId id="2147484203" r:id="rId39"/>
    <p:sldLayoutId id="2147484204" r:id="rId40"/>
    <p:sldLayoutId id="2147484205" r:id="rId41"/>
    <p:sldLayoutId id="2147484206" r:id="rId42"/>
    <p:sldLayoutId id="2147484207" r:id="rId43"/>
    <p:sldLayoutId id="2147484208" r:id="rId44"/>
    <p:sldLayoutId id="2147484209" r:id="rId45"/>
    <p:sldLayoutId id="2147484210" r:id="rId46"/>
    <p:sldLayoutId id="2147484211" r:id="rId47"/>
    <p:sldLayoutId id="2147484212" r:id="rId48"/>
    <p:sldLayoutId id="2147484213" r:id="rId49"/>
    <p:sldLayoutId id="2147484214" r:id="rId50"/>
    <p:sldLayoutId id="2147484215" r:id="rId51"/>
    <p:sldLayoutId id="2147484216" r:id="rId52"/>
    <p:sldLayoutId id="2147484217" r:id="rId53"/>
    <p:sldLayoutId id="2147484218" r:id="rId54"/>
    <p:sldLayoutId id="2147484219" r:id="rId55"/>
    <p:sldLayoutId id="2147484220" r:id="rId56"/>
    <p:sldLayoutId id="2147484221" r:id="rId57"/>
    <p:sldLayoutId id="2147484222" r:id="rId58"/>
    <p:sldLayoutId id="2147484223" r:id="rId59"/>
    <p:sldLayoutId id="2147484224" r:id="rId60"/>
    <p:sldLayoutId id="2147484225" r:id="rId61"/>
    <p:sldLayoutId id="2147484226" r:id="rId6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0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3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3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35380" y="4081334"/>
            <a:ext cx="10386220" cy="690472"/>
          </a:xfrm>
          <a:prstGeom prst="rect">
            <a:avLst/>
          </a:prstGeom>
        </p:spPr>
        <p:txBody>
          <a:bodyPr wrap="square" lIns="121843" tIns="121843" rIns="121843" bIns="121843" anchor="b" anchorCtr="0">
            <a:noAutofit/>
          </a:bodyPr>
          <a:lstStyle/>
          <a:p>
            <a:r>
              <a:rPr lang="en-IN" dirty="0"/>
              <a:t>Getting Started with </a:t>
            </a:r>
            <a:r>
              <a:rPr lang="en-IN" dirty="0" err="1"/>
              <a:t>Chatbot</a:t>
            </a:r>
            <a:r>
              <a:rPr lang="en-IN" dirty="0"/>
              <a:t> Development with the Microsoft Bot Framework</a:t>
            </a:r>
            <a:endParaRPr lang="e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C1928C-80D7-493E-9A16-228796705EF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333" kern="0" dirty="0">
              <a:solidFill>
                <a:srgbClr val="FFFFFF">
                  <a:lumMod val="95000"/>
                </a:srgb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9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pPr lvl="0"/>
            <a:r>
              <a:rPr lang="en-IN" sz="5400" dirty="0"/>
              <a:t>Discussion of the Framework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10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Used to build and connect intelligent bots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Integrated with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Allows you to integrate many of the Microsoft/Azure services for   </a:t>
            </a:r>
            <a:br>
              <a:rPr lang="en-IN" sz="2133" kern="0" dirty="0">
                <a:solidFill>
                  <a:srgbClr val="424242"/>
                </a:solidFill>
              </a:rPr>
            </a:br>
            <a:r>
              <a:rPr lang="en-IN" sz="2133" kern="0" dirty="0">
                <a:solidFill>
                  <a:srgbClr val="424242"/>
                </a:solidFill>
              </a:rPr>
              <a:t>creating compelling, intelligent bots</a:t>
            </a:r>
          </a:p>
          <a:p>
            <a:pPr algn="l"/>
            <a:endParaRPr lang="en-IN" sz="2133" kern="0" dirty="0">
              <a:solidFill>
                <a:srgbClr val="424242"/>
              </a:solidFill>
            </a:endParaRP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	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11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The Microsoft Bot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63686" y="2841164"/>
            <a:ext cx="38208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Azure/Bing Search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LUIS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QnA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Cortana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CosmosDB</a:t>
            </a: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, etc.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7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54411" y="1143970"/>
            <a:ext cx="10252851" cy="4941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133" kern="0" dirty="0">
                <a:solidFill>
                  <a:srgbClr val="424242"/>
                </a:solidFill>
              </a:rPr>
              <a:t> Visual Studio 2017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Download and install the Microsoft Bot Framework Template for Visual   </a:t>
            </a:r>
            <a:br>
              <a:rPr lang="en-IN" sz="2133" kern="0" dirty="0">
                <a:solidFill>
                  <a:srgbClr val="424242"/>
                </a:solidFill>
              </a:rPr>
            </a:br>
            <a:r>
              <a:rPr lang="en-IN" sz="2133" kern="0" dirty="0">
                <a:solidFill>
                  <a:srgbClr val="424242"/>
                </a:solidFill>
              </a:rPr>
              <a:t> Studio 2017</a:t>
            </a:r>
          </a:p>
          <a:p>
            <a:pPr algn="l"/>
            <a:endParaRPr lang="en-IN" sz="2133" kern="0" dirty="0">
              <a:solidFill>
                <a:srgbClr val="424242"/>
              </a:solidFill>
            </a:endParaRPr>
          </a:p>
          <a:p>
            <a:pPr algn="l"/>
            <a:endParaRPr lang="en-IN" sz="2133" kern="0" dirty="0">
              <a:solidFill>
                <a:srgbClr val="424242"/>
              </a:solidFill>
            </a:endParaRP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Download and install the Bot Emulator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12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chemeClr val="bg2"/>
                </a:solidFill>
              </a:rPr>
              <a:t>What you need to get started</a:t>
            </a:r>
            <a:endParaRPr lang="en-US" sz="4000" b="1" dirty="0">
              <a:solidFill>
                <a:schemeClr val="bg2"/>
              </a:solidFill>
            </a:endParaRPr>
          </a:p>
        </p:txBody>
      </p:sp>
      <p:pic>
        <p:nvPicPr>
          <p:cNvPr id="10" name="Graphic 31" descr="Tools">
            <a:extLst>
              <a:ext uri="{FF2B5EF4-FFF2-40B4-BE49-F238E27FC236}">
                <a16:creationId xmlns:a16="http://schemas.microsoft.com/office/drawing/2014/main" id="{4E210087-4803-4E4A-B174-FD9447E2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549" y="960438"/>
            <a:ext cx="677862" cy="677862"/>
          </a:xfrm>
          <a:prstGeom prst="rect">
            <a:avLst/>
          </a:prstGeom>
        </p:spPr>
      </p:pic>
      <p:pic>
        <p:nvPicPr>
          <p:cNvPr id="11" name="Graphic 31" descr="Tools">
            <a:extLst>
              <a:ext uri="{FF2B5EF4-FFF2-40B4-BE49-F238E27FC236}">
                <a16:creationId xmlns:a16="http://schemas.microsoft.com/office/drawing/2014/main" id="{4E210087-4803-4E4A-B174-FD9447E2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549" y="1862138"/>
            <a:ext cx="677862" cy="677862"/>
          </a:xfrm>
          <a:prstGeom prst="rect">
            <a:avLst/>
          </a:prstGeom>
        </p:spPr>
      </p:pic>
      <p:pic>
        <p:nvPicPr>
          <p:cNvPr id="12" name="Graphic 31" descr="Tools">
            <a:extLst>
              <a:ext uri="{FF2B5EF4-FFF2-40B4-BE49-F238E27FC236}">
                <a16:creationId xmlns:a16="http://schemas.microsoft.com/office/drawing/2014/main" id="{4E210087-4803-4E4A-B174-FD9447E2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549" y="2985109"/>
            <a:ext cx="677862" cy="6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and testing a simple bot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13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27329" y="44959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0" y="4193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14</a:t>
            </a:fld>
            <a:endParaRPr lang="en-US" sz="1333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133" kern="0" dirty="0">
                <a:solidFill>
                  <a:srgbClr val="424242"/>
                </a:solidFill>
              </a:rPr>
              <a:t>    Creating your first bot in Visual Studio</a:t>
            </a:r>
          </a:p>
          <a:p>
            <a:pPr algn="l"/>
            <a:endParaRPr lang="en-IN" sz="2133" kern="0" dirty="0">
              <a:solidFill>
                <a:srgbClr val="424242"/>
              </a:solidFill>
            </a:endParaRP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   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   Testing your first bot with the emulator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>
                <a:solidFill>
                  <a:schemeClr val="bg2"/>
                </a:solidFill>
              </a:rPr>
              <a:t>Your first bot</a:t>
            </a:r>
            <a:endParaRPr lang="en-US" sz="4000" b="1" dirty="0">
              <a:solidFill>
                <a:schemeClr val="bg2"/>
              </a:solidFill>
            </a:endParaRPr>
          </a:p>
        </p:txBody>
      </p:sp>
      <p:pic>
        <p:nvPicPr>
          <p:cNvPr id="6" name="Graphic 28" descr="Teacher">
            <a:extLst>
              <a:ext uri="{FF2B5EF4-FFF2-40B4-BE49-F238E27FC236}">
                <a16:creationId xmlns:a16="http://schemas.microsoft.com/office/drawing/2014/main" id="{CD0DEF5E-9A18-4FB9-8DFC-61C740D1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866" y="1066829"/>
            <a:ext cx="914400" cy="914400"/>
          </a:xfrm>
          <a:prstGeom prst="rect">
            <a:avLst/>
          </a:prstGeom>
        </p:spPr>
      </p:pic>
      <p:pic>
        <p:nvPicPr>
          <p:cNvPr id="10" name="Graphic 28" descr="Teacher">
            <a:extLst>
              <a:ext uri="{FF2B5EF4-FFF2-40B4-BE49-F238E27FC236}">
                <a16:creationId xmlns:a16="http://schemas.microsoft.com/office/drawing/2014/main" id="{CD0DEF5E-9A18-4FB9-8DFC-61C740D1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866" y="1976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Template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>
                <a:solidFill>
                  <a:srgbClr val="FFFFFF"/>
                </a:solidFill>
              </a:rPr>
              <a:pPr/>
              <a:t>15</a:t>
            </a:fld>
            <a:endParaRPr lang="en-US" sz="133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4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16</a:t>
            </a:fld>
            <a:endParaRPr lang="en-US" sz="1333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We will use as starting point for each exercise</a:t>
            </a:r>
            <a:br>
              <a:rPr lang="en-IN" sz="2133" kern="0" dirty="0">
                <a:solidFill>
                  <a:srgbClr val="424242"/>
                </a:solidFill>
              </a:rPr>
            </a:br>
            <a:r>
              <a:rPr lang="en-IN" sz="2133" kern="0" dirty="0">
                <a:solidFill>
                  <a:srgbClr val="424242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C#, uses the </a:t>
            </a:r>
            <a:r>
              <a:rPr lang="en-IN" sz="2133" kern="0" dirty="0" err="1">
                <a:solidFill>
                  <a:srgbClr val="424242"/>
                </a:solidFill>
              </a:rPr>
              <a:t>BotBuilder</a:t>
            </a:r>
            <a:r>
              <a:rPr lang="en-IN" sz="2133" kern="0" dirty="0">
                <a:solidFill>
                  <a:srgbClr val="424242"/>
                </a:solidFill>
              </a:rPr>
              <a:t> v3/v4 SDK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We will add dialogs, controllers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Modify </a:t>
            </a:r>
            <a:r>
              <a:rPr lang="en-IN" sz="2133" kern="0" dirty="0" err="1">
                <a:solidFill>
                  <a:srgbClr val="424242"/>
                </a:solidFill>
              </a:rPr>
              <a:t>Web.config</a:t>
            </a:r>
            <a:r>
              <a:rPr lang="en-IN" sz="2133" kern="0" dirty="0">
                <a:solidFill>
                  <a:srgbClr val="424242"/>
                </a:solidFill>
              </a:rPr>
              <a:t> as needed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Bot Template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 Bot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>
                <a:solidFill>
                  <a:srgbClr val="FFFFFF"/>
                </a:solidFill>
              </a:rPr>
              <a:pPr/>
              <a:t>17</a:t>
            </a:fld>
            <a:endParaRPr lang="en-US" sz="133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2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18</a:t>
            </a:fld>
            <a:endParaRPr lang="en-US" sz="1333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Your first bot that actually does something!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Registration starts the process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Set the initial dialog using </a:t>
            </a:r>
            <a:r>
              <a:rPr lang="en-IN" sz="2133" kern="0" dirty="0" err="1">
                <a:solidFill>
                  <a:srgbClr val="424242"/>
                </a:solidFill>
              </a:rPr>
              <a:t>StartAsync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Post connection message to start the conversation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Hello World Bot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7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Basic Input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19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20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2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4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1643785" y="1267040"/>
            <a:ext cx="10030883" cy="77177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33" kern="0" dirty="0"/>
              <a:t>Understand what chatbots are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643785" y="2343774"/>
            <a:ext cx="10030883" cy="77177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33" kern="0" dirty="0"/>
              <a:t>Understand how chatbots work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1643785" y="3420509"/>
            <a:ext cx="10030883" cy="77177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33" kern="0" dirty="0"/>
              <a:t>Learn how to build a basic bot</a:t>
            </a: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43785" y="4497244"/>
            <a:ext cx="10030883" cy="77177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33" kern="0" dirty="0"/>
              <a:t>Learn how to publish it to an Azure host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762409" y="1343181"/>
            <a:ext cx="592427" cy="631230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762409" y="2417959"/>
            <a:ext cx="592427" cy="631230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2" name="Shape 497"/>
          <p:cNvGrpSpPr/>
          <p:nvPr/>
        </p:nvGrpSpPr>
        <p:grpSpPr>
          <a:xfrm>
            <a:off x="762409" y="3492737"/>
            <a:ext cx="592427" cy="631230"/>
            <a:chOff x="5970801" y="1619250"/>
            <a:chExt cx="428649" cy="456725"/>
          </a:xfrm>
        </p:grpSpPr>
        <p:sp>
          <p:nvSpPr>
            <p:cNvPr id="53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54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55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8" name="Shape 497"/>
          <p:cNvGrpSpPr/>
          <p:nvPr/>
        </p:nvGrpSpPr>
        <p:grpSpPr>
          <a:xfrm>
            <a:off x="762409" y="4567515"/>
            <a:ext cx="592427" cy="631230"/>
            <a:chOff x="5970801" y="1619250"/>
            <a:chExt cx="428649" cy="456725"/>
          </a:xfrm>
        </p:grpSpPr>
        <p:sp>
          <p:nvSpPr>
            <p:cNvPr id="59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60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  <p:sp>
          <p:nvSpPr>
            <p:cNvPr id="61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21843" tIns="121843" rIns="121843" bIns="121843" anchor="ctr" anchorCtr="0">
              <a:noAutofit/>
            </a:bodyPr>
            <a:lstStyle/>
            <a:p>
              <a:endParaRPr sz="3730" kern="0" baseline="-25000">
                <a:solidFill>
                  <a:srgbClr val="333333"/>
                </a:solidFill>
                <a:cs typeface="Arial"/>
                <a:sym typeface="Arial"/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3346074" y="368025"/>
            <a:ext cx="5499853" cy="6240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kern="0" dirty="0">
                <a:solidFill>
                  <a:srgbClr val="42424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333" kern="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9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basic input to the bot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20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27329" y="44959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0" y="4193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21</a:t>
            </a:fld>
            <a:endParaRPr lang="en-US" sz="1333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64620" y="1677658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Edit the bot to allow user to input their name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Create a bot text dialog for user input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Return a greeting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Adding a basic input to the bot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Adding choices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22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20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3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7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choices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23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27329" y="41657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0" y="38631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24</a:t>
            </a:fld>
            <a:endParaRPr lang="en-US" sz="1333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64620" y="1842758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Edit the bot to allow user to select from a list of choices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Create a choice dialog and populate with choices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Return choice selected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517849" y="342633"/>
            <a:ext cx="10480351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chemeClr val="bg2"/>
                </a:solidFill>
              </a:rPr>
              <a:t>Demonstration of the choice control and bot framework dialog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3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Building a Waterfall bot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25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4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8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Waterfall bot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26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27329" y="44959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0" y="4193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27</a:t>
            </a:fld>
            <a:endParaRPr lang="en-US" sz="1333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832461" y="1825327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Edit the bot to handle back-and-forth interaction between bot and user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Create dialog chain and handlers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Post the user responses</a:t>
            </a:r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chemeClr val="bg2"/>
                </a:solidFill>
              </a:rPr>
              <a:t>Design and implementation of the waterfall bot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Adaptive Card bot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28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5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0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an Adaptive Card bot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29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27329" y="44959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0" y="4193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8498-57F6-4B5B-832C-186EF11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C975116-A198-4EBA-8D11-CD0BAB249F06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solidFill>
                  <a:srgbClr val="FFFFFF"/>
                </a:solidFill>
                <a:cs typeface="Arial"/>
                <a:sym typeface="Arial"/>
              </a:rPr>
              <a:pPr/>
              <a:t>3</a:t>
            </a:fld>
            <a:endParaRPr lang="en-US" sz="1333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30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30</a:t>
            </a:fld>
            <a:endParaRPr lang="en-US" sz="1333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6867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What is it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Edit the bot to handle adaptive conversation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Post responses</a:t>
            </a:r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chemeClr val="bg2"/>
                </a:solidFill>
              </a:rPr>
              <a:t>Implementing an Adaptive Card style bot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4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2868-EF19-4BF2-821F-E3622BE2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Day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43020-2B4F-4D42-816D-283C360E7696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Slide33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0FA34D-7A04-4835-9BD6-4D471158E13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31</a:t>
            </a:fld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5722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8498-57F6-4B5B-832C-186EF11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C975116-A198-4EBA-8D11-CD0BAB249F06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solidFill>
                  <a:srgbClr val="FFFFFF"/>
                </a:solidFill>
                <a:cs typeface="Arial"/>
                <a:sym typeface="Arial"/>
              </a:rPr>
              <a:pPr/>
              <a:t>32</a:t>
            </a:fld>
            <a:endParaRPr lang="en-US" sz="1333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01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Azure and the Bot Framework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33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6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4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Design and build bots using the framework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Attach to and consume Azure Services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	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34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chemeClr val="bg2"/>
                </a:solidFill>
              </a:rPr>
              <a:t>Azure and the Bot Framework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438400"/>
            <a:ext cx="4610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Bot Service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LIUS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Speech</a:t>
            </a:r>
            <a:b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en-IN" sz="2000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Structured Data</a:t>
            </a:r>
          </a:p>
          <a:p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50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>
                <a:solidFill>
                  <a:srgbClr val="424242"/>
                </a:solidFill>
              </a:rPr>
              <a:t>Bot Service </a:t>
            </a:r>
            <a:r>
              <a:rPr lang="en-IN" sz="2133" kern="0" dirty="0">
                <a:solidFill>
                  <a:srgbClr val="424242"/>
                </a:solidFill>
              </a:rPr>
              <a:t>- Web hosting for your bot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>
                <a:solidFill>
                  <a:srgbClr val="424242"/>
                </a:solidFill>
              </a:rPr>
              <a:t>LUIS</a:t>
            </a:r>
            <a:r>
              <a:rPr lang="en-IN" sz="2133" kern="0" dirty="0">
                <a:solidFill>
                  <a:srgbClr val="424242"/>
                </a:solidFill>
              </a:rPr>
              <a:t> - Understand and process natural language statements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>
                <a:solidFill>
                  <a:srgbClr val="424242"/>
                </a:solidFill>
              </a:rPr>
              <a:t>Search</a:t>
            </a:r>
            <a:r>
              <a:rPr lang="en-IN" sz="2133" kern="0" dirty="0">
                <a:solidFill>
                  <a:srgbClr val="424242"/>
                </a:solidFill>
              </a:rPr>
              <a:t> - Enable local and internet-based content searches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>
                <a:solidFill>
                  <a:srgbClr val="424242"/>
                </a:solidFill>
              </a:rPr>
              <a:t>Speech</a:t>
            </a:r>
            <a:r>
              <a:rPr lang="en-IN" sz="2133" kern="0" dirty="0">
                <a:solidFill>
                  <a:srgbClr val="424242"/>
                </a:solidFill>
              </a:rPr>
              <a:t> - Convert speech to text, text to speech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 err="1">
                <a:solidFill>
                  <a:srgbClr val="424242"/>
                </a:solidFill>
              </a:rPr>
              <a:t>QnA</a:t>
            </a:r>
            <a:r>
              <a:rPr lang="en-IN" sz="2133" kern="0" dirty="0">
                <a:solidFill>
                  <a:srgbClr val="424242"/>
                </a:solidFill>
              </a:rPr>
              <a:t> - Deploy question/answer repositories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>
                <a:solidFill>
                  <a:srgbClr val="424242"/>
                </a:solidFill>
              </a:rPr>
              <a:t>Cortana</a:t>
            </a:r>
            <a:r>
              <a:rPr lang="en-IN" sz="2133" kern="0" dirty="0">
                <a:solidFill>
                  <a:srgbClr val="424242"/>
                </a:solidFill>
              </a:rPr>
              <a:t> - Integrate your bot into Cortana service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b="1" kern="0" dirty="0">
                <a:solidFill>
                  <a:srgbClr val="424242"/>
                </a:solidFill>
              </a:rPr>
              <a:t>Custom Vision Service </a:t>
            </a:r>
            <a:r>
              <a:rPr lang="en-IN" sz="2133" kern="0" dirty="0">
                <a:solidFill>
                  <a:srgbClr val="424242"/>
                </a:solidFill>
              </a:rPr>
              <a:t>- Recognize faces, landmarks, features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                                             Spell check, text analytics, emotion,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133" kern="0" dirty="0">
              <a:solidFill>
                <a:srgbClr val="424242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35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chemeClr val="bg2"/>
                </a:solidFill>
              </a:rPr>
              <a:t>Azure Bot Services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92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Create, deploy a bot to Azure and test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36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27329" y="44959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0" y="4193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37</a:t>
            </a:fld>
            <a:endParaRPr lang="en-US" sz="1333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6105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Bot Hosting on Azure Framework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Creating an Azure Bot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Testing an Azure Bot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Publishing an Azure Bot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Bot Channels</a:t>
            </a:r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Create, deploy a bot to Azure and test 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1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Using a bot with Cortana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38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7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54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Cortana channel for use with your bot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39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14629" y="48896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15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100" y="4587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Introduction to </a:t>
            </a:r>
            <a:r>
              <a:rPr lang="en-IN" sz="5400" dirty="0" err="1">
                <a:solidFill>
                  <a:srgbClr val="FFFFFF"/>
                </a:solidFill>
              </a:rPr>
              <a:t>ChatBots</a:t>
            </a:r>
            <a:r>
              <a:rPr lang="en-IN" sz="5400" dirty="0">
                <a:solidFill>
                  <a:srgbClr val="FFFFFF"/>
                </a:solidFill>
              </a:rPr>
              <a:t>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40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Section 1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45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40</a:t>
            </a:fld>
            <a:endParaRPr lang="en-US" sz="1333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46761" y="18391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Windows 10 Service for bot implementation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Adding your Azure bot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Testing your Azure bot</a:t>
            </a:r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Adding a Cortana channel for use with your bot 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Bot Logging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41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8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8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bot logging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42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214629" y="40641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15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100" y="376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30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43</a:t>
            </a:fld>
            <a:endParaRPr lang="en-US" sz="1333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3184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Ways to log your bot/user interactions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Getting user information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Registering the logger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File logger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SQL Logger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Creating a SQL Database on Azure for logging</a:t>
            </a:r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Set up bot logging 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5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21843" tIns="121843" rIns="121843" bIns="121843" anchor="ctr" anchorCtr="0">
            <a:noAutofit/>
          </a:bodyPr>
          <a:lstStyle/>
          <a:p>
            <a:r>
              <a:rPr lang="en-IN" sz="5400" dirty="0"/>
              <a:t>Using </a:t>
            </a:r>
            <a:r>
              <a:rPr lang="en-IN" sz="5400" dirty="0" err="1"/>
              <a:t>QnA</a:t>
            </a:r>
            <a:r>
              <a:rPr lang="en-IN" sz="5400" dirty="0"/>
              <a:t> with your bot 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1333" kern="0">
                <a:solidFill>
                  <a:srgbClr val="FFFFFF"/>
                </a:solidFill>
                <a:latin typeface="Century Gothic" panose="020B0502020202020204" pitchFamily="34" charset="0"/>
              </a:rPr>
              <a:pPr algn="ctr"/>
              <a:t>44</a:t>
            </a:fld>
            <a:endParaRPr lang="en-US" sz="1333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829" y="40768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30 mins</a:t>
            </a:r>
            <a:endParaRPr lang="en-IN" sz="2400" b="1" dirty="0">
              <a:solidFill>
                <a:srgbClr val="FFFFFF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00" y="37996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69240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Section 9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14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259-FB75-4F31-AA27-9E06A90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</a:t>
            </a:r>
            <a:r>
              <a:rPr lang="en-IN" dirty="0" err="1"/>
              <a:t>QnA</a:t>
            </a:r>
            <a:r>
              <a:rPr lang="en-IN" dirty="0"/>
              <a:t> with your bot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3C74A3-FEC5-4C4A-8000-31C15F4582B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45</a:t>
            </a:fld>
            <a:endParaRPr lang="en-US"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1176529" y="43943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15 mins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5" name="Graphic 24" descr="Stopwatch">
            <a:extLst>
              <a:ext uri="{FF2B5EF4-FFF2-40B4-BE49-F238E27FC236}">
                <a16:creationId xmlns:a16="http://schemas.microsoft.com/office/drawing/2014/main" id="{52F3DEB5-E036-45B6-9E42-FBDA2EA3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0" y="40917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09A26-35F8-401A-8C63-FFED78289CFF}"/>
              </a:ext>
            </a:extLst>
          </p:cNvPr>
          <p:cNvSpPr txBox="1"/>
          <p:nvPr/>
        </p:nvSpPr>
        <p:spPr>
          <a:xfrm>
            <a:off x="733749" y="477377"/>
            <a:ext cx="9486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Slide45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3F460D-6324-4715-9FC8-C5D9ECCF3324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46</a:t>
            </a:fld>
            <a:endParaRPr lang="en-US" sz="1333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5597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What is </a:t>
            </a:r>
            <a:r>
              <a:rPr lang="en-IN" sz="2133" kern="0" dirty="0" err="1">
                <a:solidFill>
                  <a:srgbClr val="424242"/>
                </a:solidFill>
              </a:rPr>
              <a:t>QnA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Creating a </a:t>
            </a:r>
            <a:r>
              <a:rPr lang="en-IN" sz="2133" kern="0" dirty="0" err="1">
                <a:solidFill>
                  <a:srgbClr val="424242"/>
                </a:solidFill>
              </a:rPr>
              <a:t>QnA</a:t>
            </a:r>
            <a:r>
              <a:rPr lang="en-IN" sz="2133" kern="0" dirty="0">
                <a:solidFill>
                  <a:srgbClr val="424242"/>
                </a:solidFill>
              </a:rPr>
              <a:t> repository</a:t>
            </a:r>
            <a:br>
              <a:rPr lang="en-IN" sz="2133" kern="0" dirty="0">
                <a:solidFill>
                  <a:srgbClr val="424242"/>
                </a:solidFill>
              </a:rPr>
            </a:b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Invoking </a:t>
            </a:r>
            <a:r>
              <a:rPr lang="en-IN" sz="2133" kern="0" dirty="0" err="1">
                <a:solidFill>
                  <a:srgbClr val="424242"/>
                </a:solidFill>
              </a:rPr>
              <a:t>QnA</a:t>
            </a:r>
            <a:r>
              <a:rPr lang="en-IN" sz="2133" kern="0" dirty="0">
                <a:solidFill>
                  <a:srgbClr val="424242"/>
                </a:solidFill>
              </a:rPr>
              <a:t> from your bot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</a:t>
            </a:r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solidFill>
                  <a:srgbClr val="424242"/>
                </a:solidFill>
              </a:rPr>
              <a:t>Integrating </a:t>
            </a:r>
            <a:r>
              <a:rPr lang="en-IN" sz="4000" b="1" dirty="0" err="1">
                <a:solidFill>
                  <a:srgbClr val="424242"/>
                </a:solidFill>
              </a:rPr>
              <a:t>QnA</a:t>
            </a:r>
            <a:r>
              <a:rPr lang="en-IN" sz="4000" b="1" dirty="0">
                <a:solidFill>
                  <a:srgbClr val="424242"/>
                </a:solidFill>
              </a:rPr>
              <a:t> with your bot</a:t>
            </a:r>
            <a:endParaRPr lang="en-US" sz="40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65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28DF-ADEA-4F2C-AD6B-6B00B55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61C1F58-B6A8-41EB-8D08-975629C00978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solidFill>
                  <a:srgbClr val="FFFFFF"/>
                </a:solidFill>
                <a:cs typeface="Arial"/>
                <a:sym typeface="Arial"/>
              </a:rPr>
              <a:pPr/>
              <a:t>47</a:t>
            </a:fld>
            <a:endParaRPr lang="en-US" sz="1333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346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64DA2-2987-4A40-9349-96E9F83673C8}"/>
              </a:ext>
            </a:extLst>
          </p:cNvPr>
          <p:cNvSpPr txBox="1">
            <a:spLocks/>
          </p:cNvSpPr>
          <p:nvPr/>
        </p:nvSpPr>
        <p:spPr>
          <a:xfrm>
            <a:off x="3346074" y="351092"/>
            <a:ext cx="5499853" cy="6240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>
                <a:solidFill>
                  <a:srgbClr val="424242"/>
                </a:solidFill>
              </a:rPr>
              <a:t>In this lesson you learned…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6CD27-6747-407F-8826-442E5FE5FE57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Slide10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AFDAE27-11BC-447D-A507-53760DD339B2}"/>
              </a:ext>
            </a:extLst>
          </p:cNvPr>
          <p:cNvSpPr txBox="1">
            <a:spLocks/>
          </p:cNvSpPr>
          <p:nvPr/>
        </p:nvSpPr>
        <p:spPr>
          <a:xfrm>
            <a:off x="921361" y="1811337"/>
            <a:ext cx="10285901" cy="42745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4815" indent="-304815" algn="l"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424242"/>
                </a:solidFill>
              </a:rPr>
              <a:t>What chatbots are and how to build them</a:t>
            </a:r>
          </a:p>
          <a:p>
            <a:pPr algn="l"/>
            <a:endParaRPr lang="en-US" sz="2133" kern="0" dirty="0">
              <a:solidFill>
                <a:srgbClr val="424242"/>
              </a:solidFill>
            </a:endParaRPr>
          </a:p>
          <a:p>
            <a:pPr marL="304815" indent="-304815" algn="l"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424242"/>
                </a:solidFill>
              </a:rPr>
              <a:t>Some of the various code and mechanisms they use to communicate</a:t>
            </a:r>
          </a:p>
          <a:p>
            <a:pPr algn="l"/>
            <a:endParaRPr lang="en-US" sz="2133" kern="0" dirty="0">
              <a:solidFill>
                <a:srgbClr val="424242"/>
              </a:solidFill>
            </a:endParaRPr>
          </a:p>
          <a:p>
            <a:pPr marL="304815" indent="-304815" algn="l"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424242"/>
                </a:solidFill>
              </a:rPr>
              <a:t>How to test your bots in the bot emulator</a:t>
            </a:r>
          </a:p>
          <a:p>
            <a:pPr algn="l"/>
            <a:endParaRPr lang="en-US" sz="2133" kern="0" dirty="0">
              <a:solidFill>
                <a:srgbClr val="424242"/>
              </a:solidFill>
            </a:endParaRPr>
          </a:p>
          <a:p>
            <a:pPr marL="304815" indent="-304815" algn="l"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424242"/>
                </a:solidFill>
              </a:rPr>
              <a:t>How to publish your bot to Azure</a:t>
            </a:r>
          </a:p>
          <a:p>
            <a:pPr algn="l"/>
            <a:endParaRPr lang="en-US" sz="2133" kern="0" dirty="0">
              <a:solidFill>
                <a:srgbClr val="424242"/>
              </a:solidFill>
            </a:endParaRPr>
          </a:p>
          <a:p>
            <a:pPr marL="304815" indent="-304815" algn="l"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424242"/>
                </a:solidFill>
              </a:rPr>
              <a:t>How to integrate your bot with other services like </a:t>
            </a:r>
            <a:r>
              <a:rPr lang="en-US" sz="2133" kern="0" dirty="0" err="1">
                <a:solidFill>
                  <a:srgbClr val="424242"/>
                </a:solidFill>
              </a:rPr>
              <a:t>QnA</a:t>
            </a:r>
            <a:r>
              <a:rPr lang="en-US" sz="2133" kern="0" dirty="0">
                <a:solidFill>
                  <a:srgbClr val="424242"/>
                </a:solidFill>
              </a:rPr>
              <a:t> </a:t>
            </a:r>
            <a:r>
              <a:rPr lang="en-US" sz="2133" kern="0">
                <a:solidFill>
                  <a:srgbClr val="424242"/>
                </a:solidFill>
              </a:rPr>
              <a:t>and Cortana</a:t>
            </a:r>
            <a:endParaRPr lang="en-US" sz="2133" kern="0" dirty="0">
              <a:solidFill>
                <a:srgbClr val="424242"/>
              </a:solidFill>
            </a:endParaRPr>
          </a:p>
          <a:p>
            <a:pPr algn="l"/>
            <a:endParaRPr lang="en-US" sz="2133" kern="0" dirty="0">
              <a:solidFill>
                <a:srgbClr val="424242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97E27D4-611C-4972-B36D-4CD00EE254FD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48</a:t>
            </a:fld>
            <a:endParaRPr lang="en-US" sz="1333" kern="0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680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8498-57F6-4B5B-832C-186EF11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C975116-A198-4EBA-8D11-CD0BAB249F06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/>
              <a:pPr/>
              <a:t>49</a:t>
            </a:fld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3830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1" y="1267679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A bot is "any software that performs an automated task"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133" kern="0" dirty="0">
              <a:solidFill>
                <a:srgbClr val="42424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</a:rPr>
              <a:t>A </a:t>
            </a:r>
            <a:r>
              <a:rPr lang="en-IN" sz="2133" kern="0" dirty="0" err="1">
                <a:solidFill>
                  <a:srgbClr val="424242"/>
                </a:solidFill>
              </a:rPr>
              <a:t>chatbot</a:t>
            </a:r>
            <a:r>
              <a:rPr lang="en-IN" sz="2133" kern="0" dirty="0">
                <a:solidFill>
                  <a:srgbClr val="424242"/>
                </a:solidFill>
              </a:rPr>
              <a:t> is software designed to have a conversation with a human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 </a:t>
            </a:r>
            <a:br>
              <a:rPr lang="en-IN" sz="2133" kern="0" dirty="0">
                <a:solidFill>
                  <a:srgbClr val="424242"/>
                </a:solidFill>
              </a:rPr>
            </a:br>
            <a:r>
              <a:rPr lang="en-IN" sz="2133" kern="0" dirty="0">
                <a:solidFill>
                  <a:srgbClr val="424242"/>
                </a:solidFill>
              </a:rPr>
              <a:t>        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5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575842" y="269745"/>
            <a:ext cx="7040316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What is a </a:t>
            </a:r>
            <a:r>
              <a:rPr lang="en-US" sz="4000" b="1" dirty="0" err="1">
                <a:solidFill>
                  <a:schemeClr val="bg2"/>
                </a:solidFill>
              </a:rPr>
              <a:t>Chatbot</a:t>
            </a:r>
            <a:r>
              <a:rPr lang="en-US" sz="4000" b="1" dirty="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9300" y="2495194"/>
            <a:ext cx="9772227" cy="2010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They often utilize natural language processing in order to both </a:t>
            </a:r>
            <a:b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understand a conversation as well as respond in a fashion that seems </a:t>
            </a:r>
            <a:b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more like a "human“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133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This can even include </a:t>
            </a:r>
            <a:r>
              <a:rPr lang="en-IN" sz="2133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idiosyncrasise</a:t>
            </a:r>
            <a:r>
              <a:rPr lang="en-IN" sz="2133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 such as "um" in a conversation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57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BCE8C-3A62-4F47-A336-0F7D9AA27D1C}"/>
              </a:ext>
            </a:extLst>
          </p:cNvPr>
          <p:cNvSpPr/>
          <p:nvPr/>
        </p:nvSpPr>
        <p:spPr>
          <a:xfrm>
            <a:off x="3629940" y="2905780"/>
            <a:ext cx="49952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6400" b="1" kern="0" cap="all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01759-E48C-469F-8DEF-91719DCAFCF9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Slide10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A3F99EC-B094-4E9A-A146-398D7F0BC53F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50</a:t>
            </a:fld>
            <a:endParaRPr lang="en-US" sz="1333" kern="0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0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5B4B8E-5813-4BD7-8A73-78D3C1FE5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825035"/>
              </p:ext>
            </p:extLst>
          </p:nvPr>
        </p:nvGraphicFramePr>
        <p:xfrm>
          <a:off x="2463800" y="1684867"/>
          <a:ext cx="72136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364692-B0E4-4BA3-B7BD-93B4538AA34F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6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575842" y="269745"/>
            <a:ext cx="7040316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Kinds of </a:t>
            </a:r>
            <a:r>
              <a:rPr lang="en-US" sz="4000" b="1" dirty="0" err="1">
                <a:solidFill>
                  <a:schemeClr val="bg2"/>
                </a:solidFill>
              </a:rPr>
              <a:t>Chatbots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53049" y="1091346"/>
            <a:ext cx="10285901" cy="48181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133" b="1" kern="0" dirty="0">
                <a:solidFill>
                  <a:srgbClr val="424242"/>
                </a:solidFill>
              </a:rPr>
              <a:t>Rule-based </a:t>
            </a:r>
            <a:r>
              <a:rPr lang="en-IN" sz="2133" b="1" kern="0" dirty="0" err="1">
                <a:solidFill>
                  <a:srgbClr val="424242"/>
                </a:solidFill>
              </a:rPr>
              <a:t>chatbot</a:t>
            </a:r>
            <a:r>
              <a:rPr lang="en-IN" sz="2133" b="1" kern="0" dirty="0">
                <a:solidFill>
                  <a:srgbClr val="424242"/>
                </a:solidFill>
              </a:rPr>
              <a:t>:</a:t>
            </a:r>
          </a:p>
          <a:p>
            <a:pPr algn="l"/>
            <a:endParaRPr lang="en-US" sz="2133" b="1" kern="0" dirty="0">
              <a:solidFill>
                <a:srgbClr val="424242"/>
              </a:solidFill>
            </a:endParaRPr>
          </a:p>
          <a:p>
            <a:pPr algn="l"/>
            <a:endParaRPr lang="en-US" sz="2133" b="1" kern="0" dirty="0">
              <a:solidFill>
                <a:srgbClr val="424242"/>
              </a:solidFill>
            </a:endParaRPr>
          </a:p>
          <a:p>
            <a:pPr algn="l"/>
            <a:endParaRPr lang="en-US" sz="2133" b="1" kern="0" dirty="0">
              <a:solidFill>
                <a:srgbClr val="424242"/>
              </a:solidFill>
            </a:endParaRPr>
          </a:p>
          <a:p>
            <a:pPr algn="l"/>
            <a:endParaRPr lang="en-US" sz="2133" b="1" kern="0" dirty="0">
              <a:solidFill>
                <a:srgbClr val="424242"/>
              </a:solidFill>
            </a:endParaRPr>
          </a:p>
          <a:p>
            <a:pPr algn="l"/>
            <a:endParaRPr lang="en-US" sz="2133" b="1" kern="0" dirty="0">
              <a:solidFill>
                <a:srgbClr val="424242"/>
              </a:solidFill>
            </a:endParaRPr>
          </a:p>
          <a:p>
            <a:pPr algn="l"/>
            <a:r>
              <a:rPr lang="en-US" sz="2133" b="1" kern="0" dirty="0">
                <a:solidFill>
                  <a:srgbClr val="424242"/>
                </a:solidFill>
              </a:rPr>
              <a:t>AI </a:t>
            </a:r>
            <a:r>
              <a:rPr lang="en-US" sz="2133" b="1" kern="0" dirty="0" err="1">
                <a:solidFill>
                  <a:srgbClr val="424242"/>
                </a:solidFill>
              </a:rPr>
              <a:t>chatbot</a:t>
            </a:r>
            <a:r>
              <a:rPr lang="en-US" sz="2133" b="1" kern="0" dirty="0">
                <a:solidFill>
                  <a:srgbClr val="424242"/>
                </a:solidFill>
              </a:rPr>
              <a:t>:</a:t>
            </a:r>
          </a:p>
          <a:p>
            <a:pPr algn="l"/>
            <a:endParaRPr lang="en-IN" sz="2133" b="1" kern="0" dirty="0">
              <a:solidFill>
                <a:srgbClr val="424242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7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575842" y="269745"/>
            <a:ext cx="7040316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Kinds of </a:t>
            </a:r>
            <a:r>
              <a:rPr lang="en-US" sz="4000" b="1" dirty="0" err="1">
                <a:solidFill>
                  <a:schemeClr val="bg2"/>
                </a:solidFill>
              </a:rPr>
              <a:t>Chatbots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0500" y="1557279"/>
            <a:ext cx="1050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These are </a:t>
            </a:r>
            <a:r>
              <a:rPr lang="en-IN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chatbots</a:t>
            </a: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 that server mainly to do 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They are programmed to recognize certain terms and respond with pre-set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Companies such as Amazon and Microsoft even provide services to allow you to create your own Q&amp;A using their particular APIs and specialized </a:t>
            </a:r>
            <a:r>
              <a:rPr lang="en-IN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respositories</a:t>
            </a:r>
            <a:endParaRPr lang="en-IN" kern="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460500" y="3556559"/>
            <a:ext cx="9264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These </a:t>
            </a:r>
            <a:r>
              <a:rPr lang="en-IN" kern="0" dirty="0" err="1">
                <a:solidFill>
                  <a:srgbClr val="424242"/>
                </a:solidFill>
                <a:latin typeface="Century Gothic" panose="020B0502020202020204" pitchFamily="34" charset="0"/>
              </a:rPr>
              <a:t>chatbots</a:t>
            </a: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 utilize sophisticated natural language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They also tend to get smarter over time as they learn from conversations with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Services such as LUIS (Language Understanding Intelligent Service) allow you to fill in any gaps in their knowledge as they arise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424242"/>
                </a:solidFill>
                <a:latin typeface="Century Gothic" panose="020B0502020202020204" pitchFamily="34" charset="0"/>
              </a:rPr>
              <a:t>There are some good implementations out there such as Cortana, Siri, Alexa and Google home with interaction levels rising</a:t>
            </a:r>
          </a:p>
        </p:txBody>
      </p:sp>
    </p:spTree>
    <p:extLst>
      <p:ext uri="{BB962C8B-B14F-4D97-AF65-F5344CB8AC3E}">
        <p14:creationId xmlns:p14="http://schemas.microsoft.com/office/powerpoint/2010/main" val="14647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5B4B8E-5813-4BD7-8A73-78D3C1FE5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765115"/>
              </p:ext>
            </p:extLst>
          </p:nvPr>
        </p:nvGraphicFramePr>
        <p:xfrm>
          <a:off x="1083128" y="1205825"/>
          <a:ext cx="10025743" cy="48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364692-B0E4-4BA3-B7BD-93B4538AA34F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8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575842" y="269745"/>
            <a:ext cx="7040316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Challenges for </a:t>
            </a:r>
            <a:r>
              <a:rPr lang="en-US" sz="4000" b="1" dirty="0" err="1">
                <a:solidFill>
                  <a:schemeClr val="bg2"/>
                </a:solidFill>
              </a:rPr>
              <a:t>chatbots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4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2E77D-601E-4187-9745-7105AE7AFCEC}"/>
              </a:ext>
            </a:extLst>
          </p:cNvPr>
          <p:cNvSpPr txBox="1"/>
          <p:nvPr/>
        </p:nvSpPr>
        <p:spPr>
          <a:xfrm>
            <a:off x="733749" y="477377"/>
            <a:ext cx="948663" cy="666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6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  <a:sym typeface="Arial"/>
              </a:rPr>
              <a:t>Slide49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479BB53-2113-44AB-8BAD-83C3FA467E17}"/>
              </a:ext>
            </a:extLst>
          </p:cNvPr>
          <p:cNvSpPr txBox="1">
            <a:spLocks/>
          </p:cNvSpPr>
          <p:nvPr/>
        </p:nvSpPr>
        <p:spPr>
          <a:xfrm>
            <a:off x="921362" y="1267679"/>
            <a:ext cx="10247382" cy="50351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133" b="1" kern="0" dirty="0">
                <a:solidFill>
                  <a:srgbClr val="424242"/>
                </a:solidFill>
              </a:rPr>
              <a:t>Expensify Concierge</a:t>
            </a:r>
            <a:br>
              <a:rPr lang="en-IN" sz="2133" b="1" kern="0" dirty="0">
                <a:solidFill>
                  <a:srgbClr val="424242"/>
                </a:solidFill>
              </a:rPr>
            </a:br>
            <a:endParaRPr lang="en-IN" sz="2133" b="1" kern="0" dirty="0">
              <a:solidFill>
                <a:srgbClr val="424242"/>
              </a:solidFill>
            </a:endParaRP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Takes users step-by-step through setup process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Can proactively troubleshoot issues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Able to notify users if they are receiving best value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Compatible with Slack</a:t>
            </a:r>
          </a:p>
          <a:p>
            <a:pPr algn="l"/>
            <a:endParaRPr lang="en-IN" sz="2133" kern="0" dirty="0">
              <a:solidFill>
                <a:srgbClr val="424242"/>
              </a:solidFill>
            </a:endParaRPr>
          </a:p>
          <a:p>
            <a:pPr algn="l"/>
            <a:r>
              <a:rPr lang="en-IN" sz="2133" b="1" kern="0" dirty="0">
                <a:solidFill>
                  <a:srgbClr val="424242"/>
                </a:solidFill>
              </a:rPr>
              <a:t>Amtrak Julie</a:t>
            </a:r>
          </a:p>
          <a:p>
            <a:pPr algn="l"/>
            <a:endParaRPr lang="en-IN" sz="2133" b="1" kern="0" dirty="0">
              <a:solidFill>
                <a:srgbClr val="424242"/>
              </a:solidFill>
            </a:endParaRP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Automate virtual assistant for rail scheduling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</a:t>
            </a:r>
          </a:p>
          <a:p>
            <a:pPr algn="l"/>
            <a:r>
              <a:rPr lang="en-IN" sz="2133" b="1" kern="0" dirty="0">
                <a:solidFill>
                  <a:srgbClr val="424242"/>
                </a:solidFill>
              </a:rPr>
              <a:t>Mya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            AI assistant for job searching</a:t>
            </a:r>
          </a:p>
          <a:p>
            <a:pPr algn="l"/>
            <a:r>
              <a:rPr lang="en-IN" sz="2133" kern="0" dirty="0">
                <a:solidFill>
                  <a:srgbClr val="424242"/>
                </a:solidFill>
              </a:rPr>
              <a:t>	Carries on open-ended conversations with candidates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63BFD3-C76C-4004-AB09-8C72E65A1CDE}"/>
              </a:ext>
            </a:extLst>
          </p:cNvPr>
          <p:cNvSpPr txBox="1">
            <a:spLocks/>
          </p:cNvSpPr>
          <p:nvPr/>
        </p:nvSpPr>
        <p:spPr>
          <a:xfrm>
            <a:off x="0" y="6572717"/>
            <a:ext cx="321733" cy="2699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 sz="1333" kern="0">
                <a:cs typeface="Arial"/>
                <a:sym typeface="Arial"/>
              </a:rPr>
              <a:pPr/>
              <a:t>9</a:t>
            </a:fld>
            <a:endParaRPr lang="en-US" sz="1333" kern="0" dirty="0">
              <a:cs typeface="Arial"/>
              <a:sym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FDAB68-F6E9-4728-8E2C-3864A44203BD}"/>
              </a:ext>
            </a:extLst>
          </p:cNvPr>
          <p:cNvSpPr txBox="1">
            <a:spLocks/>
          </p:cNvSpPr>
          <p:nvPr/>
        </p:nvSpPr>
        <p:spPr>
          <a:xfrm>
            <a:off x="2347242" y="269745"/>
            <a:ext cx="7520658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 err="1">
                <a:solidFill>
                  <a:schemeClr val="bg2"/>
                </a:solidFill>
              </a:rPr>
              <a:t>Chatbot</a:t>
            </a:r>
            <a:r>
              <a:rPr lang="en-IN" sz="4000" b="1" dirty="0">
                <a:solidFill>
                  <a:schemeClr val="bg2"/>
                </a:solidFill>
              </a:rPr>
              <a:t> Use Cases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8530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977</Words>
  <Application>Microsoft Office PowerPoint</Application>
  <PresentationFormat>Widescreen</PresentationFormat>
  <Paragraphs>291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</vt:lpstr>
      <vt:lpstr>Calibri</vt:lpstr>
      <vt:lpstr>Century Gothic</vt:lpstr>
      <vt:lpstr>Roboto</vt:lpstr>
      <vt:lpstr>Wingdings</vt:lpstr>
      <vt:lpstr>Packt</vt:lpstr>
      <vt:lpstr>1_Packt</vt:lpstr>
      <vt:lpstr>2_Packt</vt:lpstr>
      <vt:lpstr>3_Packt</vt:lpstr>
      <vt:lpstr>4_Packt</vt:lpstr>
      <vt:lpstr>5_Packt</vt:lpstr>
      <vt:lpstr>6_Packt</vt:lpstr>
      <vt:lpstr>7_Packt</vt:lpstr>
      <vt:lpstr>8_Packt</vt:lpstr>
      <vt:lpstr>9_Packt</vt:lpstr>
      <vt:lpstr>Getting Started with Chatbot Development with the Microsoft Bot Framework</vt:lpstr>
      <vt:lpstr>PowerPoint Presentation</vt:lpstr>
      <vt:lpstr>Day 1</vt:lpstr>
      <vt:lpstr>Introduction to ChatBots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of the Framework</vt:lpstr>
      <vt:lpstr>PowerPoint Presentation</vt:lpstr>
      <vt:lpstr>PowerPoint Presentation</vt:lpstr>
      <vt:lpstr>Creating and testing a simple bot </vt:lpstr>
      <vt:lpstr>PowerPoint Presentation</vt:lpstr>
      <vt:lpstr>Bot Template</vt:lpstr>
      <vt:lpstr>PowerPoint Presentation</vt:lpstr>
      <vt:lpstr>Hello World Bot</vt:lpstr>
      <vt:lpstr>PowerPoint Presentation</vt:lpstr>
      <vt:lpstr>Basic Input </vt:lpstr>
      <vt:lpstr>Adding a basic input to the bot </vt:lpstr>
      <vt:lpstr>PowerPoint Presentation</vt:lpstr>
      <vt:lpstr>Adding choices </vt:lpstr>
      <vt:lpstr>Adding choices </vt:lpstr>
      <vt:lpstr>PowerPoint Presentation</vt:lpstr>
      <vt:lpstr>Building a Waterfall bot </vt:lpstr>
      <vt:lpstr>Building a Waterfall bot </vt:lpstr>
      <vt:lpstr>PowerPoint Presentation</vt:lpstr>
      <vt:lpstr>Adaptive Card bot </vt:lpstr>
      <vt:lpstr>Building an Adaptive Card bot </vt:lpstr>
      <vt:lpstr>PowerPoint Presentation</vt:lpstr>
      <vt:lpstr>End of Day 1</vt:lpstr>
      <vt:lpstr>Day 2</vt:lpstr>
      <vt:lpstr>Azure and the Bot Framework</vt:lpstr>
      <vt:lpstr>PowerPoint Presentation</vt:lpstr>
      <vt:lpstr>PowerPoint Presentation</vt:lpstr>
      <vt:lpstr>Create, deploy a bot to Azure and test </vt:lpstr>
      <vt:lpstr>PowerPoint Presentation</vt:lpstr>
      <vt:lpstr>Using a bot with Cortana </vt:lpstr>
      <vt:lpstr>Adding a Cortana channel for use with your bot </vt:lpstr>
      <vt:lpstr>PowerPoint Presentation</vt:lpstr>
      <vt:lpstr>Bot Logging </vt:lpstr>
      <vt:lpstr>Set up bot logging </vt:lpstr>
      <vt:lpstr>PowerPoint Presentation</vt:lpstr>
      <vt:lpstr>Using QnA with your bot </vt:lpstr>
      <vt:lpstr>Integrating QnA with your bot</vt:lpstr>
      <vt:lpstr>PowerPoint Presentation</vt:lpstr>
      <vt:lpstr>Wrap UP</vt:lpstr>
      <vt:lpstr>PowerPoint Presentation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"What is a Chatbot?"</dc:title>
  <dc:creator>Gokul Menon</dc:creator>
  <cp:lastModifiedBy>SB J</cp:lastModifiedBy>
  <cp:revision>37</cp:revision>
  <dcterms:created xsi:type="dcterms:W3CDTF">2018-12-18T04:42:08Z</dcterms:created>
  <dcterms:modified xsi:type="dcterms:W3CDTF">2019-01-07T11:07:23Z</dcterms:modified>
</cp:coreProperties>
</file>