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F43E3-7005-C719-5629-D0FFAC01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1F4B9E-26CA-783C-6832-7CB71D290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AC2490-3380-B517-5E8C-EA52C4A3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A0A3E-944B-A740-A30F-B311B21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75D825-B58F-83A4-9C6A-4A319076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084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3C3E-3082-EDCC-B900-0D554828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E19512-6F24-1AA8-9948-94722382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9501C-0872-FA28-E655-682EE1E4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3545F-C0FC-5813-F0E8-8F27A85F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9CB2B-1A77-E219-042F-318A21F9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877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0917C7-BBDA-1969-73FF-8C2EE8FD2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AE522F-C07E-670E-E7A0-DF9057C8C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CC40A8-2E6A-D109-619B-E7932F38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193B5-ECEC-2F91-89A3-D18BDF07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5FA063-26DF-08A8-AB62-73EA0866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359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45A6-FCE9-5E2C-C425-12A76AFF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CF59E-EB7A-48B7-7B52-75D2DD24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BCB14D-6B81-7BFB-31FB-900C3414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589B6-CB01-7EDA-0775-B84431D0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B13AD-87A0-29FD-3E5E-DA374B5D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83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9209-93A8-39AE-6020-74647EA1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C4A056-F269-28D6-9AB2-FEDA59A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6145A9-3B80-CDEA-BF59-96D0DACD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733CF-9B1F-E9E5-B956-6344CD55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6F3C0F-5069-6923-0F98-8BCAB363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719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2528F-E5A2-F9A5-9B91-E5E144B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E0E01-E49F-76C1-58DE-3F9B06219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2DE422-24FD-F47A-A07A-26E2E6C2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2618AA-0645-8C3B-3391-523D4AA0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46454A-775B-261E-A2C1-8C970793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004614-4843-02BC-8F5D-55B9214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241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B5A89-9347-000A-D01C-4EDF87F0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11FED1-91BF-2D63-D7BB-58DD0EF69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9F892F-A54C-F7F5-F536-5FE2B119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3AF4E9-DD29-61A4-9E57-736FD2E4F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468454-15B9-3F39-D14B-7616C673D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9E644A-8A67-4134-8797-1FB002E9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6693B3-5455-FD09-6875-8FECA85A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44DC44-C109-D81E-82A6-546C5A3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3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F6B7E-925C-9CE3-732D-5B53DDF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73BF86-8AD2-6D88-4B65-8540CA30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049AE2-952B-6F99-4391-0AF7371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D68BBF-B95F-2AE7-EA9D-544BDEAC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820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12BF2B-52A0-1692-8C58-EBC7B605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689270-AF62-E272-71E9-8A002565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265A81-618D-5852-854F-6A2C1D54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21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CBB39-28DC-9201-FCEF-72DD5159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6B775-84CA-1952-3C0C-D6E500F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22C4C3-7BF1-D7FD-EA89-F73A35A0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B10FF1-3D75-9550-3DAE-AECC5B8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8F762E-2E86-5F09-3AB6-C1EE384F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039EC9-4EAA-BA3B-AA0B-46D9BBA3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07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583BB-931F-5607-9A75-43CB8617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FDF38E-4A1E-C731-D5CC-F4556029A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87FEE1-2AC3-031F-62D6-562E10F1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7A9F49-BFE9-65C6-0F34-2A0BF472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1D8F19-844A-D9E7-FFA8-17F15A8E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30B4D2-29E2-FE89-D7EE-57399883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60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DC36FC-73A1-E327-0ED6-D576BB4C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533E93-F7C0-BFF1-075E-C1B3F5A1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FE2F4-EABA-72B8-594B-EB375EEB1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B930-21DE-46C0-8CE8-F6A42451D71D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623FE-E271-59E5-7861-263693FC2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626C33-0877-0CF5-7925-50E43A9A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44EA-6B27-459A-9A19-F4D427C0CC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932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96590-C6A8-4FB5-81C8-87E3B6B76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Bob v2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1488C4-97EA-874D-D778-E95A4BCF8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Bob a eu sa matu</a:t>
            </a:r>
          </a:p>
        </p:txBody>
      </p:sp>
    </p:spTree>
    <p:extLst>
      <p:ext uri="{BB962C8B-B14F-4D97-AF65-F5344CB8AC3E}">
        <p14:creationId xmlns:p14="http://schemas.microsoft.com/office/powerpoint/2010/main" val="41339035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Bob 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</dc:title>
  <dc:creator>Thomas Wagner</dc:creator>
  <cp:lastModifiedBy>Thomas Wagner</cp:lastModifiedBy>
  <cp:revision>2</cp:revision>
  <dcterms:created xsi:type="dcterms:W3CDTF">2023-10-12T08:27:18Z</dcterms:created>
  <dcterms:modified xsi:type="dcterms:W3CDTF">2023-10-12T08:29:56Z</dcterms:modified>
</cp:coreProperties>
</file>