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74EA-6E5E-451A-BC15-17BF24580F0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DB5C-5DF9-4701-A2F0-B180B0C7B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3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74EA-6E5E-451A-BC15-17BF24580F0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DB5C-5DF9-4701-A2F0-B180B0C7B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1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74EA-6E5E-451A-BC15-17BF24580F0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DB5C-5DF9-4701-A2F0-B180B0C7B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4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74EA-6E5E-451A-BC15-17BF24580F0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DB5C-5DF9-4701-A2F0-B180B0C7B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2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74EA-6E5E-451A-BC15-17BF24580F0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DB5C-5DF9-4701-A2F0-B180B0C7B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74EA-6E5E-451A-BC15-17BF24580F0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DB5C-5DF9-4701-A2F0-B180B0C7B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0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74EA-6E5E-451A-BC15-17BF24580F0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DB5C-5DF9-4701-A2F0-B180B0C7B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74EA-6E5E-451A-BC15-17BF24580F0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DB5C-5DF9-4701-A2F0-B180B0C7B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8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74EA-6E5E-451A-BC15-17BF24580F0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DB5C-5DF9-4701-A2F0-B180B0C7B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74EA-6E5E-451A-BC15-17BF24580F0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DB5C-5DF9-4701-A2F0-B180B0C7B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3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74EA-6E5E-451A-BC15-17BF24580F0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DB5C-5DF9-4701-A2F0-B180B0C7B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7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74EA-6E5E-451A-BC15-17BF24580F0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DB5C-5DF9-4701-A2F0-B180B0C7B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6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995362"/>
            <a:ext cx="61531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0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36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54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31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66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2021-05-15T02:24:06Z</dcterms:created>
  <dcterms:modified xsi:type="dcterms:W3CDTF">2021-05-15T09:10:23Z</dcterms:modified>
</cp:coreProperties>
</file>