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80" r:id="rId4"/>
    <p:sldId id="260" r:id="rId5"/>
    <p:sldId id="273" r:id="rId6"/>
    <p:sldId id="267" r:id="rId7"/>
    <p:sldId id="269" r:id="rId8"/>
    <p:sldId id="262" r:id="rId9"/>
    <p:sldId id="270" r:id="rId10"/>
    <p:sldId id="271" r:id="rId11"/>
    <p:sldId id="264" r:id="rId12"/>
    <p:sldId id="272" r:id="rId13"/>
    <p:sldId id="263" r:id="rId14"/>
    <p:sldId id="265" r:id="rId15"/>
    <p:sldId id="266" r:id="rId16"/>
    <p:sldId id="275" r:id="rId17"/>
    <p:sldId id="276" r:id="rId18"/>
    <p:sldId id="277" r:id="rId19"/>
    <p:sldId id="278" r:id="rId20"/>
    <p:sldId id="279" r:id="rId21"/>
    <p:sldId id="281" r:id="rId22"/>
    <p:sldId id="282" r:id="rId2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B27F"/>
    <a:srgbClr val="548235"/>
    <a:srgbClr val="8FAF7D"/>
    <a:srgbClr val="70AD47"/>
    <a:srgbClr val="BDD7EE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>
      <p:cViewPr varScale="1">
        <p:scale>
          <a:sx n="88" d="100"/>
          <a:sy n="88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3DAC-C3F4-4D19-8B3C-CA51F07923A4}" type="datetimeFigureOut">
              <a:rPr lang="es-AR" smtClean="0"/>
              <a:t>26/06/2024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FEE1E-B56A-4A8C-94B9-B59C91E21AD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4489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3DAC-C3F4-4D19-8B3C-CA51F07923A4}" type="datetimeFigureOut">
              <a:rPr lang="es-AR" smtClean="0"/>
              <a:t>26/06/2024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FEE1E-B56A-4A8C-94B9-B59C91E21AD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98472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3DAC-C3F4-4D19-8B3C-CA51F07923A4}" type="datetimeFigureOut">
              <a:rPr lang="es-AR" smtClean="0"/>
              <a:t>26/06/2024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FEE1E-B56A-4A8C-94B9-B59C91E21AD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31102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3DAC-C3F4-4D19-8B3C-CA51F07923A4}" type="datetimeFigureOut">
              <a:rPr lang="es-AR" smtClean="0"/>
              <a:t>26/06/2024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FEE1E-B56A-4A8C-94B9-B59C91E21AD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29730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3DAC-C3F4-4D19-8B3C-CA51F07923A4}" type="datetimeFigureOut">
              <a:rPr lang="es-AR" smtClean="0"/>
              <a:t>26/06/2024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FEE1E-B56A-4A8C-94B9-B59C91E21AD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6878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3DAC-C3F4-4D19-8B3C-CA51F07923A4}" type="datetimeFigureOut">
              <a:rPr lang="es-AR" smtClean="0"/>
              <a:t>26/06/2024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FEE1E-B56A-4A8C-94B9-B59C91E21AD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7207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3DAC-C3F4-4D19-8B3C-CA51F07923A4}" type="datetimeFigureOut">
              <a:rPr lang="es-AR" smtClean="0"/>
              <a:t>26/06/2024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FEE1E-B56A-4A8C-94B9-B59C91E21AD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1670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3DAC-C3F4-4D19-8B3C-CA51F07923A4}" type="datetimeFigureOut">
              <a:rPr lang="es-AR" smtClean="0"/>
              <a:t>26/06/2024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FEE1E-B56A-4A8C-94B9-B59C91E21AD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82296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3DAC-C3F4-4D19-8B3C-CA51F07923A4}" type="datetimeFigureOut">
              <a:rPr lang="es-AR" smtClean="0"/>
              <a:t>26/06/2024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FEE1E-B56A-4A8C-94B9-B59C91E21AD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06091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3DAC-C3F4-4D19-8B3C-CA51F07923A4}" type="datetimeFigureOut">
              <a:rPr lang="es-AR" smtClean="0"/>
              <a:t>26/06/2024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FEE1E-B56A-4A8C-94B9-B59C91E21AD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73483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3DAC-C3F4-4D19-8B3C-CA51F07923A4}" type="datetimeFigureOut">
              <a:rPr lang="es-AR" smtClean="0"/>
              <a:t>26/06/2024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FEE1E-B56A-4A8C-94B9-B59C91E21AD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94479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33DAC-C3F4-4D19-8B3C-CA51F07923A4}" type="datetimeFigureOut">
              <a:rPr lang="es-AR" smtClean="0"/>
              <a:t>26/06/2024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FEE1E-B56A-4A8C-94B9-B59C91E21AD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556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6.png"/><Relationship Id="rId18" Type="http://schemas.openxmlformats.org/officeDocument/2006/relationships/image" Target="../media/image9.png"/><Relationship Id="rId3" Type="http://schemas.openxmlformats.org/officeDocument/2006/relationships/image" Target="../media/image15.png"/><Relationship Id="rId7" Type="http://schemas.openxmlformats.org/officeDocument/2006/relationships/slide" Target="slide2.xml"/><Relationship Id="rId12" Type="http://schemas.openxmlformats.org/officeDocument/2006/relationships/image" Target="../media/image2.png"/><Relationship Id="rId17" Type="http://schemas.openxmlformats.org/officeDocument/2006/relationships/image" Target="../media/image8.png"/><Relationship Id="rId2" Type="http://schemas.openxmlformats.org/officeDocument/2006/relationships/slide" Target="slide10.xml"/><Relationship Id="rId16" Type="http://schemas.openxmlformats.org/officeDocument/2006/relationships/slide" Target="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1.png"/><Relationship Id="rId5" Type="http://schemas.openxmlformats.org/officeDocument/2006/relationships/slide" Target="slide9.xml"/><Relationship Id="rId15" Type="http://schemas.openxmlformats.org/officeDocument/2006/relationships/image" Target="../media/image7.png"/><Relationship Id="rId10" Type="http://schemas.openxmlformats.org/officeDocument/2006/relationships/slide" Target="slide1.xml"/><Relationship Id="rId19" Type="http://schemas.openxmlformats.org/officeDocument/2006/relationships/image" Target="../media/image10.png"/><Relationship Id="rId4" Type="http://schemas.openxmlformats.org/officeDocument/2006/relationships/image" Target="../media/image16.png"/><Relationship Id="rId9" Type="http://schemas.openxmlformats.org/officeDocument/2006/relationships/image" Target="../media/image19.png"/><Relationship Id="rId14" Type="http://schemas.openxmlformats.org/officeDocument/2006/relationships/slide" Target="slide1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7.png"/><Relationship Id="rId3" Type="http://schemas.openxmlformats.org/officeDocument/2006/relationships/image" Target="../media/image13.png"/><Relationship Id="rId7" Type="http://schemas.openxmlformats.org/officeDocument/2006/relationships/slide" Target="slide1.xml"/><Relationship Id="rId12" Type="http://schemas.openxmlformats.org/officeDocument/2006/relationships/slide" Target="slide19.xml"/><Relationship Id="rId17" Type="http://schemas.openxmlformats.org/officeDocument/2006/relationships/image" Target="../media/image10.png"/><Relationship Id="rId2" Type="http://schemas.openxmlformats.org/officeDocument/2006/relationships/slide" Target="slide2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7.xml"/><Relationship Id="rId11" Type="http://schemas.openxmlformats.org/officeDocument/2006/relationships/image" Target="../media/image6.png"/><Relationship Id="rId5" Type="http://schemas.openxmlformats.org/officeDocument/2006/relationships/image" Target="../media/image21.png"/><Relationship Id="rId15" Type="http://schemas.openxmlformats.org/officeDocument/2006/relationships/image" Target="../media/image8.png"/><Relationship Id="rId10" Type="http://schemas.openxmlformats.org/officeDocument/2006/relationships/slide" Target="slide11.xml"/><Relationship Id="rId4" Type="http://schemas.openxmlformats.org/officeDocument/2006/relationships/image" Target="../media/image20.png"/><Relationship Id="rId9" Type="http://schemas.openxmlformats.org/officeDocument/2006/relationships/image" Target="../media/image2.png"/><Relationship Id="rId14" Type="http://schemas.openxmlformats.org/officeDocument/2006/relationships/slide" Target="slide2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13" Type="http://schemas.openxmlformats.org/officeDocument/2006/relationships/image" Target="../media/image7.png"/><Relationship Id="rId3" Type="http://schemas.openxmlformats.org/officeDocument/2006/relationships/slide" Target="slide2.xml"/><Relationship Id="rId7" Type="http://schemas.openxmlformats.org/officeDocument/2006/relationships/slide" Target="slide13.xml"/><Relationship Id="rId12" Type="http://schemas.openxmlformats.org/officeDocument/2006/relationships/slide" Target="slide19.xml"/><Relationship Id="rId17" Type="http://schemas.openxmlformats.org/officeDocument/2006/relationships/image" Target="../media/image10.png"/><Relationship Id="rId2" Type="http://schemas.openxmlformats.org/officeDocument/2006/relationships/slide" Target="slide12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6.png"/><Relationship Id="rId5" Type="http://schemas.openxmlformats.org/officeDocument/2006/relationships/image" Target="../media/image20.png"/><Relationship Id="rId15" Type="http://schemas.openxmlformats.org/officeDocument/2006/relationships/image" Target="../media/image8.png"/><Relationship Id="rId10" Type="http://schemas.openxmlformats.org/officeDocument/2006/relationships/image" Target="../media/image2.png"/><Relationship Id="rId4" Type="http://schemas.openxmlformats.org/officeDocument/2006/relationships/image" Target="../media/image13.png"/><Relationship Id="rId9" Type="http://schemas.openxmlformats.org/officeDocument/2006/relationships/image" Target="../media/image1.png"/><Relationship Id="rId14" Type="http://schemas.openxmlformats.org/officeDocument/2006/relationships/slide" Target="slide2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13" Type="http://schemas.openxmlformats.org/officeDocument/2006/relationships/image" Target="../media/image8.png"/><Relationship Id="rId3" Type="http://schemas.openxmlformats.org/officeDocument/2006/relationships/image" Target="../media/image13.png"/><Relationship Id="rId7" Type="http://schemas.openxmlformats.org/officeDocument/2006/relationships/image" Target="../media/image2.png"/><Relationship Id="rId12" Type="http://schemas.openxmlformats.org/officeDocument/2006/relationships/slide" Target="slide2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7.png"/><Relationship Id="rId5" Type="http://schemas.openxmlformats.org/officeDocument/2006/relationships/slide" Target="slide1.xml"/><Relationship Id="rId15" Type="http://schemas.openxmlformats.org/officeDocument/2006/relationships/image" Target="../media/image10.png"/><Relationship Id="rId10" Type="http://schemas.openxmlformats.org/officeDocument/2006/relationships/slide" Target="slide19.xml"/><Relationship Id="rId4" Type="http://schemas.openxmlformats.org/officeDocument/2006/relationships/slide" Target="slide15.xml"/><Relationship Id="rId9" Type="http://schemas.openxmlformats.org/officeDocument/2006/relationships/image" Target="../media/image6.png"/><Relationship Id="rId1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3" Type="http://schemas.openxmlformats.org/officeDocument/2006/relationships/image" Target="../media/image13.png"/><Relationship Id="rId7" Type="http://schemas.openxmlformats.org/officeDocument/2006/relationships/slide" Target="slide14.xml"/><Relationship Id="rId12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slide" Target="slide20.xml"/><Relationship Id="rId5" Type="http://schemas.openxmlformats.org/officeDocument/2006/relationships/image" Target="../media/image1.png"/><Relationship Id="rId10" Type="http://schemas.openxmlformats.org/officeDocument/2006/relationships/image" Target="../media/image7.png"/><Relationship Id="rId4" Type="http://schemas.openxmlformats.org/officeDocument/2006/relationships/slide" Target="slide1.xml"/><Relationship Id="rId9" Type="http://schemas.openxmlformats.org/officeDocument/2006/relationships/slide" Target="slide19.xml"/><Relationship Id="rId1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13" Type="http://schemas.openxmlformats.org/officeDocument/2006/relationships/image" Target="../media/image8.png"/><Relationship Id="rId3" Type="http://schemas.openxmlformats.org/officeDocument/2006/relationships/slide" Target="slide2.xml"/><Relationship Id="rId7" Type="http://schemas.openxmlformats.org/officeDocument/2006/relationships/image" Target="../media/image2.png"/><Relationship Id="rId12" Type="http://schemas.openxmlformats.org/officeDocument/2006/relationships/slide" Target="slide20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7.png"/><Relationship Id="rId5" Type="http://schemas.openxmlformats.org/officeDocument/2006/relationships/slide" Target="slide1.xml"/><Relationship Id="rId15" Type="http://schemas.openxmlformats.org/officeDocument/2006/relationships/image" Target="../media/image10.png"/><Relationship Id="rId10" Type="http://schemas.openxmlformats.org/officeDocument/2006/relationships/slide" Target="slide19.xml"/><Relationship Id="rId4" Type="http://schemas.openxmlformats.org/officeDocument/2006/relationships/image" Target="../media/image13.png"/><Relationship Id="rId9" Type="http://schemas.openxmlformats.org/officeDocument/2006/relationships/image" Target="../media/image6.png"/><Relationship Id="rId1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image" Target="../media/image8.png"/><Relationship Id="rId3" Type="http://schemas.openxmlformats.org/officeDocument/2006/relationships/image" Target="../media/image13.png"/><Relationship Id="rId7" Type="http://schemas.openxmlformats.org/officeDocument/2006/relationships/image" Target="../media/image2.png"/><Relationship Id="rId12" Type="http://schemas.openxmlformats.org/officeDocument/2006/relationships/slide" Target="slide2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7.png"/><Relationship Id="rId5" Type="http://schemas.openxmlformats.org/officeDocument/2006/relationships/slide" Target="slide1.xml"/><Relationship Id="rId15" Type="http://schemas.openxmlformats.org/officeDocument/2006/relationships/image" Target="../media/image10.png"/><Relationship Id="rId10" Type="http://schemas.openxmlformats.org/officeDocument/2006/relationships/slide" Target="slide19.xml"/><Relationship Id="rId4" Type="http://schemas.openxmlformats.org/officeDocument/2006/relationships/slide" Target="slide17.xml"/><Relationship Id="rId9" Type="http://schemas.openxmlformats.org/officeDocument/2006/relationships/image" Target="../media/image6.png"/><Relationship Id="rId1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7.png"/><Relationship Id="rId3" Type="http://schemas.openxmlformats.org/officeDocument/2006/relationships/image" Target="../media/image13.png"/><Relationship Id="rId7" Type="http://schemas.openxmlformats.org/officeDocument/2006/relationships/slide" Target="slide1.xml"/><Relationship Id="rId12" Type="http://schemas.openxmlformats.org/officeDocument/2006/relationships/slide" Target="slide19.xml"/><Relationship Id="rId17" Type="http://schemas.openxmlformats.org/officeDocument/2006/relationships/image" Target="../media/image10.png"/><Relationship Id="rId2" Type="http://schemas.openxmlformats.org/officeDocument/2006/relationships/slide" Target="slide2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2.xml"/><Relationship Id="rId11" Type="http://schemas.openxmlformats.org/officeDocument/2006/relationships/image" Target="../media/image6.png"/><Relationship Id="rId5" Type="http://schemas.openxmlformats.org/officeDocument/2006/relationships/slide" Target="slide18.xml"/><Relationship Id="rId15" Type="http://schemas.openxmlformats.org/officeDocument/2006/relationships/image" Target="../media/image8.png"/><Relationship Id="rId10" Type="http://schemas.openxmlformats.org/officeDocument/2006/relationships/slide" Target="slide17.xml"/><Relationship Id="rId4" Type="http://schemas.openxmlformats.org/officeDocument/2006/relationships/slide" Target="slide16.xml"/><Relationship Id="rId9" Type="http://schemas.openxmlformats.org/officeDocument/2006/relationships/image" Target="../media/image2.png"/><Relationship Id="rId14" Type="http://schemas.openxmlformats.org/officeDocument/2006/relationships/slide" Target="slide2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slide" Target="slide20.xml"/><Relationship Id="rId3" Type="http://schemas.openxmlformats.org/officeDocument/2006/relationships/image" Target="../media/image13.png"/><Relationship Id="rId7" Type="http://schemas.openxmlformats.org/officeDocument/2006/relationships/image" Target="../media/image1.png"/><Relationship Id="rId12" Type="http://schemas.openxmlformats.org/officeDocument/2006/relationships/image" Target="../media/image7.png"/><Relationship Id="rId2" Type="http://schemas.openxmlformats.org/officeDocument/2006/relationships/slide" Target="slide2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11" Type="http://schemas.openxmlformats.org/officeDocument/2006/relationships/slide" Target="slide19.xml"/><Relationship Id="rId5" Type="http://schemas.openxmlformats.org/officeDocument/2006/relationships/slide" Target="slide17.xml"/><Relationship Id="rId15" Type="http://schemas.openxmlformats.org/officeDocument/2006/relationships/image" Target="../media/image9.png"/><Relationship Id="rId10" Type="http://schemas.openxmlformats.org/officeDocument/2006/relationships/image" Target="../media/image6.png"/><Relationship Id="rId4" Type="http://schemas.openxmlformats.org/officeDocument/2006/relationships/slide" Target="slide12.xml"/><Relationship Id="rId9" Type="http://schemas.openxmlformats.org/officeDocument/2006/relationships/slide" Target="slide18.xml"/><Relationship Id="rId1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13" Type="http://schemas.openxmlformats.org/officeDocument/2006/relationships/image" Target="../media/image9.png"/><Relationship Id="rId3" Type="http://schemas.openxmlformats.org/officeDocument/2006/relationships/slide" Target="slide2.xml"/><Relationship Id="rId7" Type="http://schemas.openxmlformats.org/officeDocument/2006/relationships/image" Target="../media/image2.png"/><Relationship Id="rId12" Type="http://schemas.openxmlformats.org/officeDocument/2006/relationships/image" Target="../media/image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slide" Target="slide20.xml"/><Relationship Id="rId5" Type="http://schemas.openxmlformats.org/officeDocument/2006/relationships/slide" Target="slide1.xml"/><Relationship Id="rId10" Type="http://schemas.openxmlformats.org/officeDocument/2006/relationships/image" Target="../media/image7.png"/><Relationship Id="rId4" Type="http://schemas.openxmlformats.org/officeDocument/2006/relationships/image" Target="../media/image13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image" Target="../media/image6.png"/><Relationship Id="rId18" Type="http://schemas.openxmlformats.org/officeDocument/2006/relationships/image" Target="../media/image9.png"/><Relationship Id="rId3" Type="http://schemas.openxmlformats.org/officeDocument/2006/relationships/slide" Target="slide16.xml"/><Relationship Id="rId7" Type="http://schemas.openxmlformats.org/officeDocument/2006/relationships/slide" Target="slide11.xml"/><Relationship Id="rId12" Type="http://schemas.openxmlformats.org/officeDocument/2006/relationships/image" Target="../media/image2.png"/><Relationship Id="rId17" Type="http://schemas.openxmlformats.org/officeDocument/2006/relationships/image" Target="../media/image8.png"/><Relationship Id="rId2" Type="http://schemas.openxmlformats.org/officeDocument/2006/relationships/slide" Target="slide2.xml"/><Relationship Id="rId16" Type="http://schemas.openxmlformats.org/officeDocument/2006/relationships/slide" Target="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.png"/><Relationship Id="rId5" Type="http://schemas.openxmlformats.org/officeDocument/2006/relationships/slide" Target="slide12.xml"/><Relationship Id="rId15" Type="http://schemas.openxmlformats.org/officeDocument/2006/relationships/image" Target="../media/image7.png"/><Relationship Id="rId10" Type="http://schemas.openxmlformats.org/officeDocument/2006/relationships/slide" Target="slide1.xml"/><Relationship Id="rId19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14" Type="http://schemas.openxmlformats.org/officeDocument/2006/relationships/slide" Target="slide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image" Target="../media/image13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" Target="slide21.xml"/><Relationship Id="rId7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5" Type="http://schemas.openxmlformats.org/officeDocument/2006/relationships/image" Target="../media/image13.png"/><Relationship Id="rId4" Type="http://schemas.openxmlformats.org/officeDocument/2006/relationships/slide" Target="slide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" Target="slide22.xml"/><Relationship Id="rId7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5" Type="http://schemas.openxmlformats.org/officeDocument/2006/relationships/image" Target="../media/image13.png"/><Relationship Id="rId4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13" Type="http://schemas.openxmlformats.org/officeDocument/2006/relationships/image" Target="../media/image2.png"/><Relationship Id="rId18" Type="http://schemas.openxmlformats.org/officeDocument/2006/relationships/image" Target="../media/image9.png"/><Relationship Id="rId3" Type="http://schemas.openxmlformats.org/officeDocument/2006/relationships/slide" Target="slide16.xml"/><Relationship Id="rId7" Type="http://schemas.openxmlformats.org/officeDocument/2006/relationships/slide" Target="slide11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slide" Target="slide3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slide" Target="slide1.xml"/><Relationship Id="rId5" Type="http://schemas.openxmlformats.org/officeDocument/2006/relationships/slide" Target="slide12.xml"/><Relationship Id="rId15" Type="http://schemas.openxmlformats.org/officeDocument/2006/relationships/slide" Target="slide20.xml"/><Relationship Id="rId10" Type="http://schemas.openxmlformats.org/officeDocument/2006/relationships/slide" Target="slide4.xml"/><Relationship Id="rId19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11.png"/><Relationship Id="rId1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13" Type="http://schemas.openxmlformats.org/officeDocument/2006/relationships/image" Target="../media/image7.png"/><Relationship Id="rId3" Type="http://schemas.openxmlformats.org/officeDocument/2006/relationships/slide" Target="slide5.xml"/><Relationship Id="rId7" Type="http://schemas.openxmlformats.org/officeDocument/2006/relationships/image" Target="../media/image13.png"/><Relationship Id="rId12" Type="http://schemas.openxmlformats.org/officeDocument/2006/relationships/slide" Target="slide19.xml"/><Relationship Id="rId17" Type="http://schemas.openxmlformats.org/officeDocument/2006/relationships/image" Target="../media/image10.png"/><Relationship Id="rId2" Type="http://schemas.openxmlformats.org/officeDocument/2006/relationships/slide" Target="slide4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11" Type="http://schemas.openxmlformats.org/officeDocument/2006/relationships/image" Target="../media/image6.png"/><Relationship Id="rId5" Type="http://schemas.openxmlformats.org/officeDocument/2006/relationships/image" Target="../media/image12.png"/><Relationship Id="rId15" Type="http://schemas.openxmlformats.org/officeDocument/2006/relationships/image" Target="../media/image8.png"/><Relationship Id="rId10" Type="http://schemas.openxmlformats.org/officeDocument/2006/relationships/image" Target="../media/image2.png"/><Relationship Id="rId4" Type="http://schemas.openxmlformats.org/officeDocument/2006/relationships/slide" Target="slide6.xml"/><Relationship Id="rId9" Type="http://schemas.openxmlformats.org/officeDocument/2006/relationships/image" Target="../media/image1.png"/><Relationship Id="rId14" Type="http://schemas.openxmlformats.org/officeDocument/2006/relationships/slide" Target="slide2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13" Type="http://schemas.openxmlformats.org/officeDocument/2006/relationships/image" Target="../media/image7.png"/><Relationship Id="rId3" Type="http://schemas.openxmlformats.org/officeDocument/2006/relationships/slide" Target="slide6.xml"/><Relationship Id="rId7" Type="http://schemas.openxmlformats.org/officeDocument/2006/relationships/slide" Target="slide4.xml"/><Relationship Id="rId12" Type="http://schemas.openxmlformats.org/officeDocument/2006/relationships/slide" Target="slide19.xml"/><Relationship Id="rId17" Type="http://schemas.openxmlformats.org/officeDocument/2006/relationships/image" Target="../media/image10.png"/><Relationship Id="rId2" Type="http://schemas.openxmlformats.org/officeDocument/2006/relationships/slide" Target="slide5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6.png"/><Relationship Id="rId5" Type="http://schemas.openxmlformats.org/officeDocument/2006/relationships/slide" Target="slide2.xml"/><Relationship Id="rId15" Type="http://schemas.openxmlformats.org/officeDocument/2006/relationships/image" Target="../media/image8.png"/><Relationship Id="rId10" Type="http://schemas.openxmlformats.org/officeDocument/2006/relationships/image" Target="../media/image2.png"/><Relationship Id="rId4" Type="http://schemas.openxmlformats.org/officeDocument/2006/relationships/image" Target="../media/image14.png"/><Relationship Id="rId9" Type="http://schemas.openxmlformats.org/officeDocument/2006/relationships/image" Target="../media/image1.png"/><Relationship Id="rId14" Type="http://schemas.openxmlformats.org/officeDocument/2006/relationships/slide" Target="slide2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8.png"/><Relationship Id="rId3" Type="http://schemas.openxmlformats.org/officeDocument/2006/relationships/slide" Target="slide2.xml"/><Relationship Id="rId7" Type="http://schemas.openxmlformats.org/officeDocument/2006/relationships/image" Target="../media/image1.png"/><Relationship Id="rId12" Type="http://schemas.openxmlformats.org/officeDocument/2006/relationships/slide" Target="slide20.xml"/><Relationship Id="rId2" Type="http://schemas.openxmlformats.org/officeDocument/2006/relationships/slide" Target="slide6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11" Type="http://schemas.openxmlformats.org/officeDocument/2006/relationships/image" Target="../media/image7.png"/><Relationship Id="rId5" Type="http://schemas.openxmlformats.org/officeDocument/2006/relationships/slide" Target="slide8.xml"/><Relationship Id="rId15" Type="http://schemas.openxmlformats.org/officeDocument/2006/relationships/image" Target="../media/image9.png"/><Relationship Id="rId10" Type="http://schemas.openxmlformats.org/officeDocument/2006/relationships/slide" Target="slide19.xml"/><Relationship Id="rId4" Type="http://schemas.openxmlformats.org/officeDocument/2006/relationships/image" Target="../media/image13.png"/><Relationship Id="rId9" Type="http://schemas.openxmlformats.org/officeDocument/2006/relationships/image" Target="../media/image6.png"/><Relationship Id="rId1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3" Type="http://schemas.openxmlformats.org/officeDocument/2006/relationships/slide" Target="slide2.xml"/><Relationship Id="rId7" Type="http://schemas.openxmlformats.org/officeDocument/2006/relationships/image" Target="../media/image2.png"/><Relationship Id="rId12" Type="http://schemas.openxmlformats.org/officeDocument/2006/relationships/image" Target="../media/image8.png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slide" Target="slide20.xml"/><Relationship Id="rId5" Type="http://schemas.openxmlformats.org/officeDocument/2006/relationships/slide" Target="slide1.xml"/><Relationship Id="rId10" Type="http://schemas.openxmlformats.org/officeDocument/2006/relationships/image" Target="../media/image7.png"/><Relationship Id="rId4" Type="http://schemas.openxmlformats.org/officeDocument/2006/relationships/image" Target="../media/image13.png"/><Relationship Id="rId9" Type="http://schemas.openxmlformats.org/officeDocument/2006/relationships/slide" Target="slide19.xml"/><Relationship Id="rId1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slide" Target="slide19.xml"/><Relationship Id="rId18" Type="http://schemas.openxmlformats.org/officeDocument/2006/relationships/image" Target="../media/image10.png"/><Relationship Id="rId3" Type="http://schemas.openxmlformats.org/officeDocument/2006/relationships/image" Target="../media/image15.png"/><Relationship Id="rId7" Type="http://schemas.openxmlformats.org/officeDocument/2006/relationships/slide" Target="slide2.xml"/><Relationship Id="rId12" Type="http://schemas.openxmlformats.org/officeDocument/2006/relationships/image" Target="../media/image6.png"/><Relationship Id="rId17" Type="http://schemas.openxmlformats.org/officeDocument/2006/relationships/image" Target="../media/image9.png"/><Relationship Id="rId2" Type="http://schemas.openxmlformats.org/officeDocument/2006/relationships/slide" Target="slide8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.png"/><Relationship Id="rId5" Type="http://schemas.openxmlformats.org/officeDocument/2006/relationships/slide" Target="slide9.xml"/><Relationship Id="rId15" Type="http://schemas.openxmlformats.org/officeDocument/2006/relationships/slide" Target="slide20.xml"/><Relationship Id="rId10" Type="http://schemas.openxmlformats.org/officeDocument/2006/relationships/image" Target="../media/image1.png"/><Relationship Id="rId4" Type="http://schemas.openxmlformats.org/officeDocument/2006/relationships/image" Target="../media/image16.png"/><Relationship Id="rId9" Type="http://schemas.openxmlformats.org/officeDocument/2006/relationships/slide" Target="slide1.xml"/><Relationship Id="rId1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13" Type="http://schemas.openxmlformats.org/officeDocument/2006/relationships/image" Target="../media/image2.png"/><Relationship Id="rId18" Type="http://schemas.openxmlformats.org/officeDocument/2006/relationships/image" Target="../media/image8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12" Type="http://schemas.openxmlformats.org/officeDocument/2006/relationships/image" Target="../media/image1.png"/><Relationship Id="rId17" Type="http://schemas.openxmlformats.org/officeDocument/2006/relationships/slide" Target="slide20.xml"/><Relationship Id="rId2" Type="http://schemas.openxmlformats.org/officeDocument/2006/relationships/slide" Target="slide9.xml"/><Relationship Id="rId16" Type="http://schemas.openxmlformats.org/officeDocument/2006/relationships/image" Target="../media/image7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11" Type="http://schemas.openxmlformats.org/officeDocument/2006/relationships/slide" Target="slide1.xml"/><Relationship Id="rId5" Type="http://schemas.openxmlformats.org/officeDocument/2006/relationships/slide" Target="slide10.xml"/><Relationship Id="rId15" Type="http://schemas.openxmlformats.org/officeDocument/2006/relationships/slide" Target="slide19.xml"/><Relationship Id="rId10" Type="http://schemas.openxmlformats.org/officeDocument/2006/relationships/image" Target="../media/image18.png"/><Relationship Id="rId19" Type="http://schemas.openxmlformats.org/officeDocument/2006/relationships/image" Target="../media/image9.png"/><Relationship Id="rId4" Type="http://schemas.openxmlformats.org/officeDocument/2006/relationships/image" Target="../media/image16.png"/><Relationship Id="rId9" Type="http://schemas.openxmlformats.org/officeDocument/2006/relationships/image" Target="../media/image13.png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hlinkClick r:id="rId2" action="ppaction://hlinksldjump"/>
          </p:cNvPr>
          <p:cNvSpPr/>
          <p:nvPr/>
        </p:nvSpPr>
        <p:spPr>
          <a:xfrm>
            <a:off x="0" y="-2267"/>
            <a:ext cx="12192000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Rectangle 3">
            <a:hlinkClick r:id="rId2" action="ppaction://hlinksldjump"/>
          </p:cNvPr>
          <p:cNvSpPr/>
          <p:nvPr/>
        </p:nvSpPr>
        <p:spPr>
          <a:xfrm>
            <a:off x="3666224" y="1190446"/>
            <a:ext cx="3761117" cy="4451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6" name="Picture 5">
            <a:hlinkClick r:id="rId2" action="ppaction://hlinksldjump"/>
          </p:cNvPr>
          <p:cNvPicPr>
            <a:picLocks noChangeAspect="1"/>
          </p:cNvPicPr>
          <p:nvPr/>
        </p:nvPicPr>
        <p:blipFill rotWithShape="1">
          <a:blip r:embed="rId3"/>
          <a:srcRect l="16176" t="5806" r="15555" b="4321"/>
          <a:stretch/>
        </p:blipFill>
        <p:spPr>
          <a:xfrm>
            <a:off x="4827305" y="2281371"/>
            <a:ext cx="1438953" cy="18943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</p:pic>
      <p:pic>
        <p:nvPicPr>
          <p:cNvPr id="7" name="Picture 6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6890" y="5037828"/>
            <a:ext cx="659156" cy="4135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</p:pic>
      <p:sp>
        <p:nvSpPr>
          <p:cNvPr id="10" name="Oval 9">
            <a:hlinkClick r:id="rId5" action="ppaction://hlinksldjump"/>
          </p:cNvPr>
          <p:cNvSpPr/>
          <p:nvPr/>
        </p:nvSpPr>
        <p:spPr>
          <a:xfrm>
            <a:off x="7625593" y="3024956"/>
            <a:ext cx="283078" cy="283078"/>
          </a:xfrm>
          <a:prstGeom prst="ellipse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Oval 10">
            <a:hlinkClick r:id="rId6" action="ppaction://hlinksldjump"/>
          </p:cNvPr>
          <p:cNvSpPr/>
          <p:nvPr/>
        </p:nvSpPr>
        <p:spPr>
          <a:xfrm>
            <a:off x="7625593" y="3426733"/>
            <a:ext cx="283078" cy="2830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6450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hlinkClick r:id="rId2" action="ppaction://hlinksldjump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Rectangle 3"/>
          <p:cNvSpPr/>
          <p:nvPr/>
        </p:nvSpPr>
        <p:spPr>
          <a:xfrm>
            <a:off x="3666224" y="1168217"/>
            <a:ext cx="3761117" cy="4451230"/>
          </a:xfrm>
          <a:prstGeom prst="rect">
            <a:avLst/>
          </a:prstGeom>
          <a:solidFill>
            <a:srgbClr val="F9F9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606060"/>
              </a:clrFrom>
              <a:clrTo>
                <a:srgbClr val="60606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02589" y="2052119"/>
            <a:ext cx="383516" cy="3054431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H="1">
            <a:off x="3934226" y="2970634"/>
            <a:ext cx="893596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58855" y="2135332"/>
            <a:ext cx="901280" cy="220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1050" dirty="0" smtClean="0">
                <a:solidFill>
                  <a:sysClr val="windowText" lastClr="000000"/>
                </a:solidFill>
              </a:rPr>
              <a:t>Leucocitos</a:t>
            </a:r>
            <a:endParaRPr lang="es-AR" sz="1050" dirty="0">
              <a:solidFill>
                <a:sysClr val="windowText" lastClr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850466" y="2454431"/>
            <a:ext cx="891758" cy="222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1050" dirty="0" smtClean="0">
                <a:solidFill>
                  <a:sysClr val="windowText" lastClr="000000"/>
                </a:solidFill>
              </a:rPr>
              <a:t>Nitritos</a:t>
            </a:r>
            <a:endParaRPr lang="es-AR" sz="1050" dirty="0">
              <a:solidFill>
                <a:sysClr val="windowText" lastClr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852261" y="2742577"/>
            <a:ext cx="981965" cy="2279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1050" dirty="0" smtClean="0">
                <a:solidFill>
                  <a:sysClr val="windowText" lastClr="000000"/>
                </a:solidFill>
              </a:rPr>
              <a:t>Urobilinógeno</a:t>
            </a:r>
            <a:endParaRPr lang="es-AR" sz="1050" dirty="0">
              <a:solidFill>
                <a:sysClr val="windowText" lastClr="000000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3925262" y="3282050"/>
            <a:ext cx="893596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3925262" y="3571694"/>
            <a:ext cx="893596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3932946" y="3871626"/>
            <a:ext cx="893596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3925262" y="4161142"/>
            <a:ext cx="893596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925262" y="4455994"/>
            <a:ext cx="893596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3917578" y="4761134"/>
            <a:ext cx="893596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3925262" y="2672154"/>
            <a:ext cx="893596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3925262" y="2351774"/>
            <a:ext cx="893596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917578" y="5058206"/>
            <a:ext cx="893596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839642" y="3052457"/>
            <a:ext cx="981965" cy="2279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1050" dirty="0" smtClean="0">
                <a:solidFill>
                  <a:sysClr val="windowText" lastClr="000000"/>
                </a:solidFill>
              </a:rPr>
              <a:t>Proteínas</a:t>
            </a:r>
            <a:endParaRPr lang="es-AR" sz="1050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840196" y="3350451"/>
            <a:ext cx="981965" cy="2279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1050" dirty="0" smtClean="0">
                <a:solidFill>
                  <a:sysClr val="windowText" lastClr="000000"/>
                </a:solidFill>
              </a:rPr>
              <a:t>pH</a:t>
            </a:r>
            <a:endParaRPr lang="es-AR" sz="1050" dirty="0">
              <a:solidFill>
                <a:sysClr val="windowText" lastClr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55335" y="3641301"/>
            <a:ext cx="981965" cy="2279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1050" dirty="0" smtClean="0">
                <a:solidFill>
                  <a:sysClr val="windowText" lastClr="000000"/>
                </a:solidFill>
              </a:rPr>
              <a:t>Sangre</a:t>
            </a:r>
            <a:endParaRPr lang="es-AR" sz="1050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64809" y="3931393"/>
            <a:ext cx="981965" cy="2279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1050" dirty="0" smtClean="0">
                <a:solidFill>
                  <a:sysClr val="windowText" lastClr="000000"/>
                </a:solidFill>
              </a:rPr>
              <a:t>Densidad</a:t>
            </a:r>
            <a:endParaRPr lang="es-AR" sz="1050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877465" y="4212503"/>
            <a:ext cx="981965" cy="2279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1050" dirty="0" smtClean="0">
                <a:solidFill>
                  <a:sysClr val="windowText" lastClr="000000"/>
                </a:solidFill>
              </a:rPr>
              <a:t>Cetonas</a:t>
            </a:r>
            <a:endParaRPr lang="es-AR" sz="1050" dirty="0">
              <a:solidFill>
                <a:sysClr val="windowText" lastClr="0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53260" y="4545951"/>
            <a:ext cx="981965" cy="2279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1050" dirty="0" smtClean="0">
                <a:solidFill>
                  <a:sysClr val="windowText" lastClr="000000"/>
                </a:solidFill>
              </a:rPr>
              <a:t>Bilirrubina</a:t>
            </a:r>
            <a:endParaRPr lang="es-AR" sz="1050" dirty="0">
              <a:solidFill>
                <a:sysClr val="windowText" lastClr="0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829209" y="4821893"/>
            <a:ext cx="981965" cy="2279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1050" dirty="0" smtClean="0">
                <a:solidFill>
                  <a:sysClr val="windowText" lastClr="000000"/>
                </a:solidFill>
              </a:rPr>
              <a:t>Glucosa</a:t>
            </a:r>
            <a:endParaRPr lang="es-AR" sz="1050" dirty="0">
              <a:solidFill>
                <a:sysClr val="windowText" lastClr="0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770076" y="1690630"/>
            <a:ext cx="917880" cy="298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50" dirty="0" smtClean="0">
                <a:solidFill>
                  <a:sysClr val="windowText" lastClr="000000"/>
                </a:solidFill>
              </a:rPr>
              <a:t>Muestra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799159" y="1690629"/>
            <a:ext cx="917880" cy="298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50" dirty="0" smtClean="0">
                <a:solidFill>
                  <a:sysClr val="windowText" lastClr="000000"/>
                </a:solidFill>
              </a:rPr>
              <a:t>Comparación </a:t>
            </a:r>
            <a:endParaRPr lang="es-AR" sz="1050" dirty="0">
              <a:solidFill>
                <a:sysClr val="windowText" lastClr="000000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clrChange>
              <a:clrFrom>
                <a:srgbClr val="606060"/>
              </a:clrFrom>
              <a:clrTo>
                <a:srgbClr val="60606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86310" y="2066502"/>
            <a:ext cx="383516" cy="3054431"/>
          </a:xfrm>
          <a:prstGeom prst="rect">
            <a:avLst/>
          </a:prstGeom>
        </p:spPr>
      </p:pic>
      <p:sp>
        <p:nvSpPr>
          <p:cNvPr id="47" name="Isosceles Triangle 46"/>
          <p:cNvSpPr/>
          <p:nvPr/>
        </p:nvSpPr>
        <p:spPr>
          <a:xfrm rot="5400000">
            <a:off x="7001306" y="2133459"/>
            <a:ext cx="243386" cy="226792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2" name="Isosceles Triangle 51">
            <a:hlinkClick r:id="rId5" action="ppaction://hlinksldjump"/>
          </p:cNvPr>
          <p:cNvSpPr/>
          <p:nvPr/>
        </p:nvSpPr>
        <p:spPr>
          <a:xfrm rot="16200000">
            <a:off x="6662503" y="2137005"/>
            <a:ext cx="243386" cy="226792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1037" y="5120933"/>
            <a:ext cx="941961" cy="39018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525063" y="5193650"/>
            <a:ext cx="693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 smtClean="0">
                <a:solidFill>
                  <a:schemeClr val="bg1"/>
                </a:solidFill>
              </a:rPr>
              <a:t>Guardar</a:t>
            </a:r>
            <a:endParaRPr lang="es-AR" sz="1200" dirty="0">
              <a:solidFill>
                <a:schemeClr val="bg1"/>
              </a:solidFill>
            </a:endParaRPr>
          </a:p>
        </p:txBody>
      </p:sp>
      <p:pic>
        <p:nvPicPr>
          <p:cNvPr id="17" name="Picture 16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39206" y="1196156"/>
            <a:ext cx="493710" cy="4017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30936" y="2087727"/>
            <a:ext cx="270101" cy="265745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3767586" y="5179130"/>
            <a:ext cx="703746" cy="344438"/>
            <a:chOff x="3767586" y="5179130"/>
            <a:chExt cx="703746" cy="344438"/>
          </a:xfrm>
        </p:grpSpPr>
        <p:pic>
          <p:nvPicPr>
            <p:cNvPr id="46" name="Picture 45">
              <a:hlinkClick r:id="rId10" action="ppaction://hlinksldjump"/>
            </p:cNvPr>
            <p:cNvPicPr>
              <a:picLocks noChangeAspect="1"/>
            </p:cNvPicPr>
            <p:nvPr/>
          </p:nvPicPr>
          <p:blipFill rotWithShape="1">
            <a:blip r:embed="rId11"/>
            <a:srcRect l="16176" t="5806" r="15555" b="4321"/>
            <a:stretch/>
          </p:blipFill>
          <p:spPr>
            <a:xfrm>
              <a:off x="4209692" y="5179130"/>
              <a:ext cx="261640" cy="34443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</p:pic>
        <p:pic>
          <p:nvPicPr>
            <p:cNvPr id="48" name="Picture 47">
              <a:hlinkClick r:id="rId10" action="ppaction://hlinksldjump"/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767586" y="5221992"/>
              <a:ext cx="422432" cy="2650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</p:pic>
      </p:grpSp>
      <p:grpSp>
        <p:nvGrpSpPr>
          <p:cNvPr id="51" name="Group 50"/>
          <p:cNvGrpSpPr/>
          <p:nvPr/>
        </p:nvGrpSpPr>
        <p:grpSpPr>
          <a:xfrm>
            <a:off x="3756576" y="1209784"/>
            <a:ext cx="2449198" cy="257301"/>
            <a:chOff x="3756576" y="1209784"/>
            <a:chExt cx="2449198" cy="257301"/>
          </a:xfrm>
        </p:grpSpPr>
        <p:sp>
          <p:nvSpPr>
            <p:cNvPr id="53" name="Rectangle 52">
              <a:hlinkClick r:id="rId2" action="ppaction://hlinksldjump"/>
            </p:cNvPr>
            <p:cNvSpPr/>
            <p:nvPr/>
          </p:nvSpPr>
          <p:spPr>
            <a:xfrm>
              <a:off x="4887789" y="1209784"/>
              <a:ext cx="1317985" cy="2522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050" dirty="0" smtClean="0">
                  <a:solidFill>
                    <a:schemeClr val="accent6">
                      <a:lumMod val="50000"/>
                    </a:schemeClr>
                  </a:solidFill>
                </a:rPr>
                <a:t>18/06/24 - 16:05</a:t>
              </a:r>
              <a:endParaRPr lang="es-AR" sz="105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pic>
          <p:nvPicPr>
            <p:cNvPr id="54" name="Picture 53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756576" y="1249712"/>
              <a:ext cx="131491" cy="217373"/>
            </a:xfrm>
            <a:prstGeom prst="rect">
              <a:avLst/>
            </a:prstGeom>
          </p:spPr>
        </p:pic>
        <p:pic>
          <p:nvPicPr>
            <p:cNvPr id="56" name="Picture 55">
              <a:hlinkClick r:id="rId14" action="ppaction://hlinksldjump"/>
            </p:cNvPr>
            <p:cNvPicPr>
              <a:picLocks noChangeAspect="1"/>
            </p:cNvPicPr>
            <p:nvPr/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375393" y="1256626"/>
              <a:ext cx="176085" cy="169885"/>
            </a:xfrm>
            <a:prstGeom prst="rect">
              <a:avLst/>
            </a:prstGeom>
          </p:spPr>
        </p:pic>
        <p:pic>
          <p:nvPicPr>
            <p:cNvPr id="57" name="Picture 56">
              <a:hlinkClick r:id="rId16" action="ppaction://hlinksldjump"/>
            </p:cNvPr>
            <p:cNvPicPr>
              <a:picLocks noChangeAspect="1"/>
            </p:cNvPicPr>
            <p:nvPr/>
          </p:nvPicPr>
          <p:blipFill>
            <a:blip r:embed="rId17">
              <a:clrChange>
                <a:clrFrom>
                  <a:srgbClr val="606060"/>
                </a:clrFrom>
                <a:clrTo>
                  <a:srgbClr val="60606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583416" y="1239564"/>
              <a:ext cx="241524" cy="183694"/>
            </a:xfrm>
            <a:prstGeom prst="rect">
              <a:avLst/>
            </a:prstGeom>
          </p:spPr>
        </p:pic>
        <p:pic>
          <p:nvPicPr>
            <p:cNvPr id="58" name="Picture 57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1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907114" y="1238361"/>
              <a:ext cx="237336" cy="195143"/>
            </a:xfrm>
            <a:prstGeom prst="rect">
              <a:avLst/>
            </a:prstGeom>
          </p:spPr>
        </p:pic>
        <p:pic>
          <p:nvPicPr>
            <p:cNvPr id="59" name="Picture 58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124235" y="1258279"/>
              <a:ext cx="226469" cy="188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433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9499" y="2147"/>
            <a:ext cx="12192000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Rectangle 3"/>
          <p:cNvSpPr/>
          <p:nvPr/>
        </p:nvSpPr>
        <p:spPr>
          <a:xfrm>
            <a:off x="3666224" y="1168217"/>
            <a:ext cx="3761117" cy="4451230"/>
          </a:xfrm>
          <a:prstGeom prst="rect">
            <a:avLst/>
          </a:prstGeom>
          <a:solidFill>
            <a:srgbClr val="F9F9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7" name="Picture 16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39206" y="1196156"/>
            <a:ext cx="493710" cy="401777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804711"/>
              </p:ext>
            </p:extLst>
          </p:nvPr>
        </p:nvGraphicFramePr>
        <p:xfrm>
          <a:off x="3978802" y="1910472"/>
          <a:ext cx="3135063" cy="2599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5021"/>
                <a:gridCol w="1045021"/>
                <a:gridCol w="1045021"/>
              </a:tblGrid>
              <a:tr h="324974">
                <a:tc>
                  <a:txBody>
                    <a:bodyPr/>
                    <a:lstStyle/>
                    <a:p>
                      <a:pPr algn="ctr"/>
                      <a:r>
                        <a:rPr lang="es-AR" sz="1050" dirty="0" smtClean="0">
                          <a:solidFill>
                            <a:schemeClr val="bg1"/>
                          </a:solidFill>
                        </a:rPr>
                        <a:t>Leucocitos</a:t>
                      </a:r>
                      <a:endParaRPr lang="es-AR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F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50" dirty="0" smtClean="0">
                          <a:solidFill>
                            <a:schemeClr val="bg1"/>
                          </a:solidFill>
                        </a:rPr>
                        <a:t>Nitritos</a:t>
                      </a:r>
                      <a:endParaRPr lang="es-AR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F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50" smtClean="0">
                          <a:solidFill>
                            <a:schemeClr val="bg1"/>
                          </a:solidFill>
                        </a:rPr>
                        <a:t>Urobilinógeno</a:t>
                      </a:r>
                      <a:endParaRPr lang="es-AR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F7D"/>
                    </a:solidFill>
                  </a:tcPr>
                </a:tc>
              </a:tr>
              <a:tr h="324974">
                <a:tc>
                  <a:txBody>
                    <a:bodyPr/>
                    <a:lstStyle/>
                    <a:p>
                      <a:pPr algn="ctr"/>
                      <a:r>
                        <a:rPr lang="es-AR" sz="1050" dirty="0" smtClean="0"/>
                        <a:t>Neg.</a:t>
                      </a:r>
                      <a:endParaRPr lang="es-A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50" dirty="0" smtClean="0"/>
                        <a:t>Neg.</a:t>
                      </a:r>
                      <a:endParaRPr lang="es-AR" sz="105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50" dirty="0" smtClean="0"/>
                        <a:t>0,1</a:t>
                      </a:r>
                      <a:endParaRPr lang="es-AR" sz="105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497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05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Proteínas</a:t>
                      </a:r>
                      <a:endParaRPr lang="es-A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F7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05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pH</a:t>
                      </a:r>
                      <a:endParaRPr lang="es-A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F7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05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Sangre</a:t>
                      </a:r>
                      <a:endParaRPr lang="es-A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F7D"/>
                    </a:solidFill>
                  </a:tcPr>
                </a:tc>
              </a:tr>
              <a:tr h="32497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Neg.</a:t>
                      </a:r>
                      <a:endParaRPr lang="es-AR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s-AR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Neg</a:t>
                      </a:r>
                      <a:endParaRPr lang="es-AR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497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05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Densidad</a:t>
                      </a:r>
                      <a:endParaRPr lang="es-A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F7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05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Cetonas</a:t>
                      </a:r>
                      <a:endParaRPr lang="es-A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F7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05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Bilirrubina</a:t>
                      </a:r>
                      <a:endParaRPr lang="es-A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F7D"/>
                    </a:solidFill>
                  </a:tcPr>
                </a:tc>
              </a:tr>
              <a:tr h="32497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1,000</a:t>
                      </a:r>
                      <a:endParaRPr lang="es-AR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Neg</a:t>
                      </a:r>
                      <a:endParaRPr lang="es-AR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Neg</a:t>
                      </a:r>
                      <a:endParaRPr lang="es-AR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497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05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Glucosa</a:t>
                      </a:r>
                      <a:endParaRPr lang="es-A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F7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AR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AR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97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Neg</a:t>
                      </a:r>
                      <a:endParaRPr lang="es-AR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AR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AR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0916" y="4581390"/>
            <a:ext cx="1000077" cy="9421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3696" y="4642500"/>
            <a:ext cx="911803" cy="88106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51042" y="4921674"/>
            <a:ext cx="771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Imprimir</a:t>
            </a:r>
            <a:endParaRPr lang="es-AR" sz="12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277103" y="4913979"/>
            <a:ext cx="741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Enviar</a:t>
            </a:r>
            <a:endParaRPr lang="es-AR" sz="1200" dirty="0">
              <a:solidFill>
                <a:schemeClr val="bg1"/>
              </a:solidFill>
            </a:endParaRPr>
          </a:p>
        </p:txBody>
      </p:sp>
      <p:sp>
        <p:nvSpPr>
          <p:cNvPr id="49" name="Isosceles Triangle 48">
            <a:hlinkClick r:id="rId6" action="ppaction://hlinksldjump"/>
          </p:cNvPr>
          <p:cNvSpPr/>
          <p:nvPr/>
        </p:nvSpPr>
        <p:spPr>
          <a:xfrm rot="16200000">
            <a:off x="6671007" y="1259445"/>
            <a:ext cx="285516" cy="266050"/>
          </a:xfrm>
          <a:prstGeom prst="triangle">
            <a:avLst/>
          </a:prstGeom>
          <a:solidFill>
            <a:srgbClr val="97B27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50" name="Group 49"/>
          <p:cNvGrpSpPr/>
          <p:nvPr/>
        </p:nvGrpSpPr>
        <p:grpSpPr>
          <a:xfrm>
            <a:off x="3767586" y="5179130"/>
            <a:ext cx="703746" cy="344438"/>
            <a:chOff x="3767586" y="5179130"/>
            <a:chExt cx="703746" cy="344438"/>
          </a:xfrm>
        </p:grpSpPr>
        <p:pic>
          <p:nvPicPr>
            <p:cNvPr id="51" name="Picture 50">
              <a:hlinkClick r:id="rId7" action="ppaction://hlinksldjump"/>
            </p:cNvPr>
            <p:cNvPicPr>
              <a:picLocks noChangeAspect="1"/>
            </p:cNvPicPr>
            <p:nvPr/>
          </p:nvPicPr>
          <p:blipFill rotWithShape="1">
            <a:blip r:embed="rId8"/>
            <a:srcRect l="16176" t="5806" r="15555" b="4321"/>
            <a:stretch/>
          </p:blipFill>
          <p:spPr>
            <a:xfrm>
              <a:off x="4209692" y="5179130"/>
              <a:ext cx="261640" cy="34443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</p:pic>
        <p:pic>
          <p:nvPicPr>
            <p:cNvPr id="53" name="Picture 52">
              <a:hlinkClick r:id="rId7" action="ppaction://hlinksldjump"/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767586" y="5221992"/>
              <a:ext cx="422432" cy="2650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</p:pic>
      </p:grpSp>
      <p:grpSp>
        <p:nvGrpSpPr>
          <p:cNvPr id="18" name="Group 17"/>
          <p:cNvGrpSpPr/>
          <p:nvPr/>
        </p:nvGrpSpPr>
        <p:grpSpPr>
          <a:xfrm>
            <a:off x="3756576" y="1209784"/>
            <a:ext cx="2449198" cy="257301"/>
            <a:chOff x="3756576" y="1209784"/>
            <a:chExt cx="2449198" cy="257301"/>
          </a:xfrm>
        </p:grpSpPr>
        <p:sp>
          <p:nvSpPr>
            <p:cNvPr id="19" name="Rectangle 18">
              <a:hlinkClick r:id="rId10" action="ppaction://hlinksldjump"/>
            </p:cNvPr>
            <p:cNvSpPr/>
            <p:nvPr/>
          </p:nvSpPr>
          <p:spPr>
            <a:xfrm>
              <a:off x="4887789" y="1209784"/>
              <a:ext cx="1317985" cy="2522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050" dirty="0" smtClean="0">
                  <a:solidFill>
                    <a:schemeClr val="accent6">
                      <a:lumMod val="50000"/>
                    </a:schemeClr>
                  </a:solidFill>
                </a:rPr>
                <a:t>18/06/24 - 16:05</a:t>
              </a:r>
              <a:endParaRPr lang="es-AR" sz="105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pic>
          <p:nvPicPr>
            <p:cNvPr id="20" name="Picture 19">
              <a:hlinkClick r:id="rId10" action="ppaction://hlinksldjump"/>
            </p:cNvPr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756576" y="1249712"/>
              <a:ext cx="131491" cy="217373"/>
            </a:xfrm>
            <a:prstGeom prst="rect">
              <a:avLst/>
            </a:prstGeom>
          </p:spPr>
        </p:pic>
        <p:pic>
          <p:nvPicPr>
            <p:cNvPr id="21" name="Picture 20">
              <a:hlinkClick r:id="rId12" action="ppaction://hlinksldjump"/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375393" y="1256626"/>
              <a:ext cx="176085" cy="169885"/>
            </a:xfrm>
            <a:prstGeom prst="rect">
              <a:avLst/>
            </a:prstGeom>
          </p:spPr>
        </p:pic>
        <p:pic>
          <p:nvPicPr>
            <p:cNvPr id="22" name="Picture 21">
              <a:hlinkClick r:id="rId14" action="ppaction://hlinksldjump"/>
            </p:cNvPr>
            <p:cNvPicPr>
              <a:picLocks noChangeAspect="1"/>
            </p:cNvPicPr>
            <p:nvPr/>
          </p:nvPicPr>
          <p:blipFill>
            <a:blip r:embed="rId15">
              <a:clrChange>
                <a:clrFrom>
                  <a:srgbClr val="606060"/>
                </a:clrFrom>
                <a:clrTo>
                  <a:srgbClr val="60606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583416" y="1239564"/>
              <a:ext cx="241524" cy="183694"/>
            </a:xfrm>
            <a:prstGeom prst="rect">
              <a:avLst/>
            </a:prstGeom>
          </p:spPr>
        </p:pic>
        <p:pic>
          <p:nvPicPr>
            <p:cNvPr id="23" name="Picture 22">
              <a:hlinkClick r:id="rId10" action="ppaction://hlinksldjump"/>
            </p:cNvPr>
            <p:cNvPicPr>
              <a:picLocks noChangeAspect="1"/>
            </p:cNvPicPr>
            <p:nvPr/>
          </p:nvPicPr>
          <p:blipFill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907114" y="1238361"/>
              <a:ext cx="237336" cy="195143"/>
            </a:xfrm>
            <a:prstGeom prst="rect">
              <a:avLst/>
            </a:prstGeom>
          </p:spPr>
        </p:pic>
        <p:pic>
          <p:nvPicPr>
            <p:cNvPr id="24" name="Picture 23">
              <a:hlinkClick r:id="rId10" action="ppaction://hlinksldjump"/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4124235" y="1258279"/>
              <a:ext cx="226469" cy="188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140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hlinkClick r:id="rId2" action="ppaction://hlinksldjump"/>
          </p:cNvPr>
          <p:cNvSpPr/>
          <p:nvPr/>
        </p:nvSpPr>
        <p:spPr>
          <a:xfrm>
            <a:off x="29499" y="2147"/>
            <a:ext cx="12192000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Rectangle 3">
            <a:hlinkClick r:id="rId2" action="ppaction://hlinksldjump"/>
          </p:cNvPr>
          <p:cNvSpPr/>
          <p:nvPr/>
        </p:nvSpPr>
        <p:spPr>
          <a:xfrm>
            <a:off x="3666224" y="1168217"/>
            <a:ext cx="3761117" cy="4451230"/>
          </a:xfrm>
          <a:prstGeom prst="rect">
            <a:avLst/>
          </a:prstGeom>
          <a:solidFill>
            <a:srgbClr val="F9F9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7" name="Picture 16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39206" y="1196156"/>
            <a:ext cx="493710" cy="401777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804711"/>
              </p:ext>
            </p:extLst>
          </p:nvPr>
        </p:nvGraphicFramePr>
        <p:xfrm>
          <a:off x="3978802" y="1910472"/>
          <a:ext cx="3135063" cy="2599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5021"/>
                <a:gridCol w="1045021"/>
                <a:gridCol w="1045021"/>
              </a:tblGrid>
              <a:tr h="324974">
                <a:tc>
                  <a:txBody>
                    <a:bodyPr/>
                    <a:lstStyle/>
                    <a:p>
                      <a:pPr algn="ctr"/>
                      <a:r>
                        <a:rPr lang="es-AR" sz="1050" dirty="0" smtClean="0">
                          <a:solidFill>
                            <a:schemeClr val="bg1"/>
                          </a:solidFill>
                        </a:rPr>
                        <a:t>Leucocitos</a:t>
                      </a:r>
                      <a:endParaRPr lang="es-AR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F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50" dirty="0" smtClean="0">
                          <a:solidFill>
                            <a:schemeClr val="bg1"/>
                          </a:solidFill>
                        </a:rPr>
                        <a:t>Nitritos</a:t>
                      </a:r>
                      <a:endParaRPr lang="es-AR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F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50" smtClean="0">
                          <a:solidFill>
                            <a:schemeClr val="bg1"/>
                          </a:solidFill>
                        </a:rPr>
                        <a:t>Urobilinógeno</a:t>
                      </a:r>
                      <a:endParaRPr lang="es-AR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F7D"/>
                    </a:solidFill>
                  </a:tcPr>
                </a:tc>
              </a:tr>
              <a:tr h="324974">
                <a:tc>
                  <a:txBody>
                    <a:bodyPr/>
                    <a:lstStyle/>
                    <a:p>
                      <a:pPr algn="ctr"/>
                      <a:r>
                        <a:rPr lang="es-AR" sz="1050" dirty="0" smtClean="0"/>
                        <a:t>Neg.</a:t>
                      </a:r>
                      <a:endParaRPr lang="es-A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50" dirty="0" smtClean="0"/>
                        <a:t>Neg.</a:t>
                      </a:r>
                      <a:endParaRPr lang="es-AR" sz="105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50" dirty="0" smtClean="0"/>
                        <a:t>0,1</a:t>
                      </a:r>
                      <a:endParaRPr lang="es-AR" sz="105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497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05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Proteínas</a:t>
                      </a:r>
                      <a:endParaRPr lang="es-A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F7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05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pH</a:t>
                      </a:r>
                      <a:endParaRPr lang="es-A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F7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05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Sangre</a:t>
                      </a:r>
                      <a:endParaRPr lang="es-A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F7D"/>
                    </a:solidFill>
                  </a:tcPr>
                </a:tc>
              </a:tr>
              <a:tr h="32497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Neg.</a:t>
                      </a:r>
                      <a:endParaRPr lang="es-AR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s-AR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Neg</a:t>
                      </a:r>
                      <a:endParaRPr lang="es-AR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497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05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Densidad</a:t>
                      </a:r>
                      <a:endParaRPr lang="es-A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F7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05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Cetonas</a:t>
                      </a:r>
                      <a:endParaRPr lang="es-A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F7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05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Bilirrubina</a:t>
                      </a:r>
                      <a:endParaRPr lang="es-A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F7D"/>
                    </a:solidFill>
                  </a:tcPr>
                </a:tc>
              </a:tr>
              <a:tr h="32497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1,000</a:t>
                      </a:r>
                      <a:endParaRPr lang="es-AR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Neg</a:t>
                      </a:r>
                      <a:endParaRPr lang="es-AR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Neg</a:t>
                      </a:r>
                      <a:endParaRPr lang="es-AR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497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05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Glucosa</a:t>
                      </a:r>
                      <a:endParaRPr lang="es-A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F7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AR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AR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97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Neg</a:t>
                      </a:r>
                      <a:endParaRPr lang="es-AR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AR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AR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0916" y="4581390"/>
            <a:ext cx="1000077" cy="9421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3696" y="4642500"/>
            <a:ext cx="911803" cy="881068"/>
          </a:xfrm>
          <a:prstGeom prst="rect">
            <a:avLst/>
          </a:prstGeom>
        </p:spPr>
      </p:pic>
      <p:sp>
        <p:nvSpPr>
          <p:cNvPr id="14" name="TextBox 13">
            <a:hlinkClick r:id="rId7" action="ppaction://hlinksldjump"/>
          </p:cNvPr>
          <p:cNvSpPr txBox="1"/>
          <p:nvPr/>
        </p:nvSpPr>
        <p:spPr>
          <a:xfrm>
            <a:off x="6251042" y="4921674"/>
            <a:ext cx="771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Imprimir</a:t>
            </a:r>
            <a:endParaRPr lang="es-AR" sz="12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277103" y="4913979"/>
            <a:ext cx="741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Enviar</a:t>
            </a:r>
            <a:endParaRPr lang="es-AR" sz="1200" dirty="0">
              <a:solidFill>
                <a:schemeClr val="bg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767586" y="5179130"/>
            <a:ext cx="703746" cy="344438"/>
            <a:chOff x="3767586" y="5179130"/>
            <a:chExt cx="703746" cy="344438"/>
          </a:xfrm>
        </p:grpSpPr>
        <p:pic>
          <p:nvPicPr>
            <p:cNvPr id="19" name="Picture 18">
              <a:hlinkClick r:id="rId8" action="ppaction://hlinksldjump"/>
            </p:cNvPr>
            <p:cNvPicPr>
              <a:picLocks noChangeAspect="1"/>
            </p:cNvPicPr>
            <p:nvPr/>
          </p:nvPicPr>
          <p:blipFill rotWithShape="1">
            <a:blip r:embed="rId9"/>
            <a:srcRect l="16176" t="5806" r="15555" b="4321"/>
            <a:stretch/>
          </p:blipFill>
          <p:spPr>
            <a:xfrm>
              <a:off x="4209692" y="5179130"/>
              <a:ext cx="261640" cy="34443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</p:pic>
        <p:pic>
          <p:nvPicPr>
            <p:cNvPr id="20" name="Picture 19">
              <a:hlinkClick r:id="rId8" action="ppaction://hlinksldjump"/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767586" y="5221992"/>
              <a:ext cx="422432" cy="2650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</p:pic>
      </p:grpSp>
      <p:grpSp>
        <p:nvGrpSpPr>
          <p:cNvPr id="28" name="Group 27"/>
          <p:cNvGrpSpPr/>
          <p:nvPr/>
        </p:nvGrpSpPr>
        <p:grpSpPr>
          <a:xfrm>
            <a:off x="3756576" y="1209784"/>
            <a:ext cx="2449198" cy="257301"/>
            <a:chOff x="3756576" y="1209784"/>
            <a:chExt cx="2449198" cy="257301"/>
          </a:xfrm>
        </p:grpSpPr>
        <p:sp>
          <p:nvSpPr>
            <p:cNvPr id="29" name="Rectangle 28">
              <a:hlinkClick r:id="rId2" action="ppaction://hlinksldjump"/>
            </p:cNvPr>
            <p:cNvSpPr/>
            <p:nvPr/>
          </p:nvSpPr>
          <p:spPr>
            <a:xfrm>
              <a:off x="4887789" y="1209784"/>
              <a:ext cx="1317985" cy="2522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050" dirty="0" smtClean="0">
                  <a:solidFill>
                    <a:schemeClr val="accent6">
                      <a:lumMod val="50000"/>
                    </a:schemeClr>
                  </a:solidFill>
                </a:rPr>
                <a:t>18/06/24 - 16:05</a:t>
              </a:r>
              <a:endParaRPr lang="es-AR" sz="105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pic>
          <p:nvPicPr>
            <p:cNvPr id="30" name="Picture 29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756576" y="1249712"/>
              <a:ext cx="131491" cy="217373"/>
            </a:xfrm>
            <a:prstGeom prst="rect">
              <a:avLst/>
            </a:prstGeom>
          </p:spPr>
        </p:pic>
        <p:pic>
          <p:nvPicPr>
            <p:cNvPr id="32" name="Picture 31">
              <a:hlinkClick r:id="rId12" action="ppaction://hlinksldjump"/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375393" y="1256626"/>
              <a:ext cx="176085" cy="169885"/>
            </a:xfrm>
            <a:prstGeom prst="rect">
              <a:avLst/>
            </a:prstGeom>
          </p:spPr>
        </p:pic>
        <p:pic>
          <p:nvPicPr>
            <p:cNvPr id="33" name="Picture 32">
              <a:hlinkClick r:id="rId14" action="ppaction://hlinksldjump"/>
            </p:cNvPr>
            <p:cNvPicPr>
              <a:picLocks noChangeAspect="1"/>
            </p:cNvPicPr>
            <p:nvPr/>
          </p:nvPicPr>
          <p:blipFill>
            <a:blip r:embed="rId15">
              <a:clrChange>
                <a:clrFrom>
                  <a:srgbClr val="606060"/>
                </a:clrFrom>
                <a:clrTo>
                  <a:srgbClr val="60606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583416" y="1239564"/>
              <a:ext cx="241524" cy="183694"/>
            </a:xfrm>
            <a:prstGeom prst="rect">
              <a:avLst/>
            </a:prstGeom>
          </p:spPr>
        </p:pic>
        <p:pic>
          <p:nvPicPr>
            <p:cNvPr id="34" name="Picture 33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907114" y="1238361"/>
              <a:ext cx="237336" cy="195143"/>
            </a:xfrm>
            <a:prstGeom prst="rect">
              <a:avLst/>
            </a:prstGeom>
          </p:spPr>
        </p:pic>
        <p:pic>
          <p:nvPicPr>
            <p:cNvPr id="35" name="Picture 34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4124235" y="1258279"/>
              <a:ext cx="226469" cy="188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483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Rectangle 3"/>
          <p:cNvSpPr/>
          <p:nvPr/>
        </p:nvSpPr>
        <p:spPr>
          <a:xfrm>
            <a:off x="3666224" y="1168217"/>
            <a:ext cx="3761117" cy="4451230"/>
          </a:xfrm>
          <a:prstGeom prst="rect">
            <a:avLst/>
          </a:prstGeom>
          <a:solidFill>
            <a:srgbClr val="F9F9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Imprimiendo resultado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s-AR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7" name="Picture 16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39206" y="1196156"/>
            <a:ext cx="493710" cy="401777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7625593" y="3058512"/>
            <a:ext cx="283078" cy="283078"/>
          </a:xfrm>
          <a:prstGeom prst="ellipse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Oval 13">
            <a:hlinkClick r:id="rId4" action="ppaction://hlinksldjump"/>
          </p:cNvPr>
          <p:cNvSpPr/>
          <p:nvPr/>
        </p:nvSpPr>
        <p:spPr>
          <a:xfrm>
            <a:off x="7625593" y="3460289"/>
            <a:ext cx="283078" cy="2830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21" name="Group 20"/>
          <p:cNvGrpSpPr/>
          <p:nvPr/>
        </p:nvGrpSpPr>
        <p:grpSpPr>
          <a:xfrm>
            <a:off x="3767586" y="5179130"/>
            <a:ext cx="703746" cy="344438"/>
            <a:chOff x="3767586" y="5179130"/>
            <a:chExt cx="703746" cy="344438"/>
          </a:xfrm>
        </p:grpSpPr>
        <p:pic>
          <p:nvPicPr>
            <p:cNvPr id="22" name="Picture 21">
              <a:hlinkClick r:id="rId5" action="ppaction://hlinksldjump"/>
            </p:cNvPr>
            <p:cNvPicPr>
              <a:picLocks noChangeAspect="1"/>
            </p:cNvPicPr>
            <p:nvPr/>
          </p:nvPicPr>
          <p:blipFill rotWithShape="1">
            <a:blip r:embed="rId6"/>
            <a:srcRect l="16176" t="5806" r="15555" b="4321"/>
            <a:stretch/>
          </p:blipFill>
          <p:spPr>
            <a:xfrm>
              <a:off x="4209692" y="5179130"/>
              <a:ext cx="261640" cy="34443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</p:pic>
        <p:pic>
          <p:nvPicPr>
            <p:cNvPr id="23" name="Picture 22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67586" y="5221992"/>
              <a:ext cx="422432" cy="2650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</p:pic>
      </p:grpSp>
      <p:grpSp>
        <p:nvGrpSpPr>
          <p:cNvPr id="16" name="Group 15"/>
          <p:cNvGrpSpPr/>
          <p:nvPr/>
        </p:nvGrpSpPr>
        <p:grpSpPr>
          <a:xfrm>
            <a:off x="3756576" y="1209784"/>
            <a:ext cx="2449198" cy="257301"/>
            <a:chOff x="3756576" y="1209784"/>
            <a:chExt cx="2449198" cy="257301"/>
          </a:xfrm>
        </p:grpSpPr>
        <p:sp>
          <p:nvSpPr>
            <p:cNvPr id="18" name="Rectangle 17">
              <a:hlinkClick r:id="rId8" action="ppaction://hlinksldjump"/>
            </p:cNvPr>
            <p:cNvSpPr/>
            <p:nvPr/>
          </p:nvSpPr>
          <p:spPr>
            <a:xfrm>
              <a:off x="4887789" y="1209784"/>
              <a:ext cx="1317985" cy="2522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050" dirty="0" smtClean="0">
                  <a:solidFill>
                    <a:schemeClr val="accent6">
                      <a:lumMod val="50000"/>
                    </a:schemeClr>
                  </a:solidFill>
                </a:rPr>
                <a:t>18/06/24 - 16:05</a:t>
              </a:r>
              <a:endParaRPr lang="es-AR" sz="105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pic>
          <p:nvPicPr>
            <p:cNvPr id="19" name="Picture 18">
              <a:hlinkClick r:id="rId8" action="ppaction://hlinksldjump"/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756576" y="1249712"/>
              <a:ext cx="131491" cy="217373"/>
            </a:xfrm>
            <a:prstGeom prst="rect">
              <a:avLst/>
            </a:prstGeom>
          </p:spPr>
        </p:pic>
        <p:pic>
          <p:nvPicPr>
            <p:cNvPr id="20" name="Picture 19">
              <a:hlinkClick r:id="rId10" action="ppaction://hlinksldjump"/>
            </p:cNvPr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375393" y="1256626"/>
              <a:ext cx="176085" cy="169885"/>
            </a:xfrm>
            <a:prstGeom prst="rect">
              <a:avLst/>
            </a:prstGeom>
          </p:spPr>
        </p:pic>
        <p:pic>
          <p:nvPicPr>
            <p:cNvPr id="24" name="Picture 23">
              <a:hlinkClick r:id="rId12" action="ppaction://hlinksldjump"/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606060"/>
                </a:clrFrom>
                <a:clrTo>
                  <a:srgbClr val="60606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583416" y="1239564"/>
              <a:ext cx="241524" cy="183694"/>
            </a:xfrm>
            <a:prstGeom prst="rect">
              <a:avLst/>
            </a:prstGeom>
          </p:spPr>
        </p:pic>
        <p:pic>
          <p:nvPicPr>
            <p:cNvPr id="25" name="Picture 24">
              <a:hlinkClick r:id="rId8" action="ppaction://hlinksldjump"/>
            </p:cNvPr>
            <p:cNvPicPr>
              <a:picLocks noChangeAspect="1"/>
            </p:cNvPicPr>
            <p:nvPr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907114" y="1238361"/>
              <a:ext cx="237336" cy="195143"/>
            </a:xfrm>
            <a:prstGeom prst="rect">
              <a:avLst/>
            </a:prstGeom>
          </p:spPr>
        </p:pic>
        <p:pic>
          <p:nvPicPr>
            <p:cNvPr id="26" name="Picture 25">
              <a:hlinkClick r:id="rId8" action="ppaction://hlinksldjump"/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124235" y="1258279"/>
              <a:ext cx="226469" cy="188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690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23644"/>
            <a:ext cx="12192000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Rectangle 3">
            <a:hlinkClick r:id="rId2" action="ppaction://hlinksldjump"/>
          </p:cNvPr>
          <p:cNvSpPr/>
          <p:nvPr/>
        </p:nvSpPr>
        <p:spPr>
          <a:xfrm>
            <a:off x="3666224" y="1168217"/>
            <a:ext cx="3761117" cy="4451230"/>
          </a:xfrm>
          <a:prstGeom prst="rect">
            <a:avLst/>
          </a:prstGeom>
          <a:solidFill>
            <a:srgbClr val="F9F9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Resultado Impreso.</a:t>
            </a:r>
            <a:endParaRPr lang="es-AR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7" name="Picture 16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39206" y="1196156"/>
            <a:ext cx="493710" cy="401777"/>
          </a:xfrm>
          <a:prstGeom prst="rect">
            <a:avLst/>
          </a:prstGeom>
        </p:spPr>
      </p:pic>
      <p:sp>
        <p:nvSpPr>
          <p:cNvPr id="11" name="Oval 10">
            <a:hlinkClick r:id="rId2" action="ppaction://hlinksldjump"/>
          </p:cNvPr>
          <p:cNvSpPr/>
          <p:nvPr/>
        </p:nvSpPr>
        <p:spPr>
          <a:xfrm>
            <a:off x="7565798" y="3252293"/>
            <a:ext cx="283078" cy="283078"/>
          </a:xfrm>
          <a:prstGeom prst="ellipse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767586" y="5179130"/>
            <a:ext cx="703746" cy="344438"/>
            <a:chOff x="3767586" y="5179130"/>
            <a:chExt cx="703746" cy="344438"/>
          </a:xfrm>
        </p:grpSpPr>
        <p:pic>
          <p:nvPicPr>
            <p:cNvPr id="14" name="Picture 13">
              <a:hlinkClick r:id="rId4" action="ppaction://hlinksldjump"/>
            </p:cNvPr>
            <p:cNvPicPr>
              <a:picLocks noChangeAspect="1"/>
            </p:cNvPicPr>
            <p:nvPr/>
          </p:nvPicPr>
          <p:blipFill rotWithShape="1">
            <a:blip r:embed="rId5"/>
            <a:srcRect l="16176" t="5806" r="15555" b="4321"/>
            <a:stretch/>
          </p:blipFill>
          <p:spPr>
            <a:xfrm>
              <a:off x="4209692" y="5179130"/>
              <a:ext cx="261640" cy="34443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</p:pic>
        <p:pic>
          <p:nvPicPr>
            <p:cNvPr id="15" name="Picture 14">
              <a:hlinkClick r:id="rId4" action="ppaction://hlinksldjump"/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67586" y="5221992"/>
              <a:ext cx="422432" cy="2650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</p:pic>
      </p:grpSp>
      <p:grpSp>
        <p:nvGrpSpPr>
          <p:cNvPr id="16" name="Group 15"/>
          <p:cNvGrpSpPr/>
          <p:nvPr/>
        </p:nvGrpSpPr>
        <p:grpSpPr>
          <a:xfrm>
            <a:off x="3756576" y="1209784"/>
            <a:ext cx="2449198" cy="257301"/>
            <a:chOff x="3756576" y="1209784"/>
            <a:chExt cx="2449198" cy="257301"/>
          </a:xfrm>
        </p:grpSpPr>
        <p:sp>
          <p:nvSpPr>
            <p:cNvPr id="18" name="Rectangle 17">
              <a:hlinkClick r:id="rId7" action="ppaction://hlinksldjump"/>
            </p:cNvPr>
            <p:cNvSpPr/>
            <p:nvPr/>
          </p:nvSpPr>
          <p:spPr>
            <a:xfrm>
              <a:off x="4887789" y="1209784"/>
              <a:ext cx="1317985" cy="2522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050" dirty="0" smtClean="0">
                  <a:solidFill>
                    <a:schemeClr val="accent6">
                      <a:lumMod val="50000"/>
                    </a:schemeClr>
                  </a:solidFill>
                </a:rPr>
                <a:t>18/06/24 - 16:05</a:t>
              </a:r>
              <a:endParaRPr lang="es-AR" sz="105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pic>
          <p:nvPicPr>
            <p:cNvPr id="19" name="Picture 18">
              <a:hlinkClick r:id="rId7" action="ppaction://hlinksldjump"/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756576" y="1249712"/>
              <a:ext cx="131491" cy="217373"/>
            </a:xfrm>
            <a:prstGeom prst="rect">
              <a:avLst/>
            </a:prstGeom>
          </p:spPr>
        </p:pic>
        <p:pic>
          <p:nvPicPr>
            <p:cNvPr id="20" name="Picture 19">
              <a:hlinkClick r:id="rId9" action="ppaction://hlinksldjump"/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375393" y="1256626"/>
              <a:ext cx="176085" cy="169885"/>
            </a:xfrm>
            <a:prstGeom prst="rect">
              <a:avLst/>
            </a:prstGeom>
          </p:spPr>
        </p:pic>
        <p:pic>
          <p:nvPicPr>
            <p:cNvPr id="21" name="Picture 20">
              <a:hlinkClick r:id="rId11" action="ppaction://hlinksldjump"/>
            </p:cNvPr>
            <p:cNvPicPr>
              <a:picLocks noChangeAspect="1"/>
            </p:cNvPicPr>
            <p:nvPr/>
          </p:nvPicPr>
          <p:blipFill>
            <a:blip r:embed="rId12">
              <a:clrChange>
                <a:clrFrom>
                  <a:srgbClr val="606060"/>
                </a:clrFrom>
                <a:clrTo>
                  <a:srgbClr val="60606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583416" y="1239564"/>
              <a:ext cx="241524" cy="183694"/>
            </a:xfrm>
            <a:prstGeom prst="rect">
              <a:avLst/>
            </a:prstGeom>
          </p:spPr>
        </p:pic>
        <p:pic>
          <p:nvPicPr>
            <p:cNvPr id="22" name="Picture 21">
              <a:hlinkClick r:id="rId7" action="ppaction://hlinksldjump"/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907114" y="1238361"/>
              <a:ext cx="237336" cy="195143"/>
            </a:xfrm>
            <a:prstGeom prst="rect">
              <a:avLst/>
            </a:prstGeom>
          </p:spPr>
        </p:pic>
        <p:pic>
          <p:nvPicPr>
            <p:cNvPr id="23" name="Picture 22">
              <a:hlinkClick r:id="rId7" action="ppaction://hlinksldjump"/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124235" y="1258279"/>
              <a:ext cx="226469" cy="188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359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231" y="0"/>
            <a:ext cx="12192000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Rectangle 3">
            <a:hlinkClick r:id="rId2" action="ppaction://hlinksldjump"/>
          </p:cNvPr>
          <p:cNvSpPr/>
          <p:nvPr/>
        </p:nvSpPr>
        <p:spPr>
          <a:xfrm>
            <a:off x="3666224" y="1168217"/>
            <a:ext cx="3761117" cy="4451230"/>
          </a:xfrm>
          <a:prstGeom prst="rect">
            <a:avLst/>
          </a:prstGeom>
          <a:solidFill>
            <a:srgbClr val="F9F9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Error de Impresión.</a:t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>Error 506: Sin conexión con impresora.</a:t>
            </a:r>
            <a:endParaRPr lang="es-AR" sz="1400" dirty="0">
              <a:solidFill>
                <a:srgbClr val="FF0000"/>
              </a:solidFill>
            </a:endParaRPr>
          </a:p>
        </p:txBody>
      </p:sp>
      <p:pic>
        <p:nvPicPr>
          <p:cNvPr id="17" name="Picture 16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33170" y="1195663"/>
            <a:ext cx="493710" cy="401777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7616131" y="3185242"/>
            <a:ext cx="283078" cy="283078"/>
          </a:xfrm>
          <a:prstGeom prst="ellipse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767586" y="5179130"/>
            <a:ext cx="703746" cy="344438"/>
            <a:chOff x="3767586" y="5179130"/>
            <a:chExt cx="703746" cy="344438"/>
          </a:xfrm>
        </p:grpSpPr>
        <p:pic>
          <p:nvPicPr>
            <p:cNvPr id="14" name="Picture 13">
              <a:hlinkClick r:id="rId5" action="ppaction://hlinksldjump"/>
            </p:cNvPr>
            <p:cNvPicPr>
              <a:picLocks noChangeAspect="1"/>
            </p:cNvPicPr>
            <p:nvPr/>
          </p:nvPicPr>
          <p:blipFill rotWithShape="1">
            <a:blip r:embed="rId6"/>
            <a:srcRect l="16176" t="5806" r="15555" b="4321"/>
            <a:stretch/>
          </p:blipFill>
          <p:spPr>
            <a:xfrm>
              <a:off x="4209692" y="5179130"/>
              <a:ext cx="261640" cy="34443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</p:pic>
        <p:pic>
          <p:nvPicPr>
            <p:cNvPr id="15" name="Picture 14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67586" y="5221992"/>
              <a:ext cx="422432" cy="2650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</p:pic>
      </p:grpSp>
      <p:sp>
        <p:nvSpPr>
          <p:cNvPr id="16" name="TextBox 15"/>
          <p:cNvSpPr txBox="1"/>
          <p:nvPr/>
        </p:nvSpPr>
        <p:spPr>
          <a:xfrm>
            <a:off x="603849" y="1846053"/>
            <a:ext cx="2562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Aquí se declararán todos los posibles errores que puede llegar el envío de impresión</a:t>
            </a:r>
            <a:endParaRPr lang="es-AR" dirty="0"/>
          </a:p>
        </p:txBody>
      </p:sp>
      <p:grpSp>
        <p:nvGrpSpPr>
          <p:cNvPr id="18" name="Group 17"/>
          <p:cNvGrpSpPr/>
          <p:nvPr/>
        </p:nvGrpSpPr>
        <p:grpSpPr>
          <a:xfrm>
            <a:off x="3756576" y="1209784"/>
            <a:ext cx="2449198" cy="257301"/>
            <a:chOff x="3756576" y="1209784"/>
            <a:chExt cx="2449198" cy="257301"/>
          </a:xfrm>
        </p:grpSpPr>
        <p:sp>
          <p:nvSpPr>
            <p:cNvPr id="19" name="Rectangle 18">
              <a:hlinkClick r:id="rId8" action="ppaction://hlinksldjump"/>
            </p:cNvPr>
            <p:cNvSpPr/>
            <p:nvPr/>
          </p:nvSpPr>
          <p:spPr>
            <a:xfrm>
              <a:off x="4887789" y="1209784"/>
              <a:ext cx="1317985" cy="2522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050" dirty="0" smtClean="0">
                  <a:solidFill>
                    <a:schemeClr val="accent6">
                      <a:lumMod val="50000"/>
                    </a:schemeClr>
                  </a:solidFill>
                </a:rPr>
                <a:t>18/06/24 - 16:05</a:t>
              </a:r>
              <a:endParaRPr lang="es-AR" sz="105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pic>
          <p:nvPicPr>
            <p:cNvPr id="20" name="Picture 19">
              <a:hlinkClick r:id="rId8" action="ppaction://hlinksldjump"/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756576" y="1249712"/>
              <a:ext cx="131491" cy="217373"/>
            </a:xfrm>
            <a:prstGeom prst="rect">
              <a:avLst/>
            </a:prstGeom>
          </p:spPr>
        </p:pic>
        <p:pic>
          <p:nvPicPr>
            <p:cNvPr id="21" name="Picture 20">
              <a:hlinkClick r:id="rId10" action="ppaction://hlinksldjump"/>
            </p:cNvPr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375393" y="1256626"/>
              <a:ext cx="176085" cy="169885"/>
            </a:xfrm>
            <a:prstGeom prst="rect">
              <a:avLst/>
            </a:prstGeom>
          </p:spPr>
        </p:pic>
        <p:pic>
          <p:nvPicPr>
            <p:cNvPr id="22" name="Picture 21">
              <a:hlinkClick r:id="rId12" action="ppaction://hlinksldjump"/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606060"/>
                </a:clrFrom>
                <a:clrTo>
                  <a:srgbClr val="60606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583416" y="1239564"/>
              <a:ext cx="241524" cy="183694"/>
            </a:xfrm>
            <a:prstGeom prst="rect">
              <a:avLst/>
            </a:prstGeom>
          </p:spPr>
        </p:pic>
        <p:pic>
          <p:nvPicPr>
            <p:cNvPr id="23" name="Picture 22">
              <a:hlinkClick r:id="rId8" action="ppaction://hlinksldjump"/>
            </p:cNvPr>
            <p:cNvPicPr>
              <a:picLocks noChangeAspect="1"/>
            </p:cNvPicPr>
            <p:nvPr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907114" y="1238361"/>
              <a:ext cx="237336" cy="195143"/>
            </a:xfrm>
            <a:prstGeom prst="rect">
              <a:avLst/>
            </a:prstGeom>
          </p:spPr>
        </p:pic>
        <p:pic>
          <p:nvPicPr>
            <p:cNvPr id="24" name="Picture 23">
              <a:hlinkClick r:id="rId8" action="ppaction://hlinksldjump"/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124235" y="1258279"/>
              <a:ext cx="226469" cy="188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489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9499" y="2147"/>
            <a:ext cx="12192000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Rectangle 3"/>
          <p:cNvSpPr/>
          <p:nvPr/>
        </p:nvSpPr>
        <p:spPr>
          <a:xfrm>
            <a:off x="3666224" y="1168217"/>
            <a:ext cx="3761117" cy="4451230"/>
          </a:xfrm>
          <a:prstGeom prst="rect">
            <a:avLst/>
          </a:prstGeom>
          <a:solidFill>
            <a:srgbClr val="F9F9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7" name="Picture 16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39206" y="1196156"/>
            <a:ext cx="493710" cy="401777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366162"/>
              </p:ext>
            </p:extLst>
          </p:nvPr>
        </p:nvGraphicFramePr>
        <p:xfrm>
          <a:off x="3978801" y="1981598"/>
          <a:ext cx="3043917" cy="2599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4886"/>
                <a:gridCol w="1144921"/>
                <a:gridCol w="1444110"/>
              </a:tblGrid>
              <a:tr h="324974">
                <a:tc>
                  <a:txBody>
                    <a:bodyPr/>
                    <a:lstStyle/>
                    <a:p>
                      <a:pPr algn="ctr"/>
                      <a:r>
                        <a:rPr lang="es-AR" sz="105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s-AR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F7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1050" dirty="0" smtClean="0">
                          <a:solidFill>
                            <a:schemeClr val="bg1"/>
                          </a:solidFill>
                        </a:rPr>
                        <a:t>18/06/24 – 16:04</a:t>
                      </a:r>
                      <a:endParaRPr lang="es-AR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F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50" dirty="0" smtClean="0">
                          <a:solidFill>
                            <a:schemeClr val="bg1"/>
                          </a:solidFill>
                        </a:rPr>
                        <a:t>Test 1 </a:t>
                      </a:r>
                      <a:endParaRPr lang="es-AR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F7D"/>
                    </a:solidFill>
                  </a:tcPr>
                </a:tc>
              </a:tr>
              <a:tr h="324974">
                <a:tc>
                  <a:txBody>
                    <a:bodyPr/>
                    <a:lstStyle/>
                    <a:p>
                      <a:pPr algn="ctr"/>
                      <a:r>
                        <a:rPr lang="es-AR" sz="1050" dirty="0" smtClean="0"/>
                        <a:t>2</a:t>
                      </a:r>
                      <a:endParaRPr lang="es-A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1050" dirty="0" smtClean="0"/>
                        <a:t>18/06/24</a:t>
                      </a:r>
                      <a:r>
                        <a:rPr lang="es-AR" sz="1050" baseline="0" dirty="0" smtClean="0"/>
                        <a:t> – 15:30 </a:t>
                      </a:r>
                      <a:endParaRPr lang="es-A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50" dirty="0" smtClean="0"/>
                        <a:t>Test 10 </a:t>
                      </a:r>
                      <a:endParaRPr lang="es-AR" sz="105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497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05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s-A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F7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05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16/06/24 – 12:00</a:t>
                      </a:r>
                      <a:endParaRPr lang="es-A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F7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05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Test 2</a:t>
                      </a:r>
                      <a:endParaRPr lang="es-A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F7D"/>
                    </a:solidFill>
                  </a:tcPr>
                </a:tc>
              </a:tr>
              <a:tr h="32497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s-AR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20/05/24 – 13:00</a:t>
                      </a:r>
                      <a:endParaRPr lang="es-AR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  <a:r>
                        <a:rPr lang="es-AR" sz="105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  <a:endParaRPr lang="es-AR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497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05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s-A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F7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05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15/04/24 – 09:00</a:t>
                      </a:r>
                      <a:endParaRPr lang="es-A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F7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05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Test n</a:t>
                      </a:r>
                      <a:endParaRPr lang="es-A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F7D"/>
                    </a:solidFill>
                  </a:tcPr>
                </a:tc>
              </a:tr>
              <a:tr h="32497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s-AR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13/04/24 – 16:00</a:t>
                      </a:r>
                      <a:endParaRPr lang="es-AR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  <a:r>
                        <a:rPr lang="es-AR" sz="105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endParaRPr lang="es-AR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497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05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s-A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F7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05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13/03/24 – 15:03</a:t>
                      </a:r>
                      <a:endParaRPr lang="es-A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F7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05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Test 7</a:t>
                      </a:r>
                      <a:endParaRPr lang="es-A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F7D"/>
                    </a:solidFill>
                  </a:tcPr>
                </a:tc>
              </a:tr>
              <a:tr h="32497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s-AR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12/03/24 – 16:08</a:t>
                      </a:r>
                      <a:endParaRPr lang="es-AR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1</a:t>
                      </a:r>
                      <a:endParaRPr lang="es-AR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" name="Isosceles Triangle 18">
            <a:hlinkClick r:id="rId4" action="ppaction://hlinksldjump"/>
          </p:cNvPr>
          <p:cNvSpPr/>
          <p:nvPr/>
        </p:nvSpPr>
        <p:spPr>
          <a:xfrm rot="10800000">
            <a:off x="5432435" y="4813959"/>
            <a:ext cx="338097" cy="315046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22" name="Group 21"/>
          <p:cNvGrpSpPr/>
          <p:nvPr/>
        </p:nvGrpSpPr>
        <p:grpSpPr>
          <a:xfrm>
            <a:off x="3767586" y="5179130"/>
            <a:ext cx="703746" cy="344438"/>
            <a:chOff x="3767586" y="5179130"/>
            <a:chExt cx="703746" cy="344438"/>
          </a:xfrm>
        </p:grpSpPr>
        <p:pic>
          <p:nvPicPr>
            <p:cNvPr id="23" name="Picture 22">
              <a:hlinkClick r:id="rId5" action="ppaction://hlinksldjump"/>
            </p:cNvPr>
            <p:cNvPicPr>
              <a:picLocks noChangeAspect="1"/>
            </p:cNvPicPr>
            <p:nvPr/>
          </p:nvPicPr>
          <p:blipFill rotWithShape="1">
            <a:blip r:embed="rId6"/>
            <a:srcRect l="16176" t="5806" r="15555" b="4321"/>
            <a:stretch/>
          </p:blipFill>
          <p:spPr>
            <a:xfrm>
              <a:off x="4209692" y="5179130"/>
              <a:ext cx="261640" cy="34443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</p:pic>
        <p:pic>
          <p:nvPicPr>
            <p:cNvPr id="24" name="Picture 23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67586" y="5221992"/>
              <a:ext cx="422432" cy="2650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</p:pic>
      </p:grpSp>
      <p:grpSp>
        <p:nvGrpSpPr>
          <p:cNvPr id="14" name="Group 13"/>
          <p:cNvGrpSpPr/>
          <p:nvPr/>
        </p:nvGrpSpPr>
        <p:grpSpPr>
          <a:xfrm>
            <a:off x="3756576" y="1209784"/>
            <a:ext cx="2449198" cy="257301"/>
            <a:chOff x="3756576" y="1209784"/>
            <a:chExt cx="2449198" cy="257301"/>
          </a:xfrm>
        </p:grpSpPr>
        <p:sp>
          <p:nvSpPr>
            <p:cNvPr id="15" name="Rectangle 14">
              <a:hlinkClick r:id="rId8" action="ppaction://hlinksldjump"/>
            </p:cNvPr>
            <p:cNvSpPr/>
            <p:nvPr/>
          </p:nvSpPr>
          <p:spPr>
            <a:xfrm>
              <a:off x="4887789" y="1209784"/>
              <a:ext cx="1317985" cy="2522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050" dirty="0" smtClean="0">
                  <a:solidFill>
                    <a:schemeClr val="accent6">
                      <a:lumMod val="50000"/>
                    </a:schemeClr>
                  </a:solidFill>
                </a:rPr>
                <a:t>18/06/24 - 16:05</a:t>
              </a:r>
              <a:endParaRPr lang="es-AR" sz="105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pic>
          <p:nvPicPr>
            <p:cNvPr id="16" name="Picture 15">
              <a:hlinkClick r:id="rId8" action="ppaction://hlinksldjump"/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756576" y="1249712"/>
              <a:ext cx="131491" cy="217373"/>
            </a:xfrm>
            <a:prstGeom prst="rect">
              <a:avLst/>
            </a:prstGeom>
          </p:spPr>
        </p:pic>
        <p:pic>
          <p:nvPicPr>
            <p:cNvPr id="18" name="Picture 17">
              <a:hlinkClick r:id="rId10" action="ppaction://hlinksldjump"/>
            </p:cNvPr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375393" y="1256626"/>
              <a:ext cx="176085" cy="169885"/>
            </a:xfrm>
            <a:prstGeom prst="rect">
              <a:avLst/>
            </a:prstGeom>
          </p:spPr>
        </p:pic>
        <p:pic>
          <p:nvPicPr>
            <p:cNvPr id="20" name="Picture 19">
              <a:hlinkClick r:id="rId12" action="ppaction://hlinksldjump"/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606060"/>
                </a:clrFrom>
                <a:clrTo>
                  <a:srgbClr val="60606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583416" y="1239564"/>
              <a:ext cx="241524" cy="183694"/>
            </a:xfrm>
            <a:prstGeom prst="rect">
              <a:avLst/>
            </a:prstGeom>
          </p:spPr>
        </p:pic>
        <p:pic>
          <p:nvPicPr>
            <p:cNvPr id="21" name="Picture 20">
              <a:hlinkClick r:id="rId8" action="ppaction://hlinksldjump"/>
            </p:cNvPr>
            <p:cNvPicPr>
              <a:picLocks noChangeAspect="1"/>
            </p:cNvPicPr>
            <p:nvPr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907114" y="1238361"/>
              <a:ext cx="237336" cy="195143"/>
            </a:xfrm>
            <a:prstGeom prst="rect">
              <a:avLst/>
            </a:prstGeom>
          </p:spPr>
        </p:pic>
        <p:pic>
          <p:nvPicPr>
            <p:cNvPr id="25" name="Picture 24">
              <a:hlinkClick r:id="rId8" action="ppaction://hlinksldjump"/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124235" y="1258279"/>
              <a:ext cx="226469" cy="188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781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9499" y="2147"/>
            <a:ext cx="12192000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Rectangle 3"/>
          <p:cNvSpPr/>
          <p:nvPr/>
        </p:nvSpPr>
        <p:spPr>
          <a:xfrm>
            <a:off x="3666224" y="1168217"/>
            <a:ext cx="3761117" cy="4451230"/>
          </a:xfrm>
          <a:prstGeom prst="rect">
            <a:avLst/>
          </a:prstGeom>
          <a:solidFill>
            <a:srgbClr val="F9F9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7" name="Picture 16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39206" y="1196156"/>
            <a:ext cx="493710" cy="401777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510363"/>
              </p:ext>
            </p:extLst>
          </p:nvPr>
        </p:nvGraphicFramePr>
        <p:xfrm>
          <a:off x="3978801" y="1981598"/>
          <a:ext cx="3043918" cy="2599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254"/>
                <a:gridCol w="1129553"/>
                <a:gridCol w="1444111"/>
              </a:tblGrid>
              <a:tr h="324974">
                <a:tc>
                  <a:txBody>
                    <a:bodyPr/>
                    <a:lstStyle/>
                    <a:p>
                      <a:pPr algn="ctr"/>
                      <a:r>
                        <a:rPr lang="es-AR" sz="1050" dirty="0" smtClean="0"/>
                        <a:t>2</a:t>
                      </a:r>
                      <a:endParaRPr lang="es-A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1050" dirty="0" smtClean="0"/>
                        <a:t>18/06/24</a:t>
                      </a:r>
                      <a:r>
                        <a:rPr lang="es-AR" sz="1050" baseline="0" dirty="0" smtClean="0"/>
                        <a:t> – 15:30 </a:t>
                      </a:r>
                      <a:endParaRPr lang="es-A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50" dirty="0" smtClean="0"/>
                        <a:t>Test 10</a:t>
                      </a:r>
                      <a:endParaRPr lang="es-AR" sz="105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497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05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s-A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F7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05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16/06/24 – 12:00</a:t>
                      </a:r>
                      <a:endParaRPr lang="es-A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F7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05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Test 2</a:t>
                      </a:r>
                      <a:endParaRPr lang="es-A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F7D"/>
                    </a:solidFill>
                  </a:tcPr>
                </a:tc>
              </a:tr>
              <a:tr h="32497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s-AR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20/05/24 – 13:00</a:t>
                      </a:r>
                      <a:endParaRPr lang="es-AR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  <a:r>
                        <a:rPr lang="es-AR" sz="105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  <a:endParaRPr lang="es-AR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497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05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s-A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F7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05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15/04/24 – 09:00</a:t>
                      </a:r>
                      <a:endParaRPr lang="es-A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F7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05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Test n</a:t>
                      </a:r>
                      <a:endParaRPr lang="es-A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F7D"/>
                    </a:solidFill>
                  </a:tcPr>
                </a:tc>
              </a:tr>
              <a:tr h="32497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s-AR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13/04/24 – 16:00</a:t>
                      </a:r>
                      <a:endParaRPr lang="es-AR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  <a:r>
                        <a:rPr lang="es-AR" sz="105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endParaRPr lang="es-AR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497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05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s-A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F7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05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13/03/24 – 09:00</a:t>
                      </a:r>
                      <a:endParaRPr lang="es-A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F7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05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Test 7</a:t>
                      </a:r>
                      <a:endParaRPr lang="es-A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F7D"/>
                    </a:solidFill>
                  </a:tcPr>
                </a:tc>
              </a:tr>
              <a:tr h="32497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s-AR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12/03/24 – 10:00</a:t>
                      </a:r>
                      <a:endParaRPr lang="es-AR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1</a:t>
                      </a:r>
                      <a:endParaRPr lang="es-AR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97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05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s-A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F7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05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11/02/24</a:t>
                      </a:r>
                      <a:r>
                        <a:rPr lang="es-AR" sz="105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– 07:00</a:t>
                      </a:r>
                      <a:endParaRPr lang="es-A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F7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05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Test n - 1</a:t>
                      </a:r>
                      <a:endParaRPr lang="es-A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F7D"/>
                    </a:solidFill>
                  </a:tcPr>
                </a:tc>
              </a:tr>
            </a:tbl>
          </a:graphicData>
        </a:graphic>
      </p:graphicFrame>
      <p:sp>
        <p:nvSpPr>
          <p:cNvPr id="18" name="Isosceles Triangle 17">
            <a:hlinkClick r:id="rId4" action="ppaction://hlinksldjump"/>
          </p:cNvPr>
          <p:cNvSpPr/>
          <p:nvPr/>
        </p:nvSpPr>
        <p:spPr>
          <a:xfrm>
            <a:off x="5377733" y="1597933"/>
            <a:ext cx="338097" cy="315046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Isosceles Triangle 18">
            <a:hlinkClick r:id="rId5" action="ppaction://hlinksldjump"/>
          </p:cNvPr>
          <p:cNvSpPr/>
          <p:nvPr/>
        </p:nvSpPr>
        <p:spPr>
          <a:xfrm rot="10800000">
            <a:off x="5432435" y="4813959"/>
            <a:ext cx="338097" cy="315046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6262895" y="5083492"/>
            <a:ext cx="771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200" dirty="0" smtClean="0">
                <a:solidFill>
                  <a:schemeClr val="bg1"/>
                </a:solidFill>
              </a:rPr>
              <a:t>Ver</a:t>
            </a:r>
            <a:endParaRPr lang="es-AR" sz="1200" dirty="0">
              <a:solidFill>
                <a:schemeClr val="bg1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767586" y="5179130"/>
            <a:ext cx="703746" cy="344438"/>
            <a:chOff x="3767586" y="5179130"/>
            <a:chExt cx="703746" cy="344438"/>
          </a:xfrm>
        </p:grpSpPr>
        <p:pic>
          <p:nvPicPr>
            <p:cNvPr id="23" name="Picture 22">
              <a:hlinkClick r:id="rId7" action="ppaction://hlinksldjump"/>
            </p:cNvPr>
            <p:cNvPicPr>
              <a:picLocks noChangeAspect="1"/>
            </p:cNvPicPr>
            <p:nvPr/>
          </p:nvPicPr>
          <p:blipFill rotWithShape="1">
            <a:blip r:embed="rId8"/>
            <a:srcRect l="16176" t="5806" r="15555" b="4321"/>
            <a:stretch/>
          </p:blipFill>
          <p:spPr>
            <a:xfrm>
              <a:off x="4209692" y="5179130"/>
              <a:ext cx="261640" cy="34443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</p:pic>
        <p:pic>
          <p:nvPicPr>
            <p:cNvPr id="24" name="Picture 23">
              <a:hlinkClick r:id="rId7" action="ppaction://hlinksldjump"/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767586" y="5221992"/>
              <a:ext cx="422432" cy="2650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</p:pic>
      </p:grpSp>
      <p:grpSp>
        <p:nvGrpSpPr>
          <p:cNvPr id="16" name="Group 15"/>
          <p:cNvGrpSpPr/>
          <p:nvPr/>
        </p:nvGrpSpPr>
        <p:grpSpPr>
          <a:xfrm>
            <a:off x="3756576" y="1209784"/>
            <a:ext cx="2449198" cy="257301"/>
            <a:chOff x="3756576" y="1209784"/>
            <a:chExt cx="2449198" cy="257301"/>
          </a:xfrm>
        </p:grpSpPr>
        <p:sp>
          <p:nvSpPr>
            <p:cNvPr id="20" name="Rectangle 19">
              <a:hlinkClick r:id="rId10" action="ppaction://hlinksldjump"/>
            </p:cNvPr>
            <p:cNvSpPr/>
            <p:nvPr/>
          </p:nvSpPr>
          <p:spPr>
            <a:xfrm>
              <a:off x="4887789" y="1209784"/>
              <a:ext cx="1317985" cy="2522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050" dirty="0" smtClean="0">
                  <a:solidFill>
                    <a:schemeClr val="accent6">
                      <a:lumMod val="50000"/>
                    </a:schemeClr>
                  </a:solidFill>
                </a:rPr>
                <a:t>18/06/24 - 16:05</a:t>
              </a:r>
              <a:endParaRPr lang="es-AR" sz="105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pic>
          <p:nvPicPr>
            <p:cNvPr id="25" name="Picture 24">
              <a:hlinkClick r:id="rId10" action="ppaction://hlinksldjump"/>
            </p:cNvPr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756576" y="1249712"/>
              <a:ext cx="131491" cy="217373"/>
            </a:xfrm>
            <a:prstGeom prst="rect">
              <a:avLst/>
            </a:prstGeom>
          </p:spPr>
        </p:pic>
        <p:pic>
          <p:nvPicPr>
            <p:cNvPr id="26" name="Picture 25">
              <a:hlinkClick r:id="rId12" action="ppaction://hlinksldjump"/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375393" y="1256626"/>
              <a:ext cx="176085" cy="169885"/>
            </a:xfrm>
            <a:prstGeom prst="rect">
              <a:avLst/>
            </a:prstGeom>
          </p:spPr>
        </p:pic>
        <p:pic>
          <p:nvPicPr>
            <p:cNvPr id="27" name="Picture 26">
              <a:hlinkClick r:id="rId14" action="ppaction://hlinksldjump"/>
            </p:cNvPr>
            <p:cNvPicPr>
              <a:picLocks noChangeAspect="1"/>
            </p:cNvPicPr>
            <p:nvPr/>
          </p:nvPicPr>
          <p:blipFill>
            <a:blip r:embed="rId15">
              <a:clrChange>
                <a:clrFrom>
                  <a:srgbClr val="606060"/>
                </a:clrFrom>
                <a:clrTo>
                  <a:srgbClr val="60606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583416" y="1239564"/>
              <a:ext cx="241524" cy="183694"/>
            </a:xfrm>
            <a:prstGeom prst="rect">
              <a:avLst/>
            </a:prstGeom>
          </p:spPr>
        </p:pic>
        <p:pic>
          <p:nvPicPr>
            <p:cNvPr id="28" name="Picture 27">
              <a:hlinkClick r:id="rId10" action="ppaction://hlinksldjump"/>
            </p:cNvPr>
            <p:cNvPicPr>
              <a:picLocks noChangeAspect="1"/>
            </p:cNvPicPr>
            <p:nvPr/>
          </p:nvPicPr>
          <p:blipFill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907114" y="1238361"/>
              <a:ext cx="237336" cy="195143"/>
            </a:xfrm>
            <a:prstGeom prst="rect">
              <a:avLst/>
            </a:prstGeom>
          </p:spPr>
        </p:pic>
        <p:pic>
          <p:nvPicPr>
            <p:cNvPr id="29" name="Picture 28">
              <a:hlinkClick r:id="rId10" action="ppaction://hlinksldjump"/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4124235" y="1258279"/>
              <a:ext cx="226469" cy="188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284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9499" y="2147"/>
            <a:ext cx="12192000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Rectangle 3"/>
          <p:cNvSpPr/>
          <p:nvPr/>
        </p:nvSpPr>
        <p:spPr>
          <a:xfrm>
            <a:off x="3666224" y="1168217"/>
            <a:ext cx="3761117" cy="4451230"/>
          </a:xfrm>
          <a:prstGeom prst="rect">
            <a:avLst/>
          </a:prstGeom>
          <a:solidFill>
            <a:srgbClr val="F9F9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7" name="Picture 16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39206" y="1196156"/>
            <a:ext cx="493710" cy="401777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711575"/>
              </p:ext>
            </p:extLst>
          </p:nvPr>
        </p:nvGraphicFramePr>
        <p:xfrm>
          <a:off x="3978801" y="1981598"/>
          <a:ext cx="3043918" cy="2599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4886"/>
                <a:gridCol w="1160289"/>
                <a:gridCol w="1428743"/>
              </a:tblGrid>
              <a:tr h="32497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05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s-A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F7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05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16/06/24 – 12:00</a:t>
                      </a:r>
                      <a:endParaRPr lang="es-A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F7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05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Test 2</a:t>
                      </a:r>
                      <a:endParaRPr lang="es-A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F7D"/>
                    </a:solidFill>
                  </a:tcPr>
                </a:tc>
              </a:tr>
              <a:tr h="32497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s-AR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20/05/24 – 13:30</a:t>
                      </a:r>
                      <a:endParaRPr lang="es-AR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  <a:r>
                        <a:rPr lang="es-AR" sz="105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  <a:endParaRPr lang="es-AR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497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05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s-A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F7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05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15/04/24 – 09:00</a:t>
                      </a:r>
                      <a:endParaRPr lang="es-A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F7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05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Test n</a:t>
                      </a:r>
                      <a:endParaRPr lang="es-A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F7D"/>
                    </a:solidFill>
                  </a:tcPr>
                </a:tc>
              </a:tr>
              <a:tr h="32497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s-AR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13/04/24 – 16:00</a:t>
                      </a:r>
                      <a:endParaRPr lang="es-AR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  <a:r>
                        <a:rPr lang="es-AR" sz="105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endParaRPr lang="es-AR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497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05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s-A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F7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05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13/03/24 – 09:40</a:t>
                      </a:r>
                      <a:endParaRPr lang="es-A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F7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05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Test 7</a:t>
                      </a:r>
                      <a:endParaRPr lang="es-A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F7D"/>
                    </a:solidFill>
                  </a:tcPr>
                </a:tc>
              </a:tr>
              <a:tr h="32497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s-AR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12/03/24 – 10:04</a:t>
                      </a:r>
                      <a:endParaRPr lang="es-AR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1</a:t>
                      </a:r>
                      <a:endParaRPr lang="es-AR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97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05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s-A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F7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05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11/02/24</a:t>
                      </a:r>
                      <a:r>
                        <a:rPr lang="es-AR" sz="105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– 07:00</a:t>
                      </a:r>
                      <a:endParaRPr lang="es-A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F7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05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Test n - 1</a:t>
                      </a:r>
                      <a:endParaRPr lang="es-A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F7D"/>
                    </a:solidFill>
                  </a:tcPr>
                </a:tc>
              </a:tr>
              <a:tr h="32497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s-AR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05/01/24 – 08:35</a:t>
                      </a:r>
                      <a:endParaRPr lang="es-AR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  <a:r>
                        <a:rPr lang="es-AR" sz="105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  <a:endParaRPr lang="es-AR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>
            <a:hlinkClick r:id="rId4" action="ppaction://hlinksldjump"/>
          </p:cNvPr>
          <p:cNvSpPr txBox="1"/>
          <p:nvPr/>
        </p:nvSpPr>
        <p:spPr>
          <a:xfrm>
            <a:off x="6262895" y="5083492"/>
            <a:ext cx="771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200" dirty="0" smtClean="0">
                <a:solidFill>
                  <a:schemeClr val="bg1"/>
                </a:solidFill>
              </a:rPr>
              <a:t>Ver</a:t>
            </a:r>
            <a:endParaRPr lang="es-AR" sz="1200" dirty="0">
              <a:solidFill>
                <a:schemeClr val="bg1"/>
              </a:solidFill>
            </a:endParaRPr>
          </a:p>
        </p:txBody>
      </p:sp>
      <p:sp>
        <p:nvSpPr>
          <p:cNvPr id="18" name="Isosceles Triangle 17">
            <a:hlinkClick r:id="rId5" action="ppaction://hlinksldjump"/>
          </p:cNvPr>
          <p:cNvSpPr/>
          <p:nvPr/>
        </p:nvSpPr>
        <p:spPr>
          <a:xfrm>
            <a:off x="5377733" y="1597933"/>
            <a:ext cx="338097" cy="315046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19" name="Group 18"/>
          <p:cNvGrpSpPr/>
          <p:nvPr/>
        </p:nvGrpSpPr>
        <p:grpSpPr>
          <a:xfrm>
            <a:off x="3767586" y="5179130"/>
            <a:ext cx="703746" cy="344438"/>
            <a:chOff x="3767586" y="5179130"/>
            <a:chExt cx="703746" cy="344438"/>
          </a:xfrm>
        </p:grpSpPr>
        <p:pic>
          <p:nvPicPr>
            <p:cNvPr id="20" name="Picture 19">
              <a:hlinkClick r:id="rId6" action="ppaction://hlinksldjump"/>
            </p:cNvPr>
            <p:cNvPicPr>
              <a:picLocks noChangeAspect="1"/>
            </p:cNvPicPr>
            <p:nvPr/>
          </p:nvPicPr>
          <p:blipFill rotWithShape="1">
            <a:blip r:embed="rId7"/>
            <a:srcRect l="16176" t="5806" r="15555" b="4321"/>
            <a:stretch/>
          </p:blipFill>
          <p:spPr>
            <a:xfrm>
              <a:off x="4209692" y="5179130"/>
              <a:ext cx="261640" cy="34443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</p:pic>
        <p:pic>
          <p:nvPicPr>
            <p:cNvPr id="21" name="Picture 20">
              <a:hlinkClick r:id="rId6" action="ppaction://hlinksldjump"/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7586" y="5221992"/>
              <a:ext cx="422432" cy="2650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</p:pic>
      </p:grpSp>
      <p:grpSp>
        <p:nvGrpSpPr>
          <p:cNvPr id="15" name="Group 14"/>
          <p:cNvGrpSpPr/>
          <p:nvPr/>
        </p:nvGrpSpPr>
        <p:grpSpPr>
          <a:xfrm>
            <a:off x="3756576" y="1209784"/>
            <a:ext cx="2449198" cy="257301"/>
            <a:chOff x="3756576" y="1209784"/>
            <a:chExt cx="2449198" cy="257301"/>
          </a:xfrm>
        </p:grpSpPr>
        <p:sp>
          <p:nvSpPr>
            <p:cNvPr id="16" name="Rectangle 15">
              <a:hlinkClick r:id="rId9" action="ppaction://hlinksldjump"/>
            </p:cNvPr>
            <p:cNvSpPr/>
            <p:nvPr/>
          </p:nvSpPr>
          <p:spPr>
            <a:xfrm>
              <a:off x="4887789" y="1209784"/>
              <a:ext cx="1317985" cy="2522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050" dirty="0" smtClean="0">
                  <a:solidFill>
                    <a:schemeClr val="accent6">
                      <a:lumMod val="50000"/>
                    </a:schemeClr>
                  </a:solidFill>
                </a:rPr>
                <a:t>18/06/24 - 16:05</a:t>
              </a:r>
              <a:endParaRPr lang="es-AR" sz="105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pic>
          <p:nvPicPr>
            <p:cNvPr id="22" name="Picture 21">
              <a:hlinkClick r:id="rId9" action="ppaction://hlinksldjump"/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756576" y="1249712"/>
              <a:ext cx="131491" cy="217373"/>
            </a:xfrm>
            <a:prstGeom prst="rect">
              <a:avLst/>
            </a:prstGeom>
          </p:spPr>
        </p:pic>
        <p:pic>
          <p:nvPicPr>
            <p:cNvPr id="23" name="Picture 22">
              <a:hlinkClick r:id="rId11" action="ppaction://hlinksldjump"/>
            </p:cNvPr>
            <p:cNvPicPr>
              <a:picLocks noChangeAspect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375393" y="1256626"/>
              <a:ext cx="176085" cy="169885"/>
            </a:xfrm>
            <a:prstGeom prst="rect">
              <a:avLst/>
            </a:prstGeom>
          </p:spPr>
        </p:pic>
        <p:pic>
          <p:nvPicPr>
            <p:cNvPr id="24" name="Picture 23">
              <a:hlinkClick r:id="rId13" action="ppaction://hlinksldjump"/>
            </p:cNvPr>
            <p:cNvPicPr>
              <a:picLocks noChangeAspect="1"/>
            </p:cNvPicPr>
            <p:nvPr/>
          </p:nvPicPr>
          <p:blipFill>
            <a:blip r:embed="rId14">
              <a:clrChange>
                <a:clrFrom>
                  <a:srgbClr val="606060"/>
                </a:clrFrom>
                <a:clrTo>
                  <a:srgbClr val="60606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583416" y="1239564"/>
              <a:ext cx="241524" cy="183694"/>
            </a:xfrm>
            <a:prstGeom prst="rect">
              <a:avLst/>
            </a:prstGeom>
          </p:spPr>
        </p:pic>
        <p:pic>
          <p:nvPicPr>
            <p:cNvPr id="25" name="Picture 24">
              <a:hlinkClick r:id="rId9" action="ppaction://hlinksldjump"/>
            </p:cNvPr>
            <p:cNvPicPr>
              <a:picLocks noChangeAspect="1"/>
            </p:cNvPicPr>
            <p:nvPr/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907114" y="1238361"/>
              <a:ext cx="237336" cy="195143"/>
            </a:xfrm>
            <a:prstGeom prst="rect">
              <a:avLst/>
            </a:prstGeom>
          </p:spPr>
        </p:pic>
        <p:pic>
          <p:nvPicPr>
            <p:cNvPr id="26" name="Picture 25">
              <a:hlinkClick r:id="rId9" action="ppaction://hlinksldjump"/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4124235" y="1258279"/>
              <a:ext cx="226469" cy="188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667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2"/>
          <a:srcRect l="4524" t="72525" r="-4524" b="-5655"/>
          <a:stretch/>
        </p:blipFill>
        <p:spPr>
          <a:xfrm>
            <a:off x="4016734" y="4023360"/>
            <a:ext cx="3339548" cy="93162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Rectangle 3"/>
          <p:cNvSpPr/>
          <p:nvPr/>
        </p:nvSpPr>
        <p:spPr>
          <a:xfrm>
            <a:off x="3666224" y="1168217"/>
            <a:ext cx="3761117" cy="4451230"/>
          </a:xfrm>
          <a:prstGeom prst="rect">
            <a:avLst/>
          </a:prstGeom>
          <a:solidFill>
            <a:srgbClr val="F9F9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92945" y="2223240"/>
            <a:ext cx="84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>
                <a:solidFill>
                  <a:schemeClr val="bg1"/>
                </a:solidFill>
              </a:rPr>
              <a:t>Test #1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92945" y="2752517"/>
            <a:ext cx="84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>
                <a:solidFill>
                  <a:schemeClr val="bg1"/>
                </a:solidFill>
              </a:rPr>
              <a:t>Test #2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92945" y="3265846"/>
            <a:ext cx="78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>
                <a:solidFill>
                  <a:schemeClr val="bg1"/>
                </a:solidFill>
              </a:rPr>
              <a:t>Test …</a:t>
            </a:r>
            <a:endParaRPr lang="es-AR" dirty="0">
              <a:solidFill>
                <a:schemeClr val="bg1"/>
              </a:solidFill>
            </a:endParaRPr>
          </a:p>
        </p:txBody>
      </p:sp>
      <p:pic>
        <p:nvPicPr>
          <p:cNvPr id="31" name="Picture 30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39206" y="1196156"/>
            <a:ext cx="493710" cy="401777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3767586" y="5179130"/>
            <a:ext cx="703746" cy="344438"/>
            <a:chOff x="3767586" y="5179130"/>
            <a:chExt cx="703746" cy="344438"/>
          </a:xfrm>
        </p:grpSpPr>
        <p:pic>
          <p:nvPicPr>
            <p:cNvPr id="33" name="Picture 32">
              <a:hlinkClick r:id="rId5" action="ppaction://hlinksldjump"/>
            </p:cNvPr>
            <p:cNvPicPr>
              <a:picLocks noChangeAspect="1"/>
            </p:cNvPicPr>
            <p:nvPr/>
          </p:nvPicPr>
          <p:blipFill rotWithShape="1">
            <a:blip r:embed="rId6"/>
            <a:srcRect l="16176" t="5806" r="15555" b="4321"/>
            <a:stretch/>
          </p:blipFill>
          <p:spPr>
            <a:xfrm>
              <a:off x="4209692" y="5179130"/>
              <a:ext cx="261640" cy="34443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</p:pic>
        <p:pic>
          <p:nvPicPr>
            <p:cNvPr id="37" name="Picture 36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67586" y="5221992"/>
              <a:ext cx="422432" cy="2650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334" y="1990495"/>
            <a:ext cx="3339548" cy="28120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79019" y="2885254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</a:rPr>
              <a:t>Técnico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02873" y="4169218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</a:rPr>
              <a:t>Ingeniero</a:t>
            </a:r>
            <a:endParaRPr lang="es-AR" dirty="0">
              <a:solidFill>
                <a:schemeClr val="bg1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72660"/>
          <a:stretch/>
        </p:blipFill>
        <p:spPr>
          <a:xfrm>
            <a:off x="3872285" y="4036393"/>
            <a:ext cx="3339548" cy="76882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120877" y="4225690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</a:rPr>
              <a:t>Ingeniero</a:t>
            </a:r>
            <a:endParaRPr lang="es-AR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756576" y="1209784"/>
            <a:ext cx="2444475" cy="257301"/>
            <a:chOff x="3756576" y="1209784"/>
            <a:chExt cx="2444475" cy="257301"/>
          </a:xfrm>
        </p:grpSpPr>
        <p:sp>
          <p:nvSpPr>
            <p:cNvPr id="25" name="Rectangle 24">
              <a:hlinkClick r:id="rId8" action="ppaction://hlinksldjump"/>
            </p:cNvPr>
            <p:cNvSpPr/>
            <p:nvPr/>
          </p:nvSpPr>
          <p:spPr>
            <a:xfrm>
              <a:off x="4883066" y="1209784"/>
              <a:ext cx="1317985" cy="2522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050" dirty="0" smtClean="0">
                  <a:solidFill>
                    <a:schemeClr val="accent6">
                      <a:lumMod val="50000"/>
                    </a:schemeClr>
                  </a:solidFill>
                </a:rPr>
                <a:t>18/06/24 - 16:05</a:t>
              </a:r>
              <a:endParaRPr lang="es-AR" sz="105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pic>
          <p:nvPicPr>
            <p:cNvPr id="26" name="Picture 25">
              <a:hlinkClick r:id="rId8" action="ppaction://hlinksldjump"/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756576" y="1249712"/>
              <a:ext cx="131491" cy="217373"/>
            </a:xfrm>
            <a:prstGeom prst="rect">
              <a:avLst/>
            </a:prstGeom>
          </p:spPr>
        </p:pic>
        <p:pic>
          <p:nvPicPr>
            <p:cNvPr id="28" name="Picture 27">
              <a:hlinkClick r:id="rId8" action="ppaction://hlinksldjump"/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375393" y="1256626"/>
              <a:ext cx="176085" cy="169885"/>
            </a:xfrm>
            <a:prstGeom prst="rect">
              <a:avLst/>
            </a:prstGeom>
          </p:spPr>
        </p:pic>
        <p:pic>
          <p:nvPicPr>
            <p:cNvPr id="29" name="Picture 28">
              <a:hlinkClick r:id="rId11" action="ppaction://hlinksldjump"/>
            </p:cNvPr>
            <p:cNvPicPr>
              <a:picLocks noChangeAspect="1"/>
            </p:cNvPicPr>
            <p:nvPr/>
          </p:nvPicPr>
          <p:blipFill>
            <a:blip r:embed="rId12">
              <a:clrChange>
                <a:clrFrom>
                  <a:srgbClr val="606060"/>
                </a:clrFrom>
                <a:clrTo>
                  <a:srgbClr val="60606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583416" y="1239564"/>
              <a:ext cx="241524" cy="183694"/>
            </a:xfrm>
            <a:prstGeom prst="rect">
              <a:avLst/>
            </a:prstGeom>
          </p:spPr>
        </p:pic>
        <p:pic>
          <p:nvPicPr>
            <p:cNvPr id="30" name="Picture 29">
              <a:hlinkClick r:id="rId8" action="ppaction://hlinksldjump"/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907114" y="1238361"/>
              <a:ext cx="237336" cy="195143"/>
            </a:xfrm>
            <a:prstGeom prst="rect">
              <a:avLst/>
            </a:prstGeom>
          </p:spPr>
        </p:pic>
        <p:pic>
          <p:nvPicPr>
            <p:cNvPr id="32" name="Picture 31">
              <a:hlinkClick r:id="rId8" action="ppaction://hlinksldjump"/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124235" y="1258279"/>
              <a:ext cx="226469" cy="188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063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hlinkClick r:id="rId2" action="ppaction://hlinksldjump"/>
          </p:cNvPr>
          <p:cNvSpPr/>
          <p:nvPr/>
        </p:nvSpPr>
        <p:spPr>
          <a:xfrm>
            <a:off x="-85726" y="0"/>
            <a:ext cx="12192000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Rectangle 3">
            <a:hlinkClick r:id="rId2" action="ppaction://hlinksldjump"/>
          </p:cNvPr>
          <p:cNvSpPr/>
          <p:nvPr/>
        </p:nvSpPr>
        <p:spPr>
          <a:xfrm>
            <a:off x="3666224" y="1168217"/>
            <a:ext cx="3761117" cy="4451230"/>
          </a:xfrm>
          <a:prstGeom prst="rect">
            <a:avLst/>
          </a:prstGeom>
          <a:solidFill>
            <a:srgbClr val="F9F9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Picture 2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65398" y="2059387"/>
            <a:ext cx="1389373" cy="1305365"/>
          </a:xfrm>
          <a:prstGeom prst="rect">
            <a:avLst/>
          </a:prstGeom>
        </p:spPr>
      </p:pic>
      <p:sp>
        <p:nvSpPr>
          <p:cNvPr id="11" name="TextBox 10">
            <a:hlinkClick r:id="rId3" action="ppaction://hlinksldjump"/>
          </p:cNvPr>
          <p:cNvSpPr txBox="1"/>
          <p:nvPr/>
        </p:nvSpPr>
        <p:spPr>
          <a:xfrm>
            <a:off x="5881893" y="2407267"/>
            <a:ext cx="10515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R" sz="1600" dirty="0" smtClean="0">
                <a:solidFill>
                  <a:schemeClr val="bg1"/>
                </a:solidFill>
              </a:rPr>
              <a:t>Todos los </a:t>
            </a:r>
          </a:p>
          <a:p>
            <a:pPr algn="ctr"/>
            <a:r>
              <a:rPr lang="es-CR" sz="1600" dirty="0">
                <a:solidFill>
                  <a:schemeClr val="bg1"/>
                </a:solidFill>
              </a:rPr>
              <a:t>r</a:t>
            </a:r>
            <a:r>
              <a:rPr lang="es-CR" sz="1600" dirty="0" smtClean="0">
                <a:solidFill>
                  <a:schemeClr val="bg1"/>
                </a:solidFill>
              </a:rPr>
              <a:t>esultados</a:t>
            </a:r>
            <a:endParaRPr lang="es-AR" sz="16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58936" y="3403525"/>
            <a:ext cx="1402298" cy="1324752"/>
          </a:xfrm>
          <a:prstGeom prst="rect">
            <a:avLst/>
          </a:prstGeom>
        </p:spPr>
      </p:pic>
      <p:sp>
        <p:nvSpPr>
          <p:cNvPr id="13" name="TextBox 12">
            <a:hlinkClick r:id="rId7" action="ppaction://hlinksldjump"/>
          </p:cNvPr>
          <p:cNvSpPr txBox="1"/>
          <p:nvPr/>
        </p:nvSpPr>
        <p:spPr>
          <a:xfrm>
            <a:off x="5874406" y="3773513"/>
            <a:ext cx="971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R" sz="1600" dirty="0">
                <a:solidFill>
                  <a:schemeClr val="bg1"/>
                </a:solidFill>
              </a:rPr>
              <a:t>Último </a:t>
            </a:r>
          </a:p>
          <a:p>
            <a:pPr algn="ctr"/>
            <a:r>
              <a:rPr lang="es-CR" sz="1600" dirty="0">
                <a:solidFill>
                  <a:schemeClr val="bg1"/>
                </a:solidFill>
              </a:rPr>
              <a:t>resultado</a:t>
            </a:r>
            <a:endParaRPr lang="es-AR" sz="1600" dirty="0">
              <a:solidFill>
                <a:schemeClr val="bg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044228" y="2059387"/>
            <a:ext cx="1598563" cy="2743134"/>
            <a:chOff x="4044228" y="2059387"/>
            <a:chExt cx="1598563" cy="2743134"/>
          </a:xfrm>
        </p:grpSpPr>
        <p:pic>
          <p:nvPicPr>
            <p:cNvPr id="14" name="Picture 13">
              <a:hlinkClick r:id="rId8" action="ppaction://hlinksldjump"/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044228" y="2059387"/>
              <a:ext cx="1598563" cy="2743134"/>
            </a:xfrm>
            <a:prstGeom prst="rect">
              <a:avLst/>
            </a:prstGeom>
          </p:spPr>
        </p:pic>
        <p:sp>
          <p:nvSpPr>
            <p:cNvPr id="8" name="TextBox 7">
              <a:hlinkClick r:id="rId8" action="ppaction://hlinksldjump"/>
            </p:cNvPr>
            <p:cNvSpPr txBox="1"/>
            <p:nvPr/>
          </p:nvSpPr>
          <p:spPr>
            <a:xfrm>
              <a:off x="4425698" y="2978333"/>
              <a:ext cx="91678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R" sz="2000" dirty="0" smtClean="0">
                  <a:solidFill>
                    <a:schemeClr val="bg1"/>
                  </a:solidFill>
                </a:rPr>
                <a:t>Nuevo </a:t>
              </a:r>
            </a:p>
            <a:p>
              <a:pPr algn="ctr"/>
              <a:r>
                <a:rPr lang="es-CR" sz="2000" dirty="0">
                  <a:solidFill>
                    <a:schemeClr val="bg1"/>
                  </a:solidFill>
                </a:rPr>
                <a:t>t</a:t>
              </a:r>
              <a:r>
                <a:rPr lang="es-CR" sz="2000" dirty="0" smtClean="0">
                  <a:solidFill>
                    <a:schemeClr val="bg1"/>
                  </a:solidFill>
                </a:rPr>
                <a:t>est</a:t>
              </a:r>
              <a:endParaRPr lang="es-AR" sz="2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0" name="Picture 19">
            <a:hlinkClick r:id="rId10" action="ppaction://hlinksldjump"/>
          </p:cNvPr>
          <p:cNvPicPr>
            <a:picLocks noChangeAspect="1"/>
          </p:cNvPicPr>
          <p:nvPr/>
        </p:nvPicPr>
        <p:blipFill rotWithShape="1">
          <a:blip r:embed="rId11"/>
          <a:srcRect l="16176" t="5806" r="15555" b="4321"/>
          <a:stretch/>
        </p:blipFill>
        <p:spPr>
          <a:xfrm>
            <a:off x="4209692" y="5179130"/>
            <a:ext cx="261640" cy="34443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</p:pic>
      <p:pic>
        <p:nvPicPr>
          <p:cNvPr id="21" name="Picture 20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67586" y="5221992"/>
            <a:ext cx="422432" cy="265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</p:pic>
      <p:sp>
        <p:nvSpPr>
          <p:cNvPr id="25" name="Rectangle 24">
            <a:hlinkClick r:id="rId2" action="ppaction://hlinksldjump"/>
          </p:cNvPr>
          <p:cNvSpPr/>
          <p:nvPr/>
        </p:nvSpPr>
        <p:spPr>
          <a:xfrm>
            <a:off x="4887789" y="1209784"/>
            <a:ext cx="1317985" cy="252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50" dirty="0" smtClean="0">
                <a:solidFill>
                  <a:schemeClr val="accent6">
                    <a:lumMod val="50000"/>
                  </a:schemeClr>
                </a:solidFill>
              </a:rPr>
              <a:t>18/06/24 - 16:05</a:t>
            </a:r>
            <a:endParaRPr lang="es-AR" sz="105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8" name="Picture 17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56576" y="1249712"/>
            <a:ext cx="131491" cy="217373"/>
          </a:xfrm>
          <a:prstGeom prst="rect">
            <a:avLst/>
          </a:prstGeom>
        </p:spPr>
      </p:pic>
      <p:pic>
        <p:nvPicPr>
          <p:cNvPr id="19" name="Picture 18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75393" y="1256626"/>
            <a:ext cx="176085" cy="169885"/>
          </a:xfrm>
          <a:prstGeom prst="rect">
            <a:avLst/>
          </a:prstGeom>
        </p:spPr>
      </p:pic>
      <p:pic>
        <p:nvPicPr>
          <p:cNvPr id="22" name="Picture 21">
            <a:hlinkClick r:id="rId16" action="ppaction://hlinksldjump"/>
          </p:cNvPr>
          <p:cNvPicPr>
            <a:picLocks noChangeAspect="1"/>
          </p:cNvPicPr>
          <p:nvPr/>
        </p:nvPicPr>
        <p:blipFill>
          <a:blip r:embed="rId17">
            <a:clrChange>
              <a:clrFrom>
                <a:srgbClr val="606060"/>
              </a:clrFrom>
              <a:clrTo>
                <a:srgbClr val="60606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83416" y="1239564"/>
            <a:ext cx="241524" cy="183694"/>
          </a:xfrm>
          <a:prstGeom prst="rect">
            <a:avLst/>
          </a:prstGeom>
        </p:spPr>
      </p:pic>
      <p:pic>
        <p:nvPicPr>
          <p:cNvPr id="23" name="Picture 2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07114" y="1238361"/>
            <a:ext cx="237336" cy="195143"/>
          </a:xfrm>
          <a:prstGeom prst="rect">
            <a:avLst/>
          </a:prstGeom>
        </p:spPr>
      </p:pic>
      <p:pic>
        <p:nvPicPr>
          <p:cNvPr id="2" name="Picture 1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124235" y="1258279"/>
            <a:ext cx="226469" cy="18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0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hlinkClick r:id="rId2" action="ppaction://hlinksldjump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Rectangle 3"/>
          <p:cNvSpPr/>
          <p:nvPr/>
        </p:nvSpPr>
        <p:spPr>
          <a:xfrm>
            <a:off x="3666224" y="1168217"/>
            <a:ext cx="3761117" cy="4451230"/>
          </a:xfrm>
          <a:prstGeom prst="rect">
            <a:avLst/>
          </a:prstGeom>
          <a:solidFill>
            <a:srgbClr val="F9F9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92945" y="2223240"/>
            <a:ext cx="84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>
                <a:solidFill>
                  <a:schemeClr val="bg1"/>
                </a:solidFill>
              </a:rPr>
              <a:t>Test #1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92945" y="2752517"/>
            <a:ext cx="84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>
                <a:solidFill>
                  <a:schemeClr val="bg1"/>
                </a:solidFill>
              </a:rPr>
              <a:t>Test #2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92945" y="3265846"/>
            <a:ext cx="78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>
                <a:solidFill>
                  <a:schemeClr val="bg1"/>
                </a:solidFill>
              </a:rPr>
              <a:t>Test …</a:t>
            </a:r>
            <a:endParaRPr lang="es-AR" dirty="0">
              <a:solidFill>
                <a:schemeClr val="bg1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767586" y="5179130"/>
            <a:ext cx="703746" cy="344438"/>
            <a:chOff x="6378909" y="5124146"/>
            <a:chExt cx="913820" cy="447255"/>
          </a:xfrm>
        </p:grpSpPr>
        <p:pic>
          <p:nvPicPr>
            <p:cNvPr id="29" name="Picture 28">
              <a:hlinkClick r:id="rId3" action="ppaction://hlinksldjump"/>
            </p:cNvPr>
            <p:cNvPicPr>
              <a:picLocks noChangeAspect="1"/>
            </p:cNvPicPr>
            <p:nvPr/>
          </p:nvPicPr>
          <p:blipFill rotWithShape="1">
            <a:blip r:embed="rId4"/>
            <a:srcRect l="16176" t="5806" r="15555" b="4321"/>
            <a:stretch/>
          </p:blipFill>
          <p:spPr>
            <a:xfrm>
              <a:off x="6952987" y="5124146"/>
              <a:ext cx="339742" cy="44725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8909" y="5179803"/>
              <a:ext cx="548532" cy="34417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</p:pic>
      </p:grpSp>
      <p:pic>
        <p:nvPicPr>
          <p:cNvPr id="31" name="Picture 30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39206" y="1196156"/>
            <a:ext cx="493710" cy="401777"/>
          </a:xfrm>
          <a:prstGeom prst="rect">
            <a:avLst/>
          </a:prstGeom>
        </p:spPr>
      </p:pic>
      <p:sp>
        <p:nvSpPr>
          <p:cNvPr id="3" name="Rectangle 2">
            <a:hlinkClick r:id="rId2" action="ppaction://hlinksldjump"/>
          </p:cNvPr>
          <p:cNvSpPr/>
          <p:nvPr/>
        </p:nvSpPr>
        <p:spPr>
          <a:xfrm>
            <a:off x="4124974" y="1872180"/>
            <a:ext cx="2843616" cy="293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Información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6734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2"/>
          <a:srcRect l="4524" t="72525" r="-4524" b="-5655"/>
          <a:stretch/>
        </p:blipFill>
        <p:spPr>
          <a:xfrm>
            <a:off x="4016734" y="4023360"/>
            <a:ext cx="3339548" cy="931628"/>
          </a:xfrm>
          <a:prstGeom prst="rect">
            <a:avLst/>
          </a:prstGeom>
        </p:spPr>
      </p:pic>
      <p:sp>
        <p:nvSpPr>
          <p:cNvPr id="9" name="Rectangle 8">
            <a:hlinkClick r:id="rId3" action="ppaction://hlinksldjump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Rectangle 3">
            <a:hlinkClick r:id="rId3" action="ppaction://hlinksldjump"/>
          </p:cNvPr>
          <p:cNvSpPr/>
          <p:nvPr/>
        </p:nvSpPr>
        <p:spPr>
          <a:xfrm>
            <a:off x="3666224" y="1168217"/>
            <a:ext cx="3761117" cy="4451230"/>
          </a:xfrm>
          <a:prstGeom prst="rect">
            <a:avLst/>
          </a:prstGeom>
          <a:solidFill>
            <a:srgbClr val="F9F9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92945" y="2223240"/>
            <a:ext cx="84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>
                <a:solidFill>
                  <a:schemeClr val="bg1"/>
                </a:solidFill>
              </a:rPr>
              <a:t>Test #1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92945" y="2752517"/>
            <a:ext cx="84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>
                <a:solidFill>
                  <a:schemeClr val="bg1"/>
                </a:solidFill>
              </a:rPr>
              <a:t>Test #2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92945" y="3265846"/>
            <a:ext cx="78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>
                <a:solidFill>
                  <a:schemeClr val="bg1"/>
                </a:solidFill>
              </a:rPr>
              <a:t>Test …</a:t>
            </a:r>
            <a:endParaRPr lang="es-AR" dirty="0">
              <a:solidFill>
                <a:schemeClr val="bg1"/>
              </a:solidFill>
            </a:endParaRPr>
          </a:p>
        </p:txBody>
      </p:sp>
      <p:pic>
        <p:nvPicPr>
          <p:cNvPr id="31" name="Picture 30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39206" y="1196156"/>
            <a:ext cx="493710" cy="401777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3767586" y="5179130"/>
            <a:ext cx="703746" cy="344438"/>
            <a:chOff x="3767586" y="5179130"/>
            <a:chExt cx="703746" cy="344438"/>
          </a:xfrm>
        </p:grpSpPr>
        <p:pic>
          <p:nvPicPr>
            <p:cNvPr id="33" name="Picture 32">
              <a:hlinkClick r:id="rId6" action="ppaction://hlinksldjump"/>
            </p:cNvPr>
            <p:cNvPicPr>
              <a:picLocks noChangeAspect="1"/>
            </p:cNvPicPr>
            <p:nvPr/>
          </p:nvPicPr>
          <p:blipFill rotWithShape="1">
            <a:blip r:embed="rId7"/>
            <a:srcRect l="16176" t="5806" r="15555" b="4321"/>
            <a:stretch/>
          </p:blipFill>
          <p:spPr>
            <a:xfrm>
              <a:off x="4209692" y="5179130"/>
              <a:ext cx="261640" cy="34443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</p:pic>
        <p:pic>
          <p:nvPicPr>
            <p:cNvPr id="37" name="Picture 36">
              <a:hlinkClick r:id="rId6" action="ppaction://hlinksldjump"/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7586" y="5221992"/>
              <a:ext cx="422432" cy="2650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</p:pic>
      </p:grpSp>
      <p:sp>
        <p:nvSpPr>
          <p:cNvPr id="7" name="TextBox 6"/>
          <p:cNvSpPr txBox="1"/>
          <p:nvPr/>
        </p:nvSpPr>
        <p:spPr>
          <a:xfrm>
            <a:off x="4079019" y="2885254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</a:rPr>
              <a:t>Técnico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02873" y="4169218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</a:rPr>
              <a:t>Ingeniero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hlinkClick r:id="rId3" action="ppaction://hlinksldjump"/>
          </p:cNvPr>
          <p:cNvSpPr/>
          <p:nvPr/>
        </p:nvSpPr>
        <p:spPr>
          <a:xfrm>
            <a:off x="4124974" y="1872180"/>
            <a:ext cx="2843616" cy="293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Configuración disponible</a:t>
            </a:r>
          </a:p>
          <a:p>
            <a:pPr algn="ctr"/>
            <a:r>
              <a:rPr lang="es-AR" dirty="0" smtClean="0"/>
              <a:t>Para el técnico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5959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2"/>
          <a:srcRect l="4524" t="72525" r="-4524" b="-5655"/>
          <a:stretch/>
        </p:blipFill>
        <p:spPr>
          <a:xfrm>
            <a:off x="4016734" y="4023360"/>
            <a:ext cx="3339548" cy="931628"/>
          </a:xfrm>
          <a:prstGeom prst="rect">
            <a:avLst/>
          </a:prstGeom>
        </p:spPr>
      </p:pic>
      <p:sp>
        <p:nvSpPr>
          <p:cNvPr id="9" name="Rectangle 8">
            <a:hlinkClick r:id="rId3" action="ppaction://hlinksldjump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Rectangle 3">
            <a:hlinkClick r:id="rId3" action="ppaction://hlinksldjump"/>
          </p:cNvPr>
          <p:cNvSpPr/>
          <p:nvPr/>
        </p:nvSpPr>
        <p:spPr>
          <a:xfrm>
            <a:off x="3666224" y="1168217"/>
            <a:ext cx="3761117" cy="4451230"/>
          </a:xfrm>
          <a:prstGeom prst="rect">
            <a:avLst/>
          </a:prstGeom>
          <a:solidFill>
            <a:srgbClr val="F9F9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92945" y="2223240"/>
            <a:ext cx="84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>
                <a:solidFill>
                  <a:schemeClr val="bg1"/>
                </a:solidFill>
              </a:rPr>
              <a:t>Test #1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92945" y="2752517"/>
            <a:ext cx="84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>
                <a:solidFill>
                  <a:schemeClr val="bg1"/>
                </a:solidFill>
              </a:rPr>
              <a:t>Test #2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92945" y="3265846"/>
            <a:ext cx="78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>
                <a:solidFill>
                  <a:schemeClr val="bg1"/>
                </a:solidFill>
              </a:rPr>
              <a:t>Test …</a:t>
            </a:r>
            <a:endParaRPr lang="es-AR" dirty="0">
              <a:solidFill>
                <a:schemeClr val="bg1"/>
              </a:solidFill>
            </a:endParaRPr>
          </a:p>
        </p:txBody>
      </p:sp>
      <p:pic>
        <p:nvPicPr>
          <p:cNvPr id="31" name="Picture 30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39206" y="1196156"/>
            <a:ext cx="493710" cy="401777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3767586" y="5179130"/>
            <a:ext cx="703746" cy="344438"/>
            <a:chOff x="3767586" y="5179130"/>
            <a:chExt cx="703746" cy="344438"/>
          </a:xfrm>
        </p:grpSpPr>
        <p:pic>
          <p:nvPicPr>
            <p:cNvPr id="33" name="Picture 32">
              <a:hlinkClick r:id="rId6" action="ppaction://hlinksldjump"/>
            </p:cNvPr>
            <p:cNvPicPr>
              <a:picLocks noChangeAspect="1"/>
            </p:cNvPicPr>
            <p:nvPr/>
          </p:nvPicPr>
          <p:blipFill rotWithShape="1">
            <a:blip r:embed="rId7"/>
            <a:srcRect l="16176" t="5806" r="15555" b="4321"/>
            <a:stretch/>
          </p:blipFill>
          <p:spPr>
            <a:xfrm>
              <a:off x="4209692" y="5179130"/>
              <a:ext cx="261640" cy="34443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</p:pic>
        <p:pic>
          <p:nvPicPr>
            <p:cNvPr id="37" name="Picture 36">
              <a:hlinkClick r:id="rId6" action="ppaction://hlinksldjump"/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7586" y="5221992"/>
              <a:ext cx="422432" cy="2650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</p:pic>
      </p:grpSp>
      <p:sp>
        <p:nvSpPr>
          <p:cNvPr id="7" name="TextBox 6"/>
          <p:cNvSpPr txBox="1"/>
          <p:nvPr/>
        </p:nvSpPr>
        <p:spPr>
          <a:xfrm>
            <a:off x="4079019" y="2885254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</a:rPr>
              <a:t>Técnico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02873" y="4169218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</a:rPr>
              <a:t>Ingeniero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hlinkClick r:id="rId3" action="ppaction://hlinksldjump"/>
          </p:cNvPr>
          <p:cNvSpPr/>
          <p:nvPr/>
        </p:nvSpPr>
        <p:spPr>
          <a:xfrm>
            <a:off x="4124974" y="1872180"/>
            <a:ext cx="2843616" cy="293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Configuración disponible para </a:t>
            </a:r>
            <a:r>
              <a:rPr lang="es-AR" smtClean="0"/>
              <a:t>el </a:t>
            </a:r>
            <a:r>
              <a:rPr lang="es-AR" smtClean="0"/>
              <a:t>ingeniero.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5225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hlinkClick r:id="rId2" action="ppaction://hlinksldjump"/>
          </p:cNvPr>
          <p:cNvSpPr/>
          <p:nvPr/>
        </p:nvSpPr>
        <p:spPr>
          <a:xfrm>
            <a:off x="0" y="-25475"/>
            <a:ext cx="12192000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Rectangle 3">
            <a:hlinkClick r:id="rId2" action="ppaction://hlinksldjump"/>
          </p:cNvPr>
          <p:cNvSpPr/>
          <p:nvPr/>
        </p:nvSpPr>
        <p:spPr>
          <a:xfrm>
            <a:off x="3666224" y="1168217"/>
            <a:ext cx="3761117" cy="4451230"/>
          </a:xfrm>
          <a:prstGeom prst="rect">
            <a:avLst/>
          </a:prstGeom>
          <a:solidFill>
            <a:srgbClr val="F9F9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Picture 2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65398" y="2059387"/>
            <a:ext cx="1389373" cy="1305365"/>
          </a:xfrm>
          <a:prstGeom prst="rect">
            <a:avLst/>
          </a:prstGeom>
        </p:spPr>
      </p:pic>
      <p:sp>
        <p:nvSpPr>
          <p:cNvPr id="11" name="TextBox 10">
            <a:hlinkClick r:id="rId3" action="ppaction://hlinksldjump"/>
          </p:cNvPr>
          <p:cNvSpPr txBox="1"/>
          <p:nvPr/>
        </p:nvSpPr>
        <p:spPr>
          <a:xfrm>
            <a:off x="5881893" y="2407267"/>
            <a:ext cx="10515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R" sz="1600" dirty="0" smtClean="0">
                <a:solidFill>
                  <a:schemeClr val="bg1"/>
                </a:solidFill>
              </a:rPr>
              <a:t>Todos los </a:t>
            </a:r>
          </a:p>
          <a:p>
            <a:pPr algn="ctr"/>
            <a:r>
              <a:rPr lang="es-CR" sz="1600" dirty="0">
                <a:solidFill>
                  <a:schemeClr val="bg1"/>
                </a:solidFill>
              </a:rPr>
              <a:t>r</a:t>
            </a:r>
            <a:r>
              <a:rPr lang="es-CR" sz="1600" dirty="0" smtClean="0">
                <a:solidFill>
                  <a:schemeClr val="bg1"/>
                </a:solidFill>
              </a:rPr>
              <a:t>esultados</a:t>
            </a:r>
            <a:endParaRPr lang="es-AR" sz="16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58936" y="3403525"/>
            <a:ext cx="1402298" cy="1324752"/>
          </a:xfrm>
          <a:prstGeom prst="rect">
            <a:avLst/>
          </a:prstGeom>
        </p:spPr>
      </p:pic>
      <p:sp>
        <p:nvSpPr>
          <p:cNvPr id="13" name="TextBox 12">
            <a:hlinkClick r:id="rId7" action="ppaction://hlinksldjump"/>
          </p:cNvPr>
          <p:cNvSpPr txBox="1"/>
          <p:nvPr/>
        </p:nvSpPr>
        <p:spPr>
          <a:xfrm>
            <a:off x="5874406" y="3773513"/>
            <a:ext cx="971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R" sz="1600" dirty="0">
                <a:solidFill>
                  <a:schemeClr val="bg1"/>
                </a:solidFill>
              </a:rPr>
              <a:t>Último </a:t>
            </a:r>
          </a:p>
          <a:p>
            <a:pPr algn="ctr"/>
            <a:r>
              <a:rPr lang="es-CR" sz="1600" dirty="0">
                <a:solidFill>
                  <a:schemeClr val="bg1"/>
                </a:solidFill>
              </a:rPr>
              <a:t>resultado</a:t>
            </a:r>
            <a:endParaRPr lang="es-AR" sz="16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94396" y="2015224"/>
            <a:ext cx="1818874" cy="3052880"/>
          </a:xfrm>
          <a:prstGeom prst="rect">
            <a:avLst/>
          </a:prstGeom>
        </p:spPr>
      </p:pic>
      <p:sp>
        <p:nvSpPr>
          <p:cNvPr id="8" name="TextBox 7">
            <a:hlinkClick r:id="rId10" action="ppaction://hlinksldjump"/>
          </p:cNvPr>
          <p:cNvSpPr txBox="1"/>
          <p:nvPr/>
        </p:nvSpPr>
        <p:spPr>
          <a:xfrm>
            <a:off x="4190864" y="2985887"/>
            <a:ext cx="13138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2000" dirty="0" smtClean="0">
                <a:solidFill>
                  <a:schemeClr val="bg1"/>
                </a:solidFill>
              </a:rPr>
              <a:t>Realizar</a:t>
            </a:r>
          </a:p>
          <a:p>
            <a:pPr algn="ctr"/>
            <a:r>
              <a:rPr lang="es-AR" sz="2000" dirty="0" smtClean="0">
                <a:solidFill>
                  <a:schemeClr val="bg1"/>
                </a:solidFill>
              </a:rPr>
              <a:t>calibración</a:t>
            </a:r>
          </a:p>
        </p:txBody>
      </p:sp>
      <p:pic>
        <p:nvPicPr>
          <p:cNvPr id="23" name="Picture 22">
            <a:hlinkClick r:id="rId11" action="ppaction://hlinksldjump"/>
          </p:cNvPr>
          <p:cNvPicPr>
            <a:picLocks noChangeAspect="1"/>
          </p:cNvPicPr>
          <p:nvPr/>
        </p:nvPicPr>
        <p:blipFill rotWithShape="1">
          <a:blip r:embed="rId12"/>
          <a:srcRect l="16176" t="5806" r="15555" b="4321"/>
          <a:stretch/>
        </p:blipFill>
        <p:spPr>
          <a:xfrm>
            <a:off x="4209692" y="5179130"/>
            <a:ext cx="261640" cy="34443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</p:pic>
      <p:pic>
        <p:nvPicPr>
          <p:cNvPr id="24" name="Picture 23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67586" y="5221992"/>
            <a:ext cx="422432" cy="265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</p:pic>
      <p:pic>
        <p:nvPicPr>
          <p:cNvPr id="19" name="Picture 18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75393" y="1256626"/>
            <a:ext cx="176085" cy="169885"/>
          </a:xfrm>
          <a:prstGeom prst="rect">
            <a:avLst/>
          </a:prstGeom>
        </p:spPr>
      </p:pic>
      <p:pic>
        <p:nvPicPr>
          <p:cNvPr id="20" name="Picture 19">
            <a:hlinkClick r:id="rId15" action="ppaction://hlinksldjump"/>
          </p:cNvPr>
          <p:cNvPicPr>
            <a:picLocks noChangeAspect="1"/>
          </p:cNvPicPr>
          <p:nvPr/>
        </p:nvPicPr>
        <p:blipFill>
          <a:blip r:embed="rId16">
            <a:clrChange>
              <a:clrFrom>
                <a:srgbClr val="606060"/>
              </a:clrFrom>
              <a:clrTo>
                <a:srgbClr val="60606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83416" y="1239564"/>
            <a:ext cx="241524" cy="183694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3756576" y="1209784"/>
            <a:ext cx="2449198" cy="257301"/>
            <a:chOff x="3756576" y="1209784"/>
            <a:chExt cx="2449198" cy="257301"/>
          </a:xfrm>
        </p:grpSpPr>
        <p:sp>
          <p:nvSpPr>
            <p:cNvPr id="17" name="Rectangle 16">
              <a:hlinkClick r:id="rId2" action="ppaction://hlinksldjump"/>
            </p:cNvPr>
            <p:cNvSpPr/>
            <p:nvPr/>
          </p:nvSpPr>
          <p:spPr>
            <a:xfrm>
              <a:off x="4887789" y="1209784"/>
              <a:ext cx="1317985" cy="2522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050" dirty="0" smtClean="0">
                  <a:solidFill>
                    <a:schemeClr val="accent6">
                      <a:lumMod val="50000"/>
                    </a:schemeClr>
                  </a:solidFill>
                </a:rPr>
                <a:t>18/06/24 - 16:05</a:t>
              </a:r>
              <a:endParaRPr lang="es-AR" sz="105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pic>
          <p:nvPicPr>
            <p:cNvPr id="18" name="Picture 17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756576" y="1249712"/>
              <a:ext cx="131491" cy="217373"/>
            </a:xfrm>
            <a:prstGeom prst="rect">
              <a:avLst/>
            </a:prstGeom>
          </p:spPr>
        </p:pic>
        <p:pic>
          <p:nvPicPr>
            <p:cNvPr id="21" name="Picture 20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1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907114" y="1238361"/>
              <a:ext cx="237336" cy="195143"/>
            </a:xfrm>
            <a:prstGeom prst="rect">
              <a:avLst/>
            </a:prstGeom>
          </p:spPr>
        </p:pic>
        <p:pic>
          <p:nvPicPr>
            <p:cNvPr id="26" name="Picture 25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124235" y="1258279"/>
              <a:ext cx="226469" cy="188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622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hlinkClick r:id="rId2" action="ppaction://hlinksldjump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Rectangle 3">
            <a:hlinkClick r:id="rId2" action="ppaction://hlinksldjump"/>
          </p:cNvPr>
          <p:cNvSpPr/>
          <p:nvPr/>
        </p:nvSpPr>
        <p:spPr>
          <a:xfrm>
            <a:off x="3666224" y="1168217"/>
            <a:ext cx="3761117" cy="4451230"/>
          </a:xfrm>
          <a:prstGeom prst="rect">
            <a:avLst/>
          </a:prstGeom>
          <a:solidFill>
            <a:srgbClr val="F9F9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Isosceles Triangle 16">
            <a:hlinkClick r:id="rId3" action="ppaction://hlinksldjump"/>
          </p:cNvPr>
          <p:cNvSpPr/>
          <p:nvPr/>
        </p:nvSpPr>
        <p:spPr>
          <a:xfrm rot="10800000">
            <a:off x="5432435" y="4813959"/>
            <a:ext cx="338097" cy="315046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TextBox 17"/>
          <p:cNvSpPr txBox="1"/>
          <p:nvPr/>
        </p:nvSpPr>
        <p:spPr>
          <a:xfrm>
            <a:off x="5192945" y="2223240"/>
            <a:ext cx="84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>
                <a:solidFill>
                  <a:schemeClr val="bg1"/>
                </a:solidFill>
              </a:rPr>
              <a:t>Test #1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92945" y="2752517"/>
            <a:ext cx="84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>
                <a:solidFill>
                  <a:schemeClr val="bg1"/>
                </a:solidFill>
              </a:rPr>
              <a:t>Test #2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92945" y="3265846"/>
            <a:ext cx="78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>
                <a:solidFill>
                  <a:schemeClr val="bg1"/>
                </a:solidFill>
              </a:rPr>
              <a:t>Test …</a:t>
            </a:r>
            <a:endParaRPr lang="es-AR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32967" y="2098995"/>
            <a:ext cx="3173072" cy="2714964"/>
          </a:xfrm>
          <a:prstGeom prst="rect">
            <a:avLst/>
          </a:prstGeom>
        </p:spPr>
      </p:pic>
      <p:sp>
        <p:nvSpPr>
          <p:cNvPr id="21" name="TextBox 20">
            <a:hlinkClick r:id="rId4" action="ppaction://hlinksldjump"/>
          </p:cNvPr>
          <p:cNvSpPr txBox="1"/>
          <p:nvPr/>
        </p:nvSpPr>
        <p:spPr>
          <a:xfrm>
            <a:off x="5192944" y="3790785"/>
            <a:ext cx="78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>
                <a:solidFill>
                  <a:schemeClr val="bg1"/>
                </a:solidFill>
              </a:rPr>
              <a:t>Test …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hlinkClick r:id="rId4" action="ppaction://hlinksldjump"/>
          </p:cNvPr>
          <p:cNvSpPr txBox="1"/>
          <p:nvPr/>
        </p:nvSpPr>
        <p:spPr>
          <a:xfrm>
            <a:off x="5192944" y="4266799"/>
            <a:ext cx="730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>
                <a:solidFill>
                  <a:schemeClr val="bg1"/>
                </a:solidFill>
              </a:rPr>
              <a:t>Test n</a:t>
            </a:r>
            <a:endParaRPr lang="es-AR" dirty="0">
              <a:solidFill>
                <a:schemeClr val="bg1"/>
              </a:solidFill>
            </a:endParaRPr>
          </a:p>
        </p:txBody>
      </p:sp>
      <p:pic>
        <p:nvPicPr>
          <p:cNvPr id="31" name="Picture 30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39206" y="1196156"/>
            <a:ext cx="493710" cy="401777"/>
          </a:xfrm>
          <a:prstGeom prst="rect">
            <a:avLst/>
          </a:prstGeom>
        </p:spPr>
      </p:pic>
      <p:sp>
        <p:nvSpPr>
          <p:cNvPr id="34" name="TextBox 33">
            <a:hlinkClick r:id="rId4" action="ppaction://hlinksldjump"/>
          </p:cNvPr>
          <p:cNvSpPr txBox="1"/>
          <p:nvPr/>
        </p:nvSpPr>
        <p:spPr>
          <a:xfrm>
            <a:off x="5185953" y="3255287"/>
            <a:ext cx="78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>
                <a:solidFill>
                  <a:schemeClr val="bg1"/>
                </a:solidFill>
              </a:rPr>
              <a:t>Test …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hlinkClick r:id="rId4" action="ppaction://hlinksldjump"/>
          </p:cNvPr>
          <p:cNvSpPr txBox="1"/>
          <p:nvPr/>
        </p:nvSpPr>
        <p:spPr>
          <a:xfrm>
            <a:off x="5185953" y="2204635"/>
            <a:ext cx="72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>
                <a:solidFill>
                  <a:schemeClr val="bg1"/>
                </a:solidFill>
              </a:rPr>
              <a:t>Test 1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hlinkClick r:id="rId4" action="ppaction://hlinksldjump"/>
          </p:cNvPr>
          <p:cNvSpPr txBox="1"/>
          <p:nvPr/>
        </p:nvSpPr>
        <p:spPr>
          <a:xfrm>
            <a:off x="5158295" y="2717339"/>
            <a:ext cx="72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>
                <a:solidFill>
                  <a:schemeClr val="bg1"/>
                </a:solidFill>
              </a:rPr>
              <a:t>Test </a:t>
            </a:r>
            <a:r>
              <a:rPr lang="es-CR" dirty="0">
                <a:solidFill>
                  <a:schemeClr val="bg1"/>
                </a:solidFill>
              </a:rPr>
              <a:t>2</a:t>
            </a:r>
            <a:endParaRPr lang="es-AR" dirty="0">
              <a:solidFill>
                <a:schemeClr val="bg1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767586" y="5179130"/>
            <a:ext cx="703746" cy="344438"/>
            <a:chOff x="3767586" y="5179130"/>
            <a:chExt cx="703746" cy="344438"/>
          </a:xfrm>
        </p:grpSpPr>
        <p:pic>
          <p:nvPicPr>
            <p:cNvPr id="38" name="Picture 37">
              <a:hlinkClick r:id="rId8" action="ppaction://hlinksldjump"/>
            </p:cNvPr>
            <p:cNvPicPr>
              <a:picLocks noChangeAspect="1"/>
            </p:cNvPicPr>
            <p:nvPr/>
          </p:nvPicPr>
          <p:blipFill rotWithShape="1">
            <a:blip r:embed="rId9"/>
            <a:srcRect l="16176" t="5806" r="15555" b="4321"/>
            <a:stretch/>
          </p:blipFill>
          <p:spPr>
            <a:xfrm>
              <a:off x="4209692" y="5179130"/>
              <a:ext cx="261640" cy="34443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</p:pic>
        <p:pic>
          <p:nvPicPr>
            <p:cNvPr id="39" name="Picture 38">
              <a:hlinkClick r:id="rId8" action="ppaction://hlinksldjump"/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767586" y="5221992"/>
              <a:ext cx="422432" cy="2650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</p:pic>
      </p:grpSp>
      <p:sp>
        <p:nvSpPr>
          <p:cNvPr id="23" name="Rectangle 22">
            <a:hlinkClick r:id="rId2" action="ppaction://hlinksldjump"/>
          </p:cNvPr>
          <p:cNvSpPr/>
          <p:nvPr/>
        </p:nvSpPr>
        <p:spPr>
          <a:xfrm>
            <a:off x="4887789" y="1209784"/>
            <a:ext cx="1317985" cy="252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50" dirty="0" smtClean="0">
                <a:solidFill>
                  <a:schemeClr val="accent6">
                    <a:lumMod val="50000"/>
                  </a:schemeClr>
                </a:solidFill>
              </a:rPr>
              <a:t>18/06/24 - 16:05</a:t>
            </a:r>
            <a:endParaRPr lang="es-AR" sz="105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5" name="Picture 2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56576" y="1249712"/>
            <a:ext cx="131491" cy="217373"/>
          </a:xfrm>
          <a:prstGeom prst="rect">
            <a:avLst/>
          </a:prstGeom>
        </p:spPr>
      </p:pic>
      <p:pic>
        <p:nvPicPr>
          <p:cNvPr id="26" name="Picture 25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75393" y="1256626"/>
            <a:ext cx="176085" cy="169885"/>
          </a:xfrm>
          <a:prstGeom prst="rect">
            <a:avLst/>
          </a:prstGeom>
        </p:spPr>
      </p:pic>
      <p:pic>
        <p:nvPicPr>
          <p:cNvPr id="27" name="Picture 26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5">
            <a:clrChange>
              <a:clrFrom>
                <a:srgbClr val="606060"/>
              </a:clrFrom>
              <a:clrTo>
                <a:srgbClr val="60606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83416" y="1239564"/>
            <a:ext cx="241524" cy="183694"/>
          </a:xfrm>
          <a:prstGeom prst="rect">
            <a:avLst/>
          </a:prstGeom>
        </p:spPr>
      </p:pic>
      <p:pic>
        <p:nvPicPr>
          <p:cNvPr id="28" name="Picture 27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07114" y="1238361"/>
            <a:ext cx="237336" cy="195143"/>
          </a:xfrm>
          <a:prstGeom prst="rect">
            <a:avLst/>
          </a:prstGeom>
        </p:spPr>
      </p:pic>
      <p:pic>
        <p:nvPicPr>
          <p:cNvPr id="29" name="Picture 28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124235" y="1258279"/>
            <a:ext cx="226469" cy="18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79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hlinkClick r:id="rId2" action="ppaction://hlinksldjump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Rectangle 3"/>
          <p:cNvSpPr/>
          <p:nvPr/>
        </p:nvSpPr>
        <p:spPr>
          <a:xfrm>
            <a:off x="3666224" y="1168217"/>
            <a:ext cx="3761117" cy="4451230"/>
          </a:xfrm>
          <a:prstGeom prst="rect">
            <a:avLst/>
          </a:prstGeom>
          <a:solidFill>
            <a:srgbClr val="F9F9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62934" y="2115773"/>
            <a:ext cx="3076097" cy="2679479"/>
          </a:xfrm>
          <a:prstGeom prst="rect">
            <a:avLst/>
          </a:prstGeom>
        </p:spPr>
      </p:pic>
      <p:pic>
        <p:nvPicPr>
          <p:cNvPr id="31" name="Picture 30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39206" y="1196156"/>
            <a:ext cx="493710" cy="401777"/>
          </a:xfrm>
          <a:prstGeom prst="rect">
            <a:avLst/>
          </a:prstGeom>
        </p:spPr>
      </p:pic>
      <p:sp>
        <p:nvSpPr>
          <p:cNvPr id="25" name="TextBox 24">
            <a:hlinkClick r:id="rId3" action="ppaction://hlinksldjump"/>
          </p:cNvPr>
          <p:cNvSpPr txBox="1"/>
          <p:nvPr/>
        </p:nvSpPr>
        <p:spPr>
          <a:xfrm>
            <a:off x="5192944" y="3790785"/>
            <a:ext cx="78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>
                <a:solidFill>
                  <a:schemeClr val="bg1"/>
                </a:solidFill>
              </a:rPr>
              <a:t>Test …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hlinkClick r:id="rId3" action="ppaction://hlinksldjump"/>
          </p:cNvPr>
          <p:cNvSpPr txBox="1"/>
          <p:nvPr/>
        </p:nvSpPr>
        <p:spPr>
          <a:xfrm>
            <a:off x="5083887" y="4322456"/>
            <a:ext cx="106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>
                <a:solidFill>
                  <a:schemeClr val="bg1"/>
                </a:solidFill>
              </a:rPr>
              <a:t>Test n + 1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hlinkClick r:id="rId3" action="ppaction://hlinksldjump"/>
          </p:cNvPr>
          <p:cNvSpPr txBox="1"/>
          <p:nvPr/>
        </p:nvSpPr>
        <p:spPr>
          <a:xfrm>
            <a:off x="5185953" y="3255287"/>
            <a:ext cx="78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>
                <a:solidFill>
                  <a:schemeClr val="bg1"/>
                </a:solidFill>
              </a:rPr>
              <a:t>Test …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hlinkClick r:id="rId3" action="ppaction://hlinksldjump"/>
          </p:cNvPr>
          <p:cNvSpPr txBox="1"/>
          <p:nvPr/>
        </p:nvSpPr>
        <p:spPr>
          <a:xfrm>
            <a:off x="5185953" y="2204635"/>
            <a:ext cx="72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>
                <a:solidFill>
                  <a:schemeClr val="bg1"/>
                </a:solidFill>
              </a:rPr>
              <a:t>Test 2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hlinkClick r:id="rId3" action="ppaction://hlinksldjump"/>
          </p:cNvPr>
          <p:cNvSpPr txBox="1"/>
          <p:nvPr/>
        </p:nvSpPr>
        <p:spPr>
          <a:xfrm>
            <a:off x="5158295" y="2717339"/>
            <a:ext cx="72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>
                <a:solidFill>
                  <a:schemeClr val="bg1"/>
                </a:solidFill>
              </a:rPr>
              <a:t>Test 3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38" name="Isosceles Triangle 37">
            <a:hlinkClick r:id="rId7" action="ppaction://hlinksldjump"/>
          </p:cNvPr>
          <p:cNvSpPr/>
          <p:nvPr/>
        </p:nvSpPr>
        <p:spPr>
          <a:xfrm>
            <a:off x="5352166" y="1677267"/>
            <a:ext cx="338097" cy="315046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40" name="Group 39"/>
          <p:cNvGrpSpPr/>
          <p:nvPr/>
        </p:nvGrpSpPr>
        <p:grpSpPr>
          <a:xfrm>
            <a:off x="3767586" y="5179130"/>
            <a:ext cx="703746" cy="344438"/>
            <a:chOff x="3767586" y="5179130"/>
            <a:chExt cx="703746" cy="344438"/>
          </a:xfrm>
        </p:grpSpPr>
        <p:pic>
          <p:nvPicPr>
            <p:cNvPr id="41" name="Picture 40">
              <a:hlinkClick r:id="rId8" action="ppaction://hlinksldjump"/>
            </p:cNvPr>
            <p:cNvPicPr>
              <a:picLocks noChangeAspect="1"/>
            </p:cNvPicPr>
            <p:nvPr/>
          </p:nvPicPr>
          <p:blipFill rotWithShape="1">
            <a:blip r:embed="rId9"/>
            <a:srcRect l="16176" t="5806" r="15555" b="4321"/>
            <a:stretch/>
          </p:blipFill>
          <p:spPr>
            <a:xfrm>
              <a:off x="4209692" y="5179130"/>
              <a:ext cx="261640" cy="34443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</p:pic>
        <p:pic>
          <p:nvPicPr>
            <p:cNvPr id="42" name="Picture 41">
              <a:hlinkClick r:id="rId8" action="ppaction://hlinksldjump"/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767586" y="5221992"/>
              <a:ext cx="422432" cy="2650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</p:pic>
      </p:grpSp>
      <p:sp>
        <p:nvSpPr>
          <p:cNvPr id="18" name="Rectangle 17">
            <a:hlinkClick r:id="rId2" action="ppaction://hlinksldjump"/>
          </p:cNvPr>
          <p:cNvSpPr/>
          <p:nvPr/>
        </p:nvSpPr>
        <p:spPr>
          <a:xfrm>
            <a:off x="4887789" y="1209784"/>
            <a:ext cx="1317985" cy="252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50" dirty="0" smtClean="0">
                <a:solidFill>
                  <a:schemeClr val="accent6">
                    <a:lumMod val="50000"/>
                  </a:schemeClr>
                </a:solidFill>
              </a:rPr>
              <a:t>18/06/24 - </a:t>
            </a:r>
            <a:r>
              <a:rPr lang="es-AR" sz="1050" dirty="0" smtClean="0">
                <a:solidFill>
                  <a:schemeClr val="accent6">
                    <a:lumMod val="50000"/>
                  </a:schemeClr>
                </a:solidFill>
                <a:hlinkClick r:id="rId2" action="ppaction://hlinksldjump"/>
              </a:rPr>
              <a:t>16:05</a:t>
            </a:r>
            <a:endParaRPr lang="es-AR" sz="105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9" name="Picture 18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56576" y="1249712"/>
            <a:ext cx="131491" cy="217373"/>
          </a:xfrm>
          <a:prstGeom prst="rect">
            <a:avLst/>
          </a:prstGeom>
        </p:spPr>
      </p:pic>
      <p:pic>
        <p:nvPicPr>
          <p:cNvPr id="20" name="Picture 19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75393" y="1256626"/>
            <a:ext cx="176085" cy="169885"/>
          </a:xfrm>
          <a:prstGeom prst="rect">
            <a:avLst/>
          </a:prstGeom>
        </p:spPr>
      </p:pic>
      <p:pic>
        <p:nvPicPr>
          <p:cNvPr id="21" name="Picture 20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5">
            <a:clrChange>
              <a:clrFrom>
                <a:srgbClr val="606060"/>
              </a:clrFrom>
              <a:clrTo>
                <a:srgbClr val="60606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83416" y="1239564"/>
            <a:ext cx="241524" cy="183694"/>
          </a:xfrm>
          <a:prstGeom prst="rect">
            <a:avLst/>
          </a:prstGeom>
        </p:spPr>
      </p:pic>
      <p:pic>
        <p:nvPicPr>
          <p:cNvPr id="22" name="Picture 21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07114" y="1238361"/>
            <a:ext cx="237336" cy="195143"/>
          </a:xfrm>
          <a:prstGeom prst="rect">
            <a:avLst/>
          </a:prstGeom>
        </p:spPr>
      </p:pic>
      <p:pic>
        <p:nvPicPr>
          <p:cNvPr id="23" name="Picture 2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124235" y="1258279"/>
            <a:ext cx="226469" cy="18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50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hlinkClick r:id="rId2" action="ppaction://hlinksldjump"/>
          </p:cNvPr>
          <p:cNvSpPr/>
          <p:nvPr/>
        </p:nvSpPr>
        <p:spPr>
          <a:xfrm>
            <a:off x="0" y="-2267"/>
            <a:ext cx="12192000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Rectangle 3"/>
          <p:cNvSpPr/>
          <p:nvPr/>
        </p:nvSpPr>
        <p:spPr>
          <a:xfrm>
            <a:off x="3666224" y="1168217"/>
            <a:ext cx="3761117" cy="4451230"/>
          </a:xfrm>
          <a:prstGeom prst="rect">
            <a:avLst/>
          </a:prstGeom>
          <a:solidFill>
            <a:srgbClr val="F9F9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Leyendo resultado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s-AR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7" name="Picture 16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39206" y="1196156"/>
            <a:ext cx="493710" cy="401777"/>
          </a:xfrm>
          <a:prstGeom prst="rect">
            <a:avLst/>
          </a:prstGeom>
        </p:spPr>
      </p:pic>
      <p:sp>
        <p:nvSpPr>
          <p:cNvPr id="3" name="Oval 2">
            <a:hlinkClick r:id="rId5" action="ppaction://hlinksldjump"/>
          </p:cNvPr>
          <p:cNvSpPr/>
          <p:nvPr/>
        </p:nvSpPr>
        <p:spPr>
          <a:xfrm>
            <a:off x="7625593" y="3024956"/>
            <a:ext cx="283078" cy="283078"/>
          </a:xfrm>
          <a:prstGeom prst="ellipse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625593" y="3426733"/>
            <a:ext cx="283078" cy="2830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15" name="Group 14"/>
          <p:cNvGrpSpPr/>
          <p:nvPr/>
        </p:nvGrpSpPr>
        <p:grpSpPr>
          <a:xfrm>
            <a:off x="3767586" y="5179130"/>
            <a:ext cx="703746" cy="344438"/>
            <a:chOff x="3767586" y="5179130"/>
            <a:chExt cx="703746" cy="344438"/>
          </a:xfrm>
        </p:grpSpPr>
        <p:pic>
          <p:nvPicPr>
            <p:cNvPr id="16" name="Picture 15">
              <a:hlinkClick r:id="rId6" action="ppaction://hlinksldjump"/>
            </p:cNvPr>
            <p:cNvPicPr>
              <a:picLocks noChangeAspect="1"/>
            </p:cNvPicPr>
            <p:nvPr/>
          </p:nvPicPr>
          <p:blipFill rotWithShape="1">
            <a:blip r:embed="rId7"/>
            <a:srcRect l="16176" t="5806" r="15555" b="4321"/>
            <a:stretch/>
          </p:blipFill>
          <p:spPr>
            <a:xfrm>
              <a:off x="4209692" y="5179130"/>
              <a:ext cx="261640" cy="34443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</p:pic>
        <p:pic>
          <p:nvPicPr>
            <p:cNvPr id="21" name="Picture 20">
              <a:hlinkClick r:id="rId6" action="ppaction://hlinksldjump"/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7586" y="5221992"/>
              <a:ext cx="422432" cy="2650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</p:pic>
      </p:grpSp>
      <p:sp>
        <p:nvSpPr>
          <p:cNvPr id="13" name="Rectangle 12">
            <a:hlinkClick r:id="rId2" action="ppaction://hlinksldjump"/>
          </p:cNvPr>
          <p:cNvSpPr/>
          <p:nvPr/>
        </p:nvSpPr>
        <p:spPr>
          <a:xfrm>
            <a:off x="4887789" y="1209784"/>
            <a:ext cx="1317985" cy="252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50" dirty="0" smtClean="0">
                <a:solidFill>
                  <a:schemeClr val="accent6">
                    <a:lumMod val="50000"/>
                  </a:schemeClr>
                </a:solidFill>
              </a:rPr>
              <a:t>18/06/24 - 16:05</a:t>
            </a:r>
            <a:endParaRPr lang="es-AR" sz="105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8" name="Picture 17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56576" y="1249712"/>
            <a:ext cx="131491" cy="217373"/>
          </a:xfrm>
          <a:prstGeom prst="rect">
            <a:avLst/>
          </a:prstGeom>
        </p:spPr>
      </p:pic>
      <p:pic>
        <p:nvPicPr>
          <p:cNvPr id="19" name="Picture 18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75393" y="1256626"/>
            <a:ext cx="176085" cy="169885"/>
          </a:xfrm>
          <a:prstGeom prst="rect">
            <a:avLst/>
          </a:prstGeom>
        </p:spPr>
      </p:pic>
      <p:pic>
        <p:nvPicPr>
          <p:cNvPr id="20" name="Picture 19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606060"/>
              </a:clrFrom>
              <a:clrTo>
                <a:srgbClr val="60606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83416" y="1239564"/>
            <a:ext cx="241524" cy="183694"/>
          </a:xfrm>
          <a:prstGeom prst="rect">
            <a:avLst/>
          </a:prstGeom>
        </p:spPr>
      </p:pic>
      <p:pic>
        <p:nvPicPr>
          <p:cNvPr id="22" name="Picture 21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07114" y="1238361"/>
            <a:ext cx="237336" cy="195143"/>
          </a:xfrm>
          <a:prstGeom prst="rect">
            <a:avLst/>
          </a:prstGeom>
        </p:spPr>
      </p:pic>
      <p:pic>
        <p:nvPicPr>
          <p:cNvPr id="23" name="Picture 2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124235" y="1258279"/>
            <a:ext cx="226469" cy="18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hlinkClick r:id="rId2" action="ppaction://hlinksldjump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Rectangle 3">
            <a:hlinkClick r:id="rId3" action="ppaction://hlinksldjump"/>
          </p:cNvPr>
          <p:cNvSpPr/>
          <p:nvPr/>
        </p:nvSpPr>
        <p:spPr>
          <a:xfrm>
            <a:off x="3666224" y="1168217"/>
            <a:ext cx="3761117" cy="4451230"/>
          </a:xfrm>
          <a:prstGeom prst="rect">
            <a:avLst/>
          </a:prstGeom>
          <a:solidFill>
            <a:srgbClr val="F9F9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Error 505: No se identificó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TRC</a:t>
            </a:r>
            <a:endParaRPr lang="es-AR" sz="1400" dirty="0">
              <a:solidFill>
                <a:srgbClr val="FF0000"/>
              </a:solidFill>
            </a:endParaRPr>
          </a:p>
        </p:txBody>
      </p:sp>
      <p:pic>
        <p:nvPicPr>
          <p:cNvPr id="17" name="Picture 16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39206" y="1196156"/>
            <a:ext cx="493710" cy="401777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3767586" y="5179130"/>
            <a:ext cx="703746" cy="344438"/>
            <a:chOff x="3767586" y="5179130"/>
            <a:chExt cx="703746" cy="344438"/>
          </a:xfrm>
        </p:grpSpPr>
        <p:pic>
          <p:nvPicPr>
            <p:cNvPr id="14" name="Picture 13">
              <a:hlinkClick r:id="rId5" action="ppaction://hlinksldjump"/>
            </p:cNvPr>
            <p:cNvPicPr>
              <a:picLocks noChangeAspect="1"/>
            </p:cNvPicPr>
            <p:nvPr/>
          </p:nvPicPr>
          <p:blipFill rotWithShape="1">
            <a:blip r:embed="rId6"/>
            <a:srcRect l="16176" t="5806" r="15555" b="4321"/>
            <a:stretch/>
          </p:blipFill>
          <p:spPr>
            <a:xfrm>
              <a:off x="4209692" y="5179130"/>
              <a:ext cx="261640" cy="34443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</p:pic>
        <p:pic>
          <p:nvPicPr>
            <p:cNvPr id="15" name="Picture 14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67586" y="5221992"/>
              <a:ext cx="422432" cy="2650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</p:pic>
      </p:grpSp>
      <p:sp>
        <p:nvSpPr>
          <p:cNvPr id="3" name="TextBox 2">
            <a:hlinkClick r:id="rId2" action="ppaction://hlinksldjump"/>
          </p:cNvPr>
          <p:cNvSpPr txBox="1"/>
          <p:nvPr/>
        </p:nvSpPr>
        <p:spPr>
          <a:xfrm>
            <a:off x="603849" y="1846053"/>
            <a:ext cx="2562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Aquí se declararán todos los posibles errores que puede llegar a tener la lectura del test. </a:t>
            </a:r>
            <a:endParaRPr lang="es-AR" dirty="0"/>
          </a:p>
        </p:txBody>
      </p:sp>
      <p:grpSp>
        <p:nvGrpSpPr>
          <p:cNvPr id="5" name="Group 4"/>
          <p:cNvGrpSpPr/>
          <p:nvPr/>
        </p:nvGrpSpPr>
        <p:grpSpPr>
          <a:xfrm>
            <a:off x="3756576" y="1209784"/>
            <a:ext cx="2449198" cy="257301"/>
            <a:chOff x="3756576" y="1209784"/>
            <a:chExt cx="2449198" cy="257301"/>
          </a:xfrm>
        </p:grpSpPr>
        <p:sp>
          <p:nvSpPr>
            <p:cNvPr id="23" name="Rectangle 22">
              <a:hlinkClick r:id="rId2" action="ppaction://hlinksldjump"/>
            </p:cNvPr>
            <p:cNvSpPr/>
            <p:nvPr/>
          </p:nvSpPr>
          <p:spPr>
            <a:xfrm>
              <a:off x="4887789" y="1209784"/>
              <a:ext cx="1317985" cy="2522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050" dirty="0" smtClean="0">
                  <a:solidFill>
                    <a:schemeClr val="accent6">
                      <a:lumMod val="50000"/>
                    </a:schemeClr>
                  </a:solidFill>
                </a:rPr>
                <a:t>18/06/24 - 16:05</a:t>
              </a:r>
              <a:endParaRPr lang="es-AR" sz="105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pic>
          <p:nvPicPr>
            <p:cNvPr id="24" name="Picture 23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756576" y="1249712"/>
              <a:ext cx="131491" cy="217373"/>
            </a:xfrm>
            <a:prstGeom prst="rect">
              <a:avLst/>
            </a:prstGeom>
          </p:spPr>
        </p:pic>
        <p:pic>
          <p:nvPicPr>
            <p:cNvPr id="25" name="Picture 24">
              <a:hlinkClick r:id="rId9" action="ppaction://hlinksldjump"/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375393" y="1256626"/>
              <a:ext cx="176085" cy="169885"/>
            </a:xfrm>
            <a:prstGeom prst="rect">
              <a:avLst/>
            </a:prstGeom>
          </p:spPr>
        </p:pic>
        <p:pic>
          <p:nvPicPr>
            <p:cNvPr id="26" name="Picture 25">
              <a:hlinkClick r:id="rId11" action="ppaction://hlinksldjump"/>
            </p:cNvPr>
            <p:cNvPicPr>
              <a:picLocks noChangeAspect="1"/>
            </p:cNvPicPr>
            <p:nvPr/>
          </p:nvPicPr>
          <p:blipFill>
            <a:blip r:embed="rId12">
              <a:clrChange>
                <a:clrFrom>
                  <a:srgbClr val="606060"/>
                </a:clrFrom>
                <a:clrTo>
                  <a:srgbClr val="60606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583416" y="1239564"/>
              <a:ext cx="241524" cy="183694"/>
            </a:xfrm>
            <a:prstGeom prst="rect">
              <a:avLst/>
            </a:prstGeom>
          </p:spPr>
        </p:pic>
        <p:pic>
          <p:nvPicPr>
            <p:cNvPr id="27" name="Picture 26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907114" y="1238361"/>
              <a:ext cx="237336" cy="195143"/>
            </a:xfrm>
            <a:prstGeom prst="rect">
              <a:avLst/>
            </a:prstGeom>
          </p:spPr>
        </p:pic>
        <p:pic>
          <p:nvPicPr>
            <p:cNvPr id="28" name="Picture 27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124235" y="1258279"/>
              <a:ext cx="226469" cy="188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239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hlinkClick r:id="rId2" action="ppaction://hlinksldjump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Rectangle 3"/>
          <p:cNvSpPr/>
          <p:nvPr/>
        </p:nvSpPr>
        <p:spPr>
          <a:xfrm>
            <a:off x="3666224" y="1168217"/>
            <a:ext cx="3761117" cy="4451230"/>
          </a:xfrm>
          <a:prstGeom prst="rect">
            <a:avLst/>
          </a:prstGeom>
          <a:solidFill>
            <a:srgbClr val="F9F9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606060"/>
              </a:clrFrom>
              <a:clrTo>
                <a:srgbClr val="60606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02589" y="2052119"/>
            <a:ext cx="383516" cy="3054431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H="1">
            <a:off x="3934226" y="2970634"/>
            <a:ext cx="893596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58855" y="2135332"/>
            <a:ext cx="901280" cy="220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1050" dirty="0" smtClean="0">
                <a:solidFill>
                  <a:sysClr val="windowText" lastClr="000000"/>
                </a:solidFill>
              </a:rPr>
              <a:t>Leucocitos</a:t>
            </a:r>
            <a:endParaRPr lang="es-AR" sz="1050" dirty="0">
              <a:solidFill>
                <a:sysClr val="windowText" lastClr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850466" y="2454431"/>
            <a:ext cx="891758" cy="222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1050" dirty="0" smtClean="0">
                <a:solidFill>
                  <a:sysClr val="windowText" lastClr="000000"/>
                </a:solidFill>
              </a:rPr>
              <a:t>Nitritos</a:t>
            </a:r>
            <a:endParaRPr lang="es-AR" sz="1050" dirty="0">
              <a:solidFill>
                <a:sysClr val="windowText" lastClr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852261" y="2742577"/>
            <a:ext cx="981965" cy="2279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1050" dirty="0" smtClean="0">
                <a:solidFill>
                  <a:sysClr val="windowText" lastClr="000000"/>
                </a:solidFill>
              </a:rPr>
              <a:t>Urobilinógeno</a:t>
            </a:r>
            <a:endParaRPr lang="es-AR" sz="1050" dirty="0">
              <a:solidFill>
                <a:sysClr val="windowText" lastClr="000000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3925262" y="3282050"/>
            <a:ext cx="893596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3925262" y="3571694"/>
            <a:ext cx="893596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3932946" y="3871626"/>
            <a:ext cx="893596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3925262" y="4161142"/>
            <a:ext cx="893596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925262" y="4455994"/>
            <a:ext cx="893596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3917578" y="4761134"/>
            <a:ext cx="893596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3925262" y="2672154"/>
            <a:ext cx="893596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3925262" y="2351774"/>
            <a:ext cx="893596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917578" y="5058206"/>
            <a:ext cx="893596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839642" y="3052457"/>
            <a:ext cx="981965" cy="2279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1050" dirty="0" smtClean="0">
                <a:solidFill>
                  <a:sysClr val="windowText" lastClr="000000"/>
                </a:solidFill>
              </a:rPr>
              <a:t>Proteínas</a:t>
            </a:r>
            <a:endParaRPr lang="es-AR" sz="1050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840196" y="3350451"/>
            <a:ext cx="981965" cy="2279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1050" dirty="0" smtClean="0">
                <a:solidFill>
                  <a:sysClr val="windowText" lastClr="000000"/>
                </a:solidFill>
              </a:rPr>
              <a:t>pH</a:t>
            </a:r>
            <a:endParaRPr lang="es-AR" sz="1050" dirty="0">
              <a:solidFill>
                <a:sysClr val="windowText" lastClr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55335" y="3641301"/>
            <a:ext cx="981965" cy="2279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1050" dirty="0" smtClean="0">
                <a:solidFill>
                  <a:sysClr val="windowText" lastClr="000000"/>
                </a:solidFill>
              </a:rPr>
              <a:t>Sangre</a:t>
            </a:r>
            <a:endParaRPr lang="es-AR" sz="1050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64809" y="3931393"/>
            <a:ext cx="981965" cy="2279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1050" dirty="0" smtClean="0">
                <a:solidFill>
                  <a:sysClr val="windowText" lastClr="000000"/>
                </a:solidFill>
              </a:rPr>
              <a:t>Densidad</a:t>
            </a:r>
            <a:endParaRPr lang="es-AR" sz="1050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877465" y="4212503"/>
            <a:ext cx="981965" cy="2279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1050" dirty="0" smtClean="0">
                <a:solidFill>
                  <a:sysClr val="windowText" lastClr="000000"/>
                </a:solidFill>
              </a:rPr>
              <a:t>Cetonas</a:t>
            </a:r>
            <a:endParaRPr lang="es-AR" sz="1050" dirty="0">
              <a:solidFill>
                <a:sysClr val="windowText" lastClr="0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53260" y="4545951"/>
            <a:ext cx="981965" cy="2279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1050" dirty="0" smtClean="0">
                <a:solidFill>
                  <a:sysClr val="windowText" lastClr="000000"/>
                </a:solidFill>
              </a:rPr>
              <a:t>Bilirrubina</a:t>
            </a:r>
            <a:endParaRPr lang="es-AR" sz="1050" dirty="0">
              <a:solidFill>
                <a:sysClr val="windowText" lastClr="0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829209" y="4821893"/>
            <a:ext cx="981965" cy="2279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1050" dirty="0" smtClean="0">
                <a:solidFill>
                  <a:sysClr val="windowText" lastClr="000000"/>
                </a:solidFill>
              </a:rPr>
              <a:t>Glucosa</a:t>
            </a:r>
            <a:endParaRPr lang="es-AR" sz="1050" dirty="0">
              <a:solidFill>
                <a:sysClr val="windowText" lastClr="0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770076" y="1690630"/>
            <a:ext cx="917880" cy="298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50" dirty="0" smtClean="0">
                <a:solidFill>
                  <a:sysClr val="windowText" lastClr="000000"/>
                </a:solidFill>
              </a:rPr>
              <a:t>Muestra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799159" y="1690629"/>
            <a:ext cx="917880" cy="298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50" dirty="0" smtClean="0">
                <a:solidFill>
                  <a:sysClr val="windowText" lastClr="000000"/>
                </a:solidFill>
              </a:rPr>
              <a:t>Comparación </a:t>
            </a:r>
            <a:endParaRPr lang="es-AR" sz="1050" dirty="0">
              <a:solidFill>
                <a:sysClr val="windowText" lastClr="000000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clrChange>
              <a:clrFrom>
                <a:srgbClr val="606060"/>
              </a:clrFrom>
              <a:clrTo>
                <a:srgbClr val="60606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86310" y="2066502"/>
            <a:ext cx="383516" cy="3054431"/>
          </a:xfrm>
          <a:prstGeom prst="rect">
            <a:avLst/>
          </a:prstGeom>
        </p:spPr>
      </p:pic>
      <p:sp>
        <p:nvSpPr>
          <p:cNvPr id="47" name="Isosceles Triangle 46">
            <a:hlinkClick r:id="rId5" action="ppaction://hlinksldjump"/>
          </p:cNvPr>
          <p:cNvSpPr/>
          <p:nvPr/>
        </p:nvSpPr>
        <p:spPr>
          <a:xfrm rot="5400000">
            <a:off x="7001306" y="2133459"/>
            <a:ext cx="243386" cy="226792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2" name="Isosceles Triangle 51"/>
          <p:cNvSpPr/>
          <p:nvPr/>
        </p:nvSpPr>
        <p:spPr>
          <a:xfrm rot="16200000">
            <a:off x="6662503" y="2137005"/>
            <a:ext cx="243386" cy="226792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1037" y="5120933"/>
            <a:ext cx="941961" cy="39018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525063" y="5193650"/>
            <a:ext cx="693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 smtClean="0">
                <a:solidFill>
                  <a:schemeClr val="bg1"/>
                </a:solidFill>
              </a:rPr>
              <a:t>Guardar</a:t>
            </a:r>
            <a:endParaRPr lang="es-AR" sz="1200" dirty="0">
              <a:solidFill>
                <a:schemeClr val="bg1"/>
              </a:solidFill>
            </a:endParaRPr>
          </a:p>
        </p:txBody>
      </p:sp>
      <p:pic>
        <p:nvPicPr>
          <p:cNvPr id="17" name="Picture 16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39206" y="1196156"/>
            <a:ext cx="493710" cy="401777"/>
          </a:xfrm>
          <a:prstGeom prst="rect">
            <a:avLst/>
          </a:prstGeom>
        </p:spPr>
      </p:pic>
      <p:grpSp>
        <p:nvGrpSpPr>
          <p:cNvPr id="64" name="Group 63"/>
          <p:cNvGrpSpPr/>
          <p:nvPr/>
        </p:nvGrpSpPr>
        <p:grpSpPr>
          <a:xfrm>
            <a:off x="3767586" y="5179130"/>
            <a:ext cx="703746" cy="344438"/>
            <a:chOff x="3767586" y="5179130"/>
            <a:chExt cx="703746" cy="344438"/>
          </a:xfrm>
        </p:grpSpPr>
        <p:pic>
          <p:nvPicPr>
            <p:cNvPr id="65" name="Picture 64">
              <a:hlinkClick r:id="rId9" action="ppaction://hlinksldjump"/>
            </p:cNvPr>
            <p:cNvPicPr>
              <a:picLocks noChangeAspect="1"/>
            </p:cNvPicPr>
            <p:nvPr/>
          </p:nvPicPr>
          <p:blipFill rotWithShape="1">
            <a:blip r:embed="rId10"/>
            <a:srcRect l="16176" t="5806" r="15555" b="4321"/>
            <a:stretch/>
          </p:blipFill>
          <p:spPr>
            <a:xfrm>
              <a:off x="4209692" y="5179130"/>
              <a:ext cx="261640" cy="34443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</p:pic>
        <p:pic>
          <p:nvPicPr>
            <p:cNvPr id="66" name="Picture 65">
              <a:hlinkClick r:id="rId9" action="ppaction://hlinksldjump"/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767586" y="5221992"/>
              <a:ext cx="422432" cy="2650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</p:pic>
      </p:grpSp>
      <p:grpSp>
        <p:nvGrpSpPr>
          <p:cNvPr id="45" name="Group 44"/>
          <p:cNvGrpSpPr/>
          <p:nvPr/>
        </p:nvGrpSpPr>
        <p:grpSpPr>
          <a:xfrm>
            <a:off x="3756576" y="1209784"/>
            <a:ext cx="2449198" cy="257301"/>
            <a:chOff x="3756576" y="1209784"/>
            <a:chExt cx="2449198" cy="257301"/>
          </a:xfrm>
        </p:grpSpPr>
        <p:sp>
          <p:nvSpPr>
            <p:cNvPr id="46" name="Rectangle 45">
              <a:hlinkClick r:id="rId2" action="ppaction://hlinksldjump"/>
            </p:cNvPr>
            <p:cNvSpPr/>
            <p:nvPr/>
          </p:nvSpPr>
          <p:spPr>
            <a:xfrm>
              <a:off x="4887789" y="1209784"/>
              <a:ext cx="1317985" cy="2522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050" dirty="0" smtClean="0">
                  <a:solidFill>
                    <a:schemeClr val="accent6">
                      <a:lumMod val="50000"/>
                    </a:schemeClr>
                  </a:solidFill>
                </a:rPr>
                <a:t>18/06/24 - 16:05</a:t>
              </a:r>
              <a:endParaRPr lang="es-AR" sz="105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pic>
          <p:nvPicPr>
            <p:cNvPr id="48" name="Picture 47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756576" y="1249712"/>
              <a:ext cx="131491" cy="217373"/>
            </a:xfrm>
            <a:prstGeom prst="rect">
              <a:avLst/>
            </a:prstGeom>
          </p:spPr>
        </p:pic>
        <p:pic>
          <p:nvPicPr>
            <p:cNvPr id="49" name="Picture 48">
              <a:hlinkClick r:id="rId13" action="ppaction://hlinksldjump"/>
            </p:cNvPr>
            <p:cNvPicPr>
              <a:picLocks noChangeAspect="1"/>
            </p:cNvPicPr>
            <p:nvPr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375393" y="1256626"/>
              <a:ext cx="176085" cy="169885"/>
            </a:xfrm>
            <a:prstGeom prst="rect">
              <a:avLst/>
            </a:prstGeom>
          </p:spPr>
        </p:pic>
        <p:pic>
          <p:nvPicPr>
            <p:cNvPr id="50" name="Picture 49">
              <a:hlinkClick r:id="rId15" action="ppaction://hlinksldjump"/>
            </p:cNvPr>
            <p:cNvPicPr>
              <a:picLocks noChangeAspect="1"/>
            </p:cNvPicPr>
            <p:nvPr/>
          </p:nvPicPr>
          <p:blipFill>
            <a:blip r:embed="rId16">
              <a:clrChange>
                <a:clrFrom>
                  <a:srgbClr val="606060"/>
                </a:clrFrom>
                <a:clrTo>
                  <a:srgbClr val="60606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583416" y="1239564"/>
              <a:ext cx="241524" cy="183694"/>
            </a:xfrm>
            <a:prstGeom prst="rect">
              <a:avLst/>
            </a:prstGeom>
          </p:spPr>
        </p:pic>
        <p:pic>
          <p:nvPicPr>
            <p:cNvPr id="51" name="Picture 50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907114" y="1238361"/>
              <a:ext cx="237336" cy="195143"/>
            </a:xfrm>
            <a:prstGeom prst="rect">
              <a:avLst/>
            </a:prstGeom>
          </p:spPr>
        </p:pic>
        <p:pic>
          <p:nvPicPr>
            <p:cNvPr id="53" name="Picture 52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4124235" y="1258279"/>
              <a:ext cx="226469" cy="188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363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hlinkClick r:id="rId2" action="ppaction://hlinksldjump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Rectangle 3"/>
          <p:cNvSpPr/>
          <p:nvPr/>
        </p:nvSpPr>
        <p:spPr>
          <a:xfrm>
            <a:off x="3666224" y="1168217"/>
            <a:ext cx="3761117" cy="4451230"/>
          </a:xfrm>
          <a:prstGeom prst="rect">
            <a:avLst/>
          </a:prstGeom>
          <a:solidFill>
            <a:srgbClr val="F9F9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606060"/>
              </a:clrFrom>
              <a:clrTo>
                <a:srgbClr val="60606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02589" y="2052119"/>
            <a:ext cx="383516" cy="3054431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H="1">
            <a:off x="3934226" y="2970634"/>
            <a:ext cx="893596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58855" y="2135332"/>
            <a:ext cx="901280" cy="220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1050" dirty="0" smtClean="0">
                <a:solidFill>
                  <a:sysClr val="windowText" lastClr="000000"/>
                </a:solidFill>
              </a:rPr>
              <a:t>Leucocitos</a:t>
            </a:r>
            <a:endParaRPr lang="es-AR" sz="1050" dirty="0">
              <a:solidFill>
                <a:sysClr val="windowText" lastClr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850466" y="2454431"/>
            <a:ext cx="891758" cy="222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1050" dirty="0" smtClean="0">
                <a:solidFill>
                  <a:sysClr val="windowText" lastClr="000000"/>
                </a:solidFill>
              </a:rPr>
              <a:t>Nitritos</a:t>
            </a:r>
            <a:endParaRPr lang="es-AR" sz="1050" dirty="0">
              <a:solidFill>
                <a:sysClr val="windowText" lastClr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852261" y="2742577"/>
            <a:ext cx="981965" cy="2279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1050" dirty="0" smtClean="0">
                <a:solidFill>
                  <a:sysClr val="windowText" lastClr="000000"/>
                </a:solidFill>
              </a:rPr>
              <a:t>Urobilinógeno</a:t>
            </a:r>
            <a:endParaRPr lang="es-AR" sz="1050" dirty="0">
              <a:solidFill>
                <a:sysClr val="windowText" lastClr="000000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3925262" y="3282050"/>
            <a:ext cx="893596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3925262" y="3571694"/>
            <a:ext cx="893596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3932946" y="3871626"/>
            <a:ext cx="893596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3925262" y="4161142"/>
            <a:ext cx="893596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925262" y="4455994"/>
            <a:ext cx="893596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3917578" y="4761134"/>
            <a:ext cx="893596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3925262" y="2672154"/>
            <a:ext cx="893596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3925262" y="2351774"/>
            <a:ext cx="893596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917578" y="5058206"/>
            <a:ext cx="893596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839642" y="3052457"/>
            <a:ext cx="981965" cy="2279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1050" dirty="0" smtClean="0">
                <a:solidFill>
                  <a:sysClr val="windowText" lastClr="000000"/>
                </a:solidFill>
              </a:rPr>
              <a:t>Proteínas</a:t>
            </a:r>
            <a:endParaRPr lang="es-AR" sz="1050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840196" y="3350451"/>
            <a:ext cx="981965" cy="2279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1050" dirty="0" smtClean="0">
                <a:solidFill>
                  <a:sysClr val="windowText" lastClr="000000"/>
                </a:solidFill>
              </a:rPr>
              <a:t>pH</a:t>
            </a:r>
            <a:endParaRPr lang="es-AR" sz="1050" dirty="0">
              <a:solidFill>
                <a:sysClr val="windowText" lastClr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55335" y="3641301"/>
            <a:ext cx="981965" cy="2279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1050" dirty="0" smtClean="0">
                <a:solidFill>
                  <a:sysClr val="windowText" lastClr="000000"/>
                </a:solidFill>
              </a:rPr>
              <a:t>Sangre</a:t>
            </a:r>
            <a:endParaRPr lang="es-AR" sz="1050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64809" y="3931393"/>
            <a:ext cx="981965" cy="2279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1050" dirty="0" smtClean="0">
                <a:solidFill>
                  <a:sysClr val="windowText" lastClr="000000"/>
                </a:solidFill>
              </a:rPr>
              <a:t>Densidad</a:t>
            </a:r>
            <a:endParaRPr lang="es-AR" sz="1050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877465" y="4212503"/>
            <a:ext cx="981965" cy="2279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1050" dirty="0" smtClean="0">
                <a:solidFill>
                  <a:sysClr val="windowText" lastClr="000000"/>
                </a:solidFill>
              </a:rPr>
              <a:t>Cetonas</a:t>
            </a:r>
            <a:endParaRPr lang="es-AR" sz="1050" dirty="0">
              <a:solidFill>
                <a:sysClr val="windowText" lastClr="0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53260" y="4545951"/>
            <a:ext cx="981965" cy="2279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1050" dirty="0" smtClean="0">
                <a:solidFill>
                  <a:sysClr val="windowText" lastClr="000000"/>
                </a:solidFill>
              </a:rPr>
              <a:t>Bilirrubina</a:t>
            </a:r>
            <a:endParaRPr lang="es-AR" sz="1050" dirty="0">
              <a:solidFill>
                <a:sysClr val="windowText" lastClr="0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829209" y="4821893"/>
            <a:ext cx="981965" cy="2279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1050" dirty="0" smtClean="0">
                <a:solidFill>
                  <a:sysClr val="windowText" lastClr="000000"/>
                </a:solidFill>
              </a:rPr>
              <a:t>Glucosa</a:t>
            </a:r>
            <a:endParaRPr lang="es-AR" sz="1050" dirty="0">
              <a:solidFill>
                <a:sysClr val="windowText" lastClr="0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770076" y="1690630"/>
            <a:ext cx="917880" cy="298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50" dirty="0" smtClean="0">
                <a:solidFill>
                  <a:sysClr val="windowText" lastClr="000000"/>
                </a:solidFill>
              </a:rPr>
              <a:t>Muestra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799159" y="1690629"/>
            <a:ext cx="917880" cy="298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50" dirty="0" smtClean="0">
                <a:solidFill>
                  <a:sysClr val="windowText" lastClr="000000"/>
                </a:solidFill>
              </a:rPr>
              <a:t>Comparación </a:t>
            </a:r>
            <a:endParaRPr lang="es-AR" sz="1050" dirty="0">
              <a:solidFill>
                <a:sysClr val="windowText" lastClr="000000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clrChange>
              <a:clrFrom>
                <a:srgbClr val="606060"/>
              </a:clrFrom>
              <a:clrTo>
                <a:srgbClr val="60606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86310" y="2066502"/>
            <a:ext cx="383516" cy="3054431"/>
          </a:xfrm>
          <a:prstGeom prst="rect">
            <a:avLst/>
          </a:prstGeom>
        </p:spPr>
      </p:pic>
      <p:sp>
        <p:nvSpPr>
          <p:cNvPr id="47" name="Isosceles Triangle 46">
            <a:hlinkClick r:id="rId5" action="ppaction://hlinksldjump"/>
          </p:cNvPr>
          <p:cNvSpPr/>
          <p:nvPr/>
        </p:nvSpPr>
        <p:spPr>
          <a:xfrm rot="5400000">
            <a:off x="7001306" y="2133459"/>
            <a:ext cx="243386" cy="226792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2" name="Isosceles Triangle 51">
            <a:hlinkClick r:id="rId6" action="ppaction://hlinksldjump"/>
          </p:cNvPr>
          <p:cNvSpPr/>
          <p:nvPr/>
        </p:nvSpPr>
        <p:spPr>
          <a:xfrm rot="16200000">
            <a:off x="6662503" y="2137005"/>
            <a:ext cx="243386" cy="226792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1037" y="5120933"/>
            <a:ext cx="941961" cy="39018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525063" y="5193650"/>
            <a:ext cx="693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 smtClean="0">
                <a:solidFill>
                  <a:schemeClr val="bg1"/>
                </a:solidFill>
              </a:rPr>
              <a:t>Guardar</a:t>
            </a:r>
            <a:endParaRPr lang="es-AR" sz="1200" dirty="0">
              <a:solidFill>
                <a:schemeClr val="bg1"/>
              </a:solidFill>
            </a:endParaRPr>
          </a:p>
        </p:txBody>
      </p:sp>
      <p:pic>
        <p:nvPicPr>
          <p:cNvPr id="17" name="Picture 16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39206" y="1196156"/>
            <a:ext cx="493710" cy="4017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23060" y="2081900"/>
            <a:ext cx="294826" cy="308646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3767586" y="5179130"/>
            <a:ext cx="703746" cy="344438"/>
            <a:chOff x="3767586" y="5179130"/>
            <a:chExt cx="703746" cy="344438"/>
          </a:xfrm>
        </p:grpSpPr>
        <p:pic>
          <p:nvPicPr>
            <p:cNvPr id="46" name="Picture 45">
              <a:hlinkClick r:id="rId11" action="ppaction://hlinksldjump"/>
            </p:cNvPr>
            <p:cNvPicPr>
              <a:picLocks noChangeAspect="1"/>
            </p:cNvPicPr>
            <p:nvPr/>
          </p:nvPicPr>
          <p:blipFill rotWithShape="1">
            <a:blip r:embed="rId12"/>
            <a:srcRect l="16176" t="5806" r="15555" b="4321"/>
            <a:stretch/>
          </p:blipFill>
          <p:spPr>
            <a:xfrm>
              <a:off x="4209692" y="5179130"/>
              <a:ext cx="261640" cy="34443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</p:pic>
        <p:pic>
          <p:nvPicPr>
            <p:cNvPr id="48" name="Picture 47">
              <a:hlinkClick r:id="rId11" action="ppaction://hlinksldjump"/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767586" y="5221992"/>
              <a:ext cx="422432" cy="2650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</p:pic>
      </p:grpSp>
      <p:grpSp>
        <p:nvGrpSpPr>
          <p:cNvPr id="49" name="Group 48"/>
          <p:cNvGrpSpPr/>
          <p:nvPr/>
        </p:nvGrpSpPr>
        <p:grpSpPr>
          <a:xfrm>
            <a:off x="3756576" y="1209784"/>
            <a:ext cx="2449198" cy="257301"/>
            <a:chOff x="3756576" y="1209784"/>
            <a:chExt cx="2449198" cy="257301"/>
          </a:xfrm>
        </p:grpSpPr>
        <p:sp>
          <p:nvSpPr>
            <p:cNvPr id="50" name="Rectangle 49">
              <a:hlinkClick r:id="rId2" action="ppaction://hlinksldjump"/>
            </p:cNvPr>
            <p:cNvSpPr/>
            <p:nvPr/>
          </p:nvSpPr>
          <p:spPr>
            <a:xfrm>
              <a:off x="4887789" y="1209784"/>
              <a:ext cx="1317985" cy="2522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050" dirty="0" smtClean="0">
                  <a:solidFill>
                    <a:schemeClr val="accent6">
                      <a:lumMod val="50000"/>
                    </a:schemeClr>
                  </a:solidFill>
                </a:rPr>
                <a:t>18/06/24 - 16:05</a:t>
              </a:r>
              <a:endParaRPr lang="es-AR" sz="105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pic>
          <p:nvPicPr>
            <p:cNvPr id="51" name="Picture 50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756576" y="1249712"/>
              <a:ext cx="131491" cy="217373"/>
            </a:xfrm>
            <a:prstGeom prst="rect">
              <a:avLst/>
            </a:prstGeom>
          </p:spPr>
        </p:pic>
        <p:pic>
          <p:nvPicPr>
            <p:cNvPr id="53" name="Picture 52">
              <a:hlinkClick r:id="rId15" action="ppaction://hlinksldjump"/>
            </p:cNvPr>
            <p:cNvPicPr>
              <a:picLocks noChangeAspect="1"/>
            </p:cNvPicPr>
            <p:nvPr/>
          </p:nvPicPr>
          <p:blipFill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375393" y="1256626"/>
              <a:ext cx="176085" cy="169885"/>
            </a:xfrm>
            <a:prstGeom prst="rect">
              <a:avLst/>
            </a:prstGeom>
          </p:spPr>
        </p:pic>
        <p:pic>
          <p:nvPicPr>
            <p:cNvPr id="54" name="Picture 53">
              <a:hlinkClick r:id="rId17" action="ppaction://hlinksldjump"/>
            </p:cNvPr>
            <p:cNvPicPr>
              <a:picLocks noChangeAspect="1"/>
            </p:cNvPicPr>
            <p:nvPr/>
          </p:nvPicPr>
          <p:blipFill>
            <a:blip r:embed="rId18">
              <a:clrChange>
                <a:clrFrom>
                  <a:srgbClr val="606060"/>
                </a:clrFrom>
                <a:clrTo>
                  <a:srgbClr val="60606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583416" y="1239564"/>
              <a:ext cx="241524" cy="183694"/>
            </a:xfrm>
            <a:prstGeom prst="rect">
              <a:avLst/>
            </a:prstGeom>
          </p:spPr>
        </p:pic>
        <p:pic>
          <p:nvPicPr>
            <p:cNvPr id="56" name="Picture 55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907114" y="1238361"/>
              <a:ext cx="237336" cy="195143"/>
            </a:xfrm>
            <a:prstGeom prst="rect">
              <a:avLst/>
            </a:prstGeom>
          </p:spPr>
        </p:pic>
        <p:pic>
          <p:nvPicPr>
            <p:cNvPr id="57" name="Picture 56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4124235" y="1258279"/>
              <a:ext cx="226469" cy="188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654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4169</TotalTime>
  <Words>439</Words>
  <Application>Microsoft Office PowerPoint</Application>
  <PresentationFormat>Widescreen</PresentationFormat>
  <Paragraphs>230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Royer Sanabria</dc:creator>
  <cp:lastModifiedBy>Royer Sanabria</cp:lastModifiedBy>
  <cp:revision>64</cp:revision>
  <dcterms:created xsi:type="dcterms:W3CDTF">2024-06-17T19:54:57Z</dcterms:created>
  <dcterms:modified xsi:type="dcterms:W3CDTF">2024-06-26T13:54:59Z</dcterms:modified>
</cp:coreProperties>
</file>