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sldIdLst>
    <p:sldId id="257" r:id="rId2"/>
    <p:sldId id="260" r:id="rId3"/>
    <p:sldId id="261" r:id="rId4"/>
    <p:sldId id="267" r:id="rId5"/>
    <p:sldId id="268" r:id="rId6"/>
    <p:sldId id="269" r:id="rId7"/>
    <p:sldId id="322" r:id="rId8"/>
    <p:sldId id="32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66087" autoAdjust="0"/>
  </p:normalViewPr>
  <p:slideViewPr>
    <p:cSldViewPr snapToGrid="0">
      <p:cViewPr varScale="1">
        <p:scale>
          <a:sx n="57" d="100"/>
          <a:sy n="57" d="100"/>
        </p:scale>
        <p:origin x="148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07938-9673-4A62-9DB3-0C5690AEF0BC}" type="datetimeFigureOut">
              <a:rPr lang="pl-PL" smtClean="0"/>
              <a:t>12.02.2018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D3B77-D1A8-4A37-8A19-4997B0113E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3B77-D1A8-4A37-8A19-4997B0113EF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58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Źródło</a:t>
            </a:r>
            <a:r>
              <a:rPr lang="en-US" dirty="0"/>
              <a:t>:</a:t>
            </a:r>
            <a:r>
              <a:rPr lang="en-US" baseline="0" dirty="0"/>
              <a:t> http://www.artima.com/insidejvm/ed2/introarch2.html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3B77-D1A8-4A37-8A19-4997B0113EF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24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http://www.bright-spark.in/jvm-architecture/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3B77-D1A8-4A37-8A19-4997B0113EFB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33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3B77-D1A8-4A37-8A19-4997B0113EF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223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248150" y="4173538"/>
            <a:ext cx="5397500" cy="56356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Trener: Jan Kowalski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4711700" cy="2356648"/>
          </a:xfrm>
          <a:prstGeom prst="rect">
            <a:avLst/>
          </a:prstGeom>
        </p:spPr>
      </p:pic>
      <p:sp>
        <p:nvSpPr>
          <p:cNvPr id="11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z="1800" dirty="0">
                <a:solidFill>
                  <a:prstClr val="black"/>
                </a:solidFill>
              </a:rPr>
              <a:t>www.infoshareacademy.com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237522" y="3349256"/>
            <a:ext cx="7266905" cy="6448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3600" dirty="0">
                <a:solidFill>
                  <a:prstClr val="black"/>
                </a:solidFill>
              </a:rPr>
              <a:t>Tytuł: Programowanie w HTML</a:t>
            </a:r>
          </a:p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46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800" dirty="0">
                <a:solidFill>
                  <a:prstClr val="black"/>
                </a:solidFill>
              </a:rPr>
              <a:t>www.infoshareacademy.com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327-03D9-460E-ACC0-407B2FAFC857}" type="slidenum">
              <a:rPr lang="pl-P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97" y="8"/>
            <a:ext cx="2121095" cy="10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800" dirty="0">
                <a:solidFill>
                  <a:prstClr val="black"/>
                </a:solidFill>
              </a:rPr>
              <a:t>www.infoshareacademy.com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327-03D9-460E-ACC0-407B2FAFC857}" type="slidenum">
              <a:rPr lang="pl-P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97" y="8"/>
            <a:ext cx="2121095" cy="10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2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27992" cy="435133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800" dirty="0">
                <a:solidFill>
                  <a:prstClr val="black"/>
                </a:solidFill>
              </a:rPr>
              <a:t>www.infoshareacademy.com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327-03D9-460E-ACC0-407B2FAFC857}" type="slidenum">
              <a:rPr lang="pl-P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97" y="8"/>
            <a:ext cx="2121095" cy="10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pl-PL">
                <a:solidFill>
                  <a:prstClr val="black"/>
                </a:solidFill>
              </a:rPr>
              <a:t>www.infoshareacademy.com</a:t>
            </a:r>
            <a:endParaRPr lang="pl-P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>
                <a:solidFill>
                  <a:prstClr val="black">
                    <a:tint val="75000"/>
                  </a:prstClr>
                </a:solidFill>
              </a:rPr>
              <a:t>www.infoshareacademy.com</a:t>
            </a:r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7A6-5BB5-4BAF-A17B-3816B7DD3525}" type="slidenum">
              <a:rPr lang="pl-P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89" r:id="rId3"/>
    <p:sldLayoutId id="2147483693" r:id="rId4"/>
    <p:sldLayoutId id="214748367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eleak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shareacademy/jjdz2-materialy-debu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-spark.in/jvm-architecture/" TargetMode="External"/><Relationship Id="rId7" Type="http://schemas.openxmlformats.org/officeDocument/2006/relationships/hyperlink" Target="http://www.oracle.com/webfolder/technetwork/tutorials/obe/java/gc01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ttega.com.pl/pdf/materialy/jvm/jvm2.pdf" TargetMode="External"/><Relationship Id="rId5" Type="http://schemas.openxmlformats.org/officeDocument/2006/relationships/hyperlink" Target="https://docs.oracle.com/javase/8/docs/technotes/guides/vm/gctuning/" TargetMode="External"/><Relationship Id="rId4" Type="http://schemas.openxmlformats.org/officeDocument/2006/relationships/hyperlink" Target="https://docs.oracle.com/javase/specs/jvms/se8/html/jvms-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Rafał Borowiec</a:t>
            </a:r>
            <a:r>
              <a:rPr lang="pl-PL" dirty="0"/>
              <a:t>, </a:t>
            </a:r>
            <a:r>
              <a:rPr lang="pl-PL" dirty="0">
                <a:hlinkClick r:id="rId3"/>
              </a:rPr>
              <a:t>http://blog.codeleak.pl</a:t>
            </a:r>
            <a:r>
              <a:rPr lang="pl-PL" dirty="0"/>
              <a:t> 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www.infoshareacademy.com</a:t>
            </a:r>
            <a:endParaRPr lang="pl-PL" dirty="0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Debuggowanie</a:t>
            </a:r>
            <a:endParaRPr lang="pl-PL" sz="3600" dirty="0"/>
          </a:p>
        </p:txBody>
      </p:sp>
      <p:sp>
        <p:nvSpPr>
          <p:cNvPr id="7" name="Prostokąt 6"/>
          <p:cNvSpPr/>
          <p:nvPr/>
        </p:nvSpPr>
        <p:spPr>
          <a:xfrm>
            <a:off x="4248150" y="5156057"/>
            <a:ext cx="291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Gdańsk, </a:t>
            </a:r>
            <a:r>
              <a:rPr lang="en-US"/>
              <a:t>13 </a:t>
            </a:r>
            <a:r>
              <a:rPr lang="en-US" dirty="0" err="1"/>
              <a:t>Lutego</a:t>
            </a:r>
            <a:r>
              <a:rPr lang="pl-PL" dirty="0"/>
              <a:t> 201</a:t>
            </a:r>
            <a:r>
              <a:rPr lang="en-US" dirty="0"/>
              <a:t>8</a:t>
            </a:r>
            <a:r>
              <a:rPr lang="pl-PL" dirty="0"/>
              <a:t> roku</a:t>
            </a:r>
          </a:p>
        </p:txBody>
      </p:sp>
    </p:spTree>
    <p:extLst>
      <p:ext uri="{BB962C8B-B14F-4D97-AF65-F5344CB8AC3E}">
        <p14:creationId xmlns:p14="http://schemas.microsoft.com/office/powerpoint/2010/main" val="26251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38199" y="2402474"/>
            <a:ext cx="10515601" cy="1325563"/>
          </a:xfrm>
          <a:prstGeom prst="rect">
            <a:avLst/>
          </a:prstGeom>
        </p:spPr>
        <p:txBody>
          <a:bodyPr lIns="45699" tIns="45699" rIns="45699" bIns="45699"/>
          <a:lstStyle/>
          <a:p>
            <a:pPr algn="ctr" defTabSz="667512">
              <a:defRPr sz="2920"/>
            </a:pPr>
            <a:r>
              <a:rPr dirty="0" err="1"/>
              <a:t>Git</a:t>
            </a:r>
            <a:endParaRPr dirty="0"/>
          </a:p>
          <a:p>
            <a:pPr algn="ctr" defTabSz="667512">
              <a:defRPr sz="2920"/>
            </a:pPr>
            <a:endParaRPr dirty="0"/>
          </a:p>
          <a:p>
            <a:pPr algn="ctr" defTabSz="667512">
              <a:defRPr sz="2920"/>
            </a:pPr>
            <a:r>
              <a:rPr lang="pl-PL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https://github.com/infoshareacademy/jjdd3-materialy-debuggowanie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25000" lnSpcReduction="2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3247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38199" y="2402474"/>
            <a:ext cx="10515601" cy="205305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4000"/>
            </a:lvl1pPr>
          </a:lstStyle>
          <a:p>
            <a:r>
              <a:t>branch: master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25000" lnSpcReduction="2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86362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38199" y="2832779"/>
            <a:ext cx="10515601" cy="1325563"/>
          </a:xfrm>
          <a:prstGeom prst="rect">
            <a:avLst/>
          </a:prstGeom>
        </p:spPr>
        <p:txBody>
          <a:bodyPr lIns="45699" tIns="45699" rIns="45699" bIns="45699"/>
          <a:lstStyle/>
          <a:p>
            <a:pPr algn="ctr">
              <a:defRPr sz="4000"/>
            </a:pPr>
            <a:r>
              <a:rPr lang="en-US" dirty="0" err="1"/>
              <a:t>Importowanie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25000" lnSpcReduction="2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02637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25000" lnSpcReduction="2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9F33AA4-96C9-40AC-847C-9DE3007E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62" y="1416559"/>
            <a:ext cx="7384420" cy="203471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ABB6940-CF77-4BE8-BB61-4B58B760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345" y="4166364"/>
            <a:ext cx="363505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676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JVM </a:t>
            </a:r>
            <a:r>
              <a:rPr lang="en-US" dirty="0" err="1"/>
              <a:t>dostarcza</a:t>
            </a:r>
            <a:r>
              <a:rPr lang="en-US" dirty="0"/>
              <a:t> </a:t>
            </a:r>
            <a:r>
              <a:rPr lang="en-US" dirty="0" err="1"/>
              <a:t>zarz</a:t>
            </a:r>
            <a:r>
              <a:rPr lang="pl-PL" dirty="0"/>
              <a:t>ą</a:t>
            </a:r>
            <a:r>
              <a:rPr lang="en-US" dirty="0" err="1"/>
              <a:t>dzalne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uruchomieniowe</a:t>
            </a:r>
            <a:endParaRPr lang="en-US" dirty="0"/>
          </a:p>
          <a:p>
            <a:pPr lvl="1"/>
            <a:r>
              <a:rPr lang="en-US" dirty="0"/>
              <a:t>JVM </a:t>
            </a:r>
            <a:r>
              <a:rPr lang="en-US" dirty="0" err="1"/>
              <a:t>wykonuje</a:t>
            </a:r>
            <a:r>
              <a:rPr lang="en-US" dirty="0"/>
              <a:t> bytecode </a:t>
            </a:r>
            <a:r>
              <a:rPr lang="en-US" dirty="0" err="1"/>
              <a:t>wygenerowany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źródeł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aplikację</a:t>
            </a:r>
            <a:r>
              <a:rPr lang="en-US" dirty="0"/>
              <a:t> w </a:t>
            </a:r>
            <a:r>
              <a:rPr lang="en-US" dirty="0" err="1"/>
              <a:t>systemie</a:t>
            </a:r>
            <a:r>
              <a:rPr lang="en-US" dirty="0"/>
              <a:t> </a:t>
            </a:r>
            <a:r>
              <a:rPr lang="en-US" dirty="0" err="1"/>
              <a:t>operacyjnym</a:t>
            </a:r>
            <a:r>
              <a:rPr lang="en-US" dirty="0"/>
              <a:t> </a:t>
            </a:r>
            <a:r>
              <a:rPr lang="en-US" dirty="0" err="1"/>
              <a:t>gospodarza</a:t>
            </a:r>
            <a:endParaRPr lang="en-US" dirty="0"/>
          </a:p>
          <a:p>
            <a:pPr lvl="1"/>
            <a:r>
              <a:rPr lang="en-US" dirty="0"/>
              <a:t>JVM </a:t>
            </a:r>
            <a:r>
              <a:rPr lang="en-US" dirty="0" err="1"/>
              <a:t>ukrywa</a:t>
            </a:r>
            <a:r>
              <a:rPr lang="en-US" dirty="0"/>
              <a:t> </a:t>
            </a:r>
            <a:r>
              <a:rPr lang="en-US" dirty="0" err="1"/>
              <a:t>szczegóły</a:t>
            </a:r>
            <a:r>
              <a:rPr lang="en-US" dirty="0"/>
              <a:t> system </a:t>
            </a:r>
            <a:r>
              <a:rPr lang="en-US" dirty="0" err="1"/>
              <a:t>operacyjnego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sprzętu</a:t>
            </a:r>
            <a:endParaRPr lang="en-US" dirty="0"/>
          </a:p>
          <a:p>
            <a:pPr lvl="1"/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800">
                <a:solidFill>
                  <a:prstClr val="black"/>
                </a:solidFill>
              </a:rPr>
              <a:t>www.infoshareacademy.com</a:t>
            </a:r>
            <a:endParaRPr lang="pl-PL" sz="1800" dirty="0">
              <a:solidFill>
                <a:prstClr val="black"/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327-03D9-460E-ACC0-407B2FAFC85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http://www.artima.com/insidejvm/ed2/images/fig1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56" y="1608880"/>
            <a:ext cx="5594053" cy="38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6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800">
                <a:solidFill>
                  <a:prstClr val="black"/>
                </a:solidFill>
              </a:rPr>
              <a:t>www.infoshareacademy.com</a:t>
            </a:r>
            <a:endParaRPr lang="pl-PL" sz="1800" dirty="0">
              <a:solidFill>
                <a:prstClr val="black"/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327-03D9-460E-ACC0-407B2FAFC85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http://www.bright-spark.in/wp-content/uploads/2017/02/JVM-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0"/>
            <a:ext cx="10477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26EDF7C-F025-45EA-AEAC-EA5B04FFADD2}"/>
              </a:ext>
            </a:extLst>
          </p:cNvPr>
          <p:cNvSpPr/>
          <p:nvPr/>
        </p:nvSpPr>
        <p:spPr>
          <a:xfrm>
            <a:off x="1093694" y="2380130"/>
            <a:ext cx="10004612" cy="190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6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informacji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http://www.bright-spark.in/jvm-architecture/</a:t>
            </a:r>
            <a:endParaRPr lang="en-US" dirty="0"/>
          </a:p>
          <a:p>
            <a:r>
              <a:rPr lang="pl-PL" dirty="0">
                <a:hlinkClick r:id="rId4"/>
              </a:rPr>
              <a:t>https://docs.oracle.com/javase/specs/jvms/se8/html/jvms-2.html</a:t>
            </a:r>
            <a:endParaRPr lang="en-US" dirty="0"/>
          </a:p>
          <a:p>
            <a:r>
              <a:rPr lang="en-US" dirty="0">
                <a:hlinkClick r:id="rId5"/>
              </a:rPr>
              <a:t>https://docs.oracle.com/javase/8/docs/technotes/guides/vm/gctuning/</a:t>
            </a:r>
            <a:endParaRPr lang="pl-PL" dirty="0"/>
          </a:p>
          <a:p>
            <a:r>
              <a:rPr lang="en-US" dirty="0">
                <a:hlinkClick r:id="rId6"/>
              </a:rPr>
              <a:t>http://bottega.com.pl/pdf/materialy/jvm/jvm2.pdf</a:t>
            </a:r>
            <a:r>
              <a:rPr lang="pl-PL" dirty="0"/>
              <a:t> </a:t>
            </a:r>
            <a:endParaRPr lang="en-US" dirty="0"/>
          </a:p>
          <a:p>
            <a:r>
              <a:rPr lang="en-US" dirty="0">
                <a:hlinkClick r:id="rId7"/>
              </a:rPr>
              <a:t>http://www.oracle.com/webfolder/technetwork/tutorials/obe/java/gc01/index.html</a:t>
            </a:r>
            <a:r>
              <a:rPr lang="pl-PL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800">
                <a:solidFill>
                  <a:prstClr val="black"/>
                </a:solidFill>
              </a:rPr>
              <a:t>www.infoshareacademy.com</a:t>
            </a:r>
            <a:endParaRPr lang="pl-PL" sz="1800" dirty="0">
              <a:solidFill>
                <a:prstClr val="black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A327-03D9-460E-ACC0-407B2FAFC85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5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838199" y="2402474"/>
            <a:ext cx="10515601" cy="1325563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4500"/>
            </a:lvl1pPr>
          </a:lstStyle>
          <a:p>
            <a:r>
              <a:rPr lang="en-US" dirty="0" err="1"/>
              <a:t>Czy</a:t>
            </a:r>
            <a:r>
              <a:rPr lang="pl-PL" dirty="0"/>
              <a:t>m</a:t>
            </a:r>
            <a:r>
              <a:rPr lang="en-US" dirty="0"/>
              <a:t> jest </a:t>
            </a:r>
            <a:r>
              <a:rPr lang="en-US" dirty="0" err="1"/>
              <a:t>debuggowanie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11169778" y="6404312"/>
            <a:ext cx="184022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55000" lnSpcReduction="2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7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838199" y="2402474"/>
            <a:ext cx="10515601" cy="205305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algn="ctr" defTabSz="740663">
              <a:defRPr sz="3645"/>
            </a:lvl1pPr>
          </a:lstStyle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wykrywania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naprawiania</a:t>
            </a:r>
            <a:r>
              <a:rPr lang="en-US" dirty="0"/>
              <a:t> </a:t>
            </a:r>
            <a:r>
              <a:rPr lang="en-US" dirty="0" err="1"/>
              <a:t>bugów</a:t>
            </a:r>
            <a:r>
              <a:rPr lang="en-US" dirty="0"/>
              <a:t> w </a:t>
            </a:r>
            <a:r>
              <a:rPr lang="en-US" dirty="0" err="1"/>
              <a:t>oprogramowaniu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11169778" y="6404312"/>
            <a:ext cx="184022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55000" lnSpcReduction="2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5794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838199" y="2402474"/>
            <a:ext cx="10515601" cy="205305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4500"/>
            </a:lvl1pPr>
          </a:lstStyle>
          <a:p>
            <a:r>
              <a:rPr lang="en-US" dirty="0" err="1"/>
              <a:t>Narzędzia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1169778" y="6404312"/>
            <a:ext cx="184022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55000" lnSpcReduction="2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0969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838199" y="2402474"/>
            <a:ext cx="10515601" cy="205305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4500"/>
            </a:lvl1pPr>
          </a:lstStyle>
          <a:p>
            <a:r>
              <a:rPr lang="en-US" dirty="0"/>
              <a:t>Eclipse, IntelliJ, </a:t>
            </a:r>
            <a:r>
              <a:rPr lang="en-US" dirty="0" err="1"/>
              <a:t>Netbeans</a:t>
            </a:r>
            <a:r>
              <a:rPr lang="en-US" dirty="0"/>
              <a:t>, …</a:t>
            </a:r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1169778" y="6404312"/>
            <a:ext cx="184022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55000" lnSpcReduction="2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9971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038600" y="6359842"/>
            <a:ext cx="4114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www.infoshareacademy.com</a:t>
            </a:r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838199" y="2402474"/>
            <a:ext cx="10515601" cy="1325563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4500"/>
            </a:lvl1pPr>
          </a:lstStyle>
          <a:p>
            <a:r>
              <a:rPr lang="en-US" dirty="0" err="1"/>
              <a:t>Ćwiczenia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55000" lnSpcReduction="2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1574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286</Words>
  <Application>Microsoft Office PowerPoint</Application>
  <PresentationFormat>Panoramiczny</PresentationFormat>
  <Paragraphs>54</Paragraphs>
  <Slides>13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1_Projekt niestandardowy</vt:lpstr>
      <vt:lpstr>Prezentacja programu PowerPoint</vt:lpstr>
      <vt:lpstr>JVM</vt:lpstr>
      <vt:lpstr>Prezentacja programu PowerPoint</vt:lpstr>
      <vt:lpstr>Więcej informacji</vt:lpstr>
      <vt:lpstr>Czym jest debuggowanie?</vt:lpstr>
      <vt:lpstr>Proces wykrywania i naprawiania bugów w oprogramowaniu.</vt:lpstr>
      <vt:lpstr>Narzędzia?</vt:lpstr>
      <vt:lpstr>Eclipse, IntelliJ, Netbeans, …</vt:lpstr>
      <vt:lpstr>Ćwiczenia</vt:lpstr>
      <vt:lpstr>Git  https://github.com/infoshareacademy/jjdd3-materialy-debuggowanie</vt:lpstr>
      <vt:lpstr>branch: master</vt:lpstr>
      <vt:lpstr>Importowanie projektu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Katarzyna Prokopowicz</dc:creator>
  <cp:lastModifiedBy>Rafał Borowiec</cp:lastModifiedBy>
  <cp:revision>53</cp:revision>
  <dcterms:created xsi:type="dcterms:W3CDTF">2015-09-04T10:52:08Z</dcterms:created>
  <dcterms:modified xsi:type="dcterms:W3CDTF">2018-02-12T21:55:46Z</dcterms:modified>
</cp:coreProperties>
</file>