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204" d="100"/>
          <a:sy n="204" d="100"/>
        </p:scale>
        <p:origin x="2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C321-7863-4148-BEA8-2BA1ACA5A39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4EFB-7B05-0C46-A7C0-38EC9F769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7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C321-7863-4148-BEA8-2BA1ACA5A39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4EFB-7B05-0C46-A7C0-38EC9F769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55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C321-7863-4148-BEA8-2BA1ACA5A39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4EFB-7B05-0C46-A7C0-38EC9F769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52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C321-7863-4148-BEA8-2BA1ACA5A39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4EFB-7B05-0C46-A7C0-38EC9F769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4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C321-7863-4148-BEA8-2BA1ACA5A39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4EFB-7B05-0C46-A7C0-38EC9F769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4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C321-7863-4148-BEA8-2BA1ACA5A39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4EFB-7B05-0C46-A7C0-38EC9F769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1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C321-7863-4148-BEA8-2BA1ACA5A39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4EFB-7B05-0C46-A7C0-38EC9F769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8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C321-7863-4148-BEA8-2BA1ACA5A39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4EFB-7B05-0C46-A7C0-38EC9F769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77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C321-7863-4148-BEA8-2BA1ACA5A39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4EFB-7B05-0C46-A7C0-38EC9F769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87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C321-7863-4148-BEA8-2BA1ACA5A39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4EFB-7B05-0C46-A7C0-38EC9F769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1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C321-7863-4148-BEA8-2BA1ACA5A39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4EFB-7B05-0C46-A7C0-38EC9F769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43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CC321-7863-4148-BEA8-2BA1ACA5A39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54EFB-7B05-0C46-A7C0-38EC9F769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560529-2A01-4968-21BE-131B95CB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713"/>
            <a:ext cx="3600450" cy="28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9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560529-2A01-4968-21BE-131B95CB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23232"/>
              </a:clrFrom>
              <a:clrTo>
                <a:srgbClr val="32323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75713"/>
            <a:ext cx="3600450" cy="28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AA87B6-1342-A84E-B621-80ACA4B042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1239020" y="1532581"/>
            <a:ext cx="1445280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BA74F9-E590-6197-322A-50DF6A1AE3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354946" y="249614"/>
            <a:ext cx="1445279" cy="14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53BC2-BA08-43D2-7E6F-0A9D87A3D5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354946" y="1768661"/>
            <a:ext cx="758770" cy="7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8AC4DC-90F5-D74C-C6B4-75B9800392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2472178" y="1190581"/>
            <a:ext cx="686507" cy="68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899CEE-351E-9293-A258-A1AC9B1A103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1821147" y="829960"/>
            <a:ext cx="614244" cy="61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824FCA-BB2B-F378-A918-E0915A2352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784514" y="2603709"/>
            <a:ext cx="54198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4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AA87B6-1342-A84E-B621-80ACA4B042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1239020" y="1532581"/>
            <a:ext cx="1445280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BA74F9-E590-6197-322A-50DF6A1AE3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354946" y="249614"/>
            <a:ext cx="1445279" cy="14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53BC2-BA08-43D2-7E6F-0A9D87A3D5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354946" y="1768661"/>
            <a:ext cx="758770" cy="7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8AC4DC-90F5-D74C-C6B4-75B9800392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2472178" y="1190581"/>
            <a:ext cx="686507" cy="68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899CEE-351E-9293-A258-A1AC9B1A103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1821147" y="829960"/>
            <a:ext cx="614244" cy="61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824FCA-BB2B-F378-A918-E0915A2352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784514" y="2603709"/>
            <a:ext cx="54198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1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AA87B6-1342-A84E-B621-80ACA4B042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1239020" y="1532581"/>
            <a:ext cx="1445280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BA74F9-E590-6197-322A-50DF6A1AE3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716787" y="577474"/>
            <a:ext cx="1445279" cy="14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53BC2-BA08-43D2-7E6F-0A9D87A3D5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1814457" y="826093"/>
            <a:ext cx="758770" cy="7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8AC4DC-90F5-D74C-C6B4-75B9800392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751879" y="1593201"/>
            <a:ext cx="686507" cy="68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899CEE-351E-9293-A258-A1AC9B1A103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2382115" y="1935201"/>
            <a:ext cx="614244" cy="61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824FCA-BB2B-F378-A918-E0915A2352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427" b="40102"/>
          <a:stretch/>
        </p:blipFill>
        <p:spPr>
          <a:xfrm>
            <a:off x="2152193" y="1441957"/>
            <a:ext cx="54198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7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Ansgar Wolsing</dc:creator>
  <cp:lastModifiedBy>Ansgar Wolsing</cp:lastModifiedBy>
  <cp:revision>4</cp:revision>
  <dcterms:created xsi:type="dcterms:W3CDTF">2024-08-16T08:30:57Z</dcterms:created>
  <dcterms:modified xsi:type="dcterms:W3CDTF">2024-08-16T09:38:57Z</dcterms:modified>
</cp:coreProperties>
</file>