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C2C2"/>
    <a:srgbClr val="FFE669"/>
    <a:srgbClr val="8F928E"/>
    <a:srgbClr val="80807C"/>
    <a:srgbClr val="6F6F5E"/>
    <a:srgbClr val="080A0D"/>
    <a:srgbClr val="D18B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99" d="100"/>
          <a:sy n="99" d="100"/>
        </p:scale>
        <p:origin x="2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4E0A4-4F7C-4C3E-B8FD-81E6756D2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D92BD2-734F-41AD-98BC-3FD9B646F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10E820-3A4D-4D73-BB5C-211F3D4C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DB7A-7928-4FD0-9A06-9A001A11B5D3}" type="datetimeFigureOut">
              <a:rPr lang="de-DE" smtClean="0"/>
              <a:t>03.07.2021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C4906C-545B-48DA-A664-C1112478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5C410B-EF66-48BC-931C-5588FFED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25E1-4858-4D49-9503-0BD9D34AD1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79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C392F-0C6D-44C0-AAD7-34F0147E5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991546-3E0A-49F7-B4F5-F3C627EB1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AA5755-B815-4B5E-9B09-791F88ED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DB7A-7928-4FD0-9A06-9A001A11B5D3}" type="datetimeFigureOut">
              <a:rPr lang="de-DE" smtClean="0"/>
              <a:t>03.07.2021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70B92A-2C71-4527-A311-536E0705A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54DED6-85FD-4B22-88A4-DDE2B118F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25E1-4858-4D49-9503-0BD9D34AD1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46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0D6035-19A9-4722-A09F-07F2E61BD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B00C87-EA59-4E5F-8FE6-125AA3290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810FC6-3D24-4F37-8242-94589E46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DB7A-7928-4FD0-9A06-9A001A11B5D3}" type="datetimeFigureOut">
              <a:rPr lang="de-DE" smtClean="0"/>
              <a:t>03.07.2021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106AFB-B20A-4767-8AD5-E4C2EFA1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2BF5DB-1B5A-4FF9-9068-A616168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25E1-4858-4D49-9503-0BD9D34AD1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08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76252-A085-44D8-BDD1-A5D80882F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A35729-779A-4AEB-BB12-DA3D43FD9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A59F67-1E18-45AA-BD24-1E6EF8BB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DB7A-7928-4FD0-9A06-9A001A11B5D3}" type="datetimeFigureOut">
              <a:rPr lang="de-DE" smtClean="0"/>
              <a:t>03.07.2021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F5C771-7DCD-4DC4-92E7-A45AC44EE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F91C05-BD9A-4EC5-9616-7817118F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25E1-4858-4D49-9503-0BD9D34AD1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68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85BFC-E12D-4A57-B78A-F61AC307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BD2F3F-B82B-4BA5-9959-1061BF60B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2F896F-BB83-40FC-8219-D2CA4330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DB7A-7928-4FD0-9A06-9A001A11B5D3}" type="datetimeFigureOut">
              <a:rPr lang="de-DE" smtClean="0"/>
              <a:t>03.07.2021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5CBE79-D674-4FEC-913B-D991C1E2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5109AC-04D0-48A0-ACD4-43270960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25E1-4858-4D49-9503-0BD9D34AD1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92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51E1D-4DE1-4E3F-8787-D1E61F157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DAA85F-5A11-48DF-A8BA-0FA30234A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465477-E8AF-42C9-84E5-2F2859AB4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B86013-D9F9-45EA-A62B-ACDBA531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DB7A-7928-4FD0-9A06-9A001A11B5D3}" type="datetimeFigureOut">
              <a:rPr lang="de-DE" smtClean="0"/>
              <a:t>03.07.2021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2A6A17-2AFB-4A34-8308-D5C874A3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47C72F-C392-4657-B775-17B83CAD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25E1-4858-4D49-9503-0BD9D34AD1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30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38330-035E-437A-9B63-05C252FF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FDB3BD-D7B1-4910-9BCA-C7654663F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FBC911-5DA7-46D2-BCA8-15A1E295B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59978CC-4924-4C2E-8825-CB07E8F76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149C84-27E2-48C9-89D0-A39E95730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41DD7DE-F089-4F27-95D2-394EB3D9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DB7A-7928-4FD0-9A06-9A001A11B5D3}" type="datetimeFigureOut">
              <a:rPr lang="de-DE" smtClean="0"/>
              <a:t>03.07.2021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A88F89-23A0-429C-9DC8-30B0D3CC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573B932-8597-4FE9-86AE-F5F1E334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25E1-4858-4D49-9503-0BD9D34AD1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17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E70EA-C4BE-4563-8C32-8D9909C2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7469FC-93EB-4A38-B20E-69CA4783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DB7A-7928-4FD0-9A06-9A001A11B5D3}" type="datetimeFigureOut">
              <a:rPr lang="de-DE" smtClean="0"/>
              <a:t>03.07.2021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1952B6-D506-445C-AD3E-D0C83185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5C434E-9513-4C7C-8634-37BC28EA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25E1-4858-4D49-9503-0BD9D34AD1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21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419FBC0-FCB5-415F-B166-D1471D76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DB7A-7928-4FD0-9A06-9A001A11B5D3}" type="datetimeFigureOut">
              <a:rPr lang="de-DE" smtClean="0"/>
              <a:t>03.07.2021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E057B4-401F-45A5-B1B7-808DCEA2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CFF6A1-71C3-498C-98FA-736D57A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25E1-4858-4D49-9503-0BD9D34AD1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63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6F559-8F6C-4893-94CA-F1DE4FF3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5E5D15-3522-47CD-A72C-80FBD108B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6D06F7-9999-4BB2-A0D5-C13272DE1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00AF9D-A42E-40DC-863D-240EE169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DB7A-7928-4FD0-9A06-9A001A11B5D3}" type="datetimeFigureOut">
              <a:rPr lang="de-DE" smtClean="0"/>
              <a:t>03.07.2021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D76A69-5F2F-4584-BE46-E87C1FE3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E7D1FB-9B28-41DB-A8D9-83C2B414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25E1-4858-4D49-9503-0BD9D34AD1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00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E985B-C204-4E52-A752-714DDB37D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87D855E-B215-4D6D-9962-988125DC7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81EC10-B1CB-469A-981F-0E7C2D0C6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1A9467-9F01-4474-9307-2470DD00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DB7A-7928-4FD0-9A06-9A001A11B5D3}" type="datetimeFigureOut">
              <a:rPr lang="de-DE" smtClean="0"/>
              <a:t>03.07.2021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D087E1-FE59-493C-8920-99B4EAEE5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144A5B-DEE9-4281-9436-1E71F978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25E1-4858-4D49-9503-0BD9D34AD1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87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045572C-C497-48F7-8191-203833C23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327491-73CD-451B-AA36-71497A88C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304E5C-6FA4-4974-A458-8A17C7A1C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DDB7A-7928-4FD0-9A06-9A001A11B5D3}" type="datetimeFigureOut">
              <a:rPr lang="de-DE" smtClean="0"/>
              <a:t>03.07.2021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4DC9F1-CF86-462B-B252-0C947C9C5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2A5661-307A-4B32-9B12-8651B0DEB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D25E1-4858-4D49-9503-0BD9D34AD1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51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FF3E329-D262-4988-945E-2A506514B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185" y="0"/>
            <a:ext cx="5863630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3C422D05-861D-4063-A0A6-4BFA0EC92987}"/>
              </a:ext>
            </a:extLst>
          </p:cNvPr>
          <p:cNvSpPr/>
          <p:nvPr/>
        </p:nvSpPr>
        <p:spPr>
          <a:xfrm>
            <a:off x="618185" y="598867"/>
            <a:ext cx="360000" cy="360000"/>
          </a:xfrm>
          <a:prstGeom prst="rect">
            <a:avLst/>
          </a:prstGeom>
          <a:solidFill>
            <a:srgbClr val="FFE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361BDF7-D141-454A-BE6D-3A4213AF2FBF}"/>
              </a:ext>
            </a:extLst>
          </p:cNvPr>
          <p:cNvSpPr/>
          <p:nvPr/>
        </p:nvSpPr>
        <p:spPr>
          <a:xfrm>
            <a:off x="618185" y="1081825"/>
            <a:ext cx="360000" cy="360000"/>
          </a:xfrm>
          <a:prstGeom prst="rect">
            <a:avLst/>
          </a:prstGeom>
          <a:solidFill>
            <a:srgbClr val="D18B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97634D0-FBEA-407F-BCBB-C7CAFDD33501}"/>
              </a:ext>
            </a:extLst>
          </p:cNvPr>
          <p:cNvSpPr/>
          <p:nvPr/>
        </p:nvSpPr>
        <p:spPr>
          <a:xfrm>
            <a:off x="618185" y="1570918"/>
            <a:ext cx="360000" cy="360000"/>
          </a:xfrm>
          <a:prstGeom prst="rect">
            <a:avLst/>
          </a:prstGeom>
          <a:solidFill>
            <a:srgbClr val="080A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A1AF92F-9146-4060-8099-207ECF2ED6E5}"/>
              </a:ext>
            </a:extLst>
          </p:cNvPr>
          <p:cNvSpPr/>
          <p:nvPr/>
        </p:nvSpPr>
        <p:spPr>
          <a:xfrm>
            <a:off x="618185" y="2060011"/>
            <a:ext cx="360000" cy="360000"/>
          </a:xfrm>
          <a:prstGeom prst="rect">
            <a:avLst/>
          </a:prstGeom>
          <a:solidFill>
            <a:srgbClr val="6F6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FF55548-5DDA-44CB-9E32-D26301110E4E}"/>
              </a:ext>
            </a:extLst>
          </p:cNvPr>
          <p:cNvSpPr/>
          <p:nvPr/>
        </p:nvSpPr>
        <p:spPr>
          <a:xfrm>
            <a:off x="618185" y="2549104"/>
            <a:ext cx="360000" cy="360000"/>
          </a:xfrm>
          <a:prstGeom prst="rect">
            <a:avLst/>
          </a:prstGeom>
          <a:solidFill>
            <a:srgbClr val="BA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DA6777C-57F6-4CFC-9A83-D3825602146F}"/>
              </a:ext>
            </a:extLst>
          </p:cNvPr>
          <p:cNvSpPr txBox="1"/>
          <p:nvPr/>
        </p:nvSpPr>
        <p:spPr>
          <a:xfrm>
            <a:off x="964697" y="655756"/>
            <a:ext cx="978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Helvetica LT Pro" panose="020B0504020202020204" pitchFamily="34" charset="0"/>
              </a:rPr>
              <a:t>#FFE669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32C1808-1B16-410E-BD4F-66765C53CDB3}"/>
              </a:ext>
            </a:extLst>
          </p:cNvPr>
          <p:cNvSpPr txBox="1"/>
          <p:nvPr/>
        </p:nvSpPr>
        <p:spPr>
          <a:xfrm>
            <a:off x="964697" y="1138714"/>
            <a:ext cx="978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Helvetica LT Pro" panose="020B0504020202020204" pitchFamily="34" charset="0"/>
              </a:rPr>
              <a:t>#D18B0F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DEF10AF-87D4-4194-A0ED-55614DB0E337}"/>
              </a:ext>
            </a:extLst>
          </p:cNvPr>
          <p:cNvSpPr txBox="1"/>
          <p:nvPr/>
        </p:nvSpPr>
        <p:spPr>
          <a:xfrm>
            <a:off x="964697" y="1621672"/>
            <a:ext cx="978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Helvetica LT Pro" panose="020B0504020202020204" pitchFamily="34" charset="0"/>
              </a:rPr>
              <a:t>#080A0D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2B55C86-D220-4EF4-A337-BB7D12258791}"/>
              </a:ext>
            </a:extLst>
          </p:cNvPr>
          <p:cNvSpPr txBox="1"/>
          <p:nvPr/>
        </p:nvSpPr>
        <p:spPr>
          <a:xfrm>
            <a:off x="964697" y="2113171"/>
            <a:ext cx="978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Helvetica LT Pro" panose="020B0504020202020204" pitchFamily="34" charset="0"/>
              </a:rPr>
              <a:t>#6F6F5E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413E3A5-CEAF-4598-A72F-8874191584FB}"/>
              </a:ext>
            </a:extLst>
          </p:cNvPr>
          <p:cNvSpPr txBox="1"/>
          <p:nvPr/>
        </p:nvSpPr>
        <p:spPr>
          <a:xfrm>
            <a:off x="964697" y="2605993"/>
            <a:ext cx="978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Helvetica LT Pro" panose="020B0504020202020204" pitchFamily="34" charset="0"/>
              </a:rPr>
              <a:t>#BAC2C2</a:t>
            </a:r>
          </a:p>
        </p:txBody>
      </p:sp>
    </p:spTree>
    <p:extLst>
      <p:ext uri="{BB962C8B-B14F-4D97-AF65-F5344CB8AC3E}">
        <p14:creationId xmlns:p14="http://schemas.microsoft.com/office/powerpoint/2010/main" val="66587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LT Pro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Ansgar Wolsing</dc:creator>
  <cp:lastModifiedBy>Ansgar Wolsing</cp:lastModifiedBy>
  <cp:revision>3</cp:revision>
  <dcterms:created xsi:type="dcterms:W3CDTF">2021-07-03T13:08:20Z</dcterms:created>
  <dcterms:modified xsi:type="dcterms:W3CDTF">2021-07-04T14:28:10Z</dcterms:modified>
</cp:coreProperties>
</file>