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>
      <p:cViewPr varScale="1">
        <p:scale>
          <a:sx n="124" d="100"/>
          <a:sy n="124" d="100"/>
        </p:scale>
        <p:origin x="5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232" y="408706"/>
            <a:ext cx="6191884" cy="326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32" y="1452125"/>
            <a:ext cx="11530880" cy="194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14000" y="6555609"/>
            <a:ext cx="196850" cy="164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7C0B1E-3045-1B0D-07EA-CB365FC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B33484-5B9F-6F58-40B0-011816737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Goldman Sachs &amp; Co.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3Q24 GS Earnings Results Presentation</dc:title>
  <cp:lastModifiedBy>Alex Parker</cp:lastModifiedBy>
  <cp:revision>1</cp:revision>
  <dcterms:created xsi:type="dcterms:W3CDTF">2024-11-18T16:26:07Z</dcterms:created>
  <dcterms:modified xsi:type="dcterms:W3CDTF">2024-11-18T22:29:30Z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</vt:lpwstr>
  </property>
  <property fmtid="{D5CDD505-2E9C-101B-9397-08002B2CF9AE}" pid="3" name="Created">
    <vt:filetime>2024-10-14T00:00:00Z</vt:filetime>
  </property>
  <property fmtid="{D5CDD505-2E9C-101B-9397-08002B2CF9AE}" pid="4" name="Creator">
    <vt:lpwstr>Acrobat PDFMaker 20 for PowerPoint</vt:lpwstr>
  </property>
  <property fmtid="{D5CDD505-2E9C-101B-9397-08002B2CF9AE}" pid="5" name="LastSaved">
    <vt:filetime>2024-11-18T00:00:00Z</vt:filetime>
  </property>
  <property fmtid="{D5CDD505-2E9C-101B-9397-08002B2CF9AE}" pid="6" name="Producer">
    <vt:lpwstr>macOS Version 15.1 (Build 24B2083) Quartz PDFContext, AppendMode 1.1</vt:lpwstr>
  </property>
  <property fmtid="{D5CDD505-2E9C-101B-9397-08002B2CF9AE}" pid="7" name="TitusGUID">
    <vt:lpwstr>3ac6b3f4-c988-4fd4-bc8a-6ce1390c5149</vt:lpwstr>
  </property>
</Properties>
</file>