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5"/>
  </p:notesMasterIdLst>
  <p:sldIdLst>
    <p:sldId id="256" r:id="rId2"/>
    <p:sldId id="258" r:id="rId3"/>
    <p:sldId id="259" r:id="rId4"/>
    <p:sldId id="260" r:id="rId5"/>
    <p:sldId id="262" r:id="rId6"/>
    <p:sldId id="264" r:id="rId7"/>
    <p:sldId id="313" r:id="rId8"/>
    <p:sldId id="312" r:id="rId9"/>
    <p:sldId id="314" r:id="rId10"/>
    <p:sldId id="263" r:id="rId11"/>
    <p:sldId id="315" r:id="rId12"/>
    <p:sldId id="316" r:id="rId13"/>
    <p:sldId id="31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00FB3-A145-49B3-A1A8-82D16B96C022}" v="56" dt="2024-01-12T18:28:26.626"/>
  </p1510:revLst>
</p1510:revInfo>
</file>

<file path=ppt/tableStyles.xml><?xml version="1.0" encoding="utf-8"?>
<a:tblStyleLst xmlns:a="http://schemas.openxmlformats.org/drawingml/2006/main" def="{A15CF1AE-F461-4EF6-8AC9-63D19191C295}">
  <a:tblStyle styleId="{A15CF1AE-F461-4EF6-8AC9-63D19191C2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6" d="100"/>
          <a:sy n="26" d="100"/>
        </p:scale>
        <p:origin x="31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UISSAL ALLALI" userId="135f2911337eb03a" providerId="LiveId" clId="{94200FB3-A145-49B3-A1A8-82D16B96C022}"/>
    <pc:docChg chg="undo custSel addSld delSld modSld sldOrd delMainMaster">
      <pc:chgData name="OUISSAL ALLALI" userId="135f2911337eb03a" providerId="LiveId" clId="{94200FB3-A145-49B3-A1A8-82D16B96C022}" dt="2024-01-15T08:56:52.643" v="1990" actId="1076"/>
      <pc:docMkLst>
        <pc:docMk/>
      </pc:docMkLst>
      <pc:sldChg chg="modSp mod">
        <pc:chgData name="OUISSAL ALLALI" userId="135f2911337eb03a" providerId="LiveId" clId="{94200FB3-A145-49B3-A1A8-82D16B96C022}" dt="2024-01-13T18:30:55.499" v="1887" actId="404"/>
        <pc:sldMkLst>
          <pc:docMk/>
          <pc:sldMk cId="0" sldId="256"/>
        </pc:sldMkLst>
        <pc:spChg chg="mod">
          <ac:chgData name="OUISSAL ALLALI" userId="135f2911337eb03a" providerId="LiveId" clId="{94200FB3-A145-49B3-A1A8-82D16B96C022}" dt="2024-01-13T18:30:55.499" v="1887" actId="404"/>
          <ac:spMkLst>
            <pc:docMk/>
            <pc:sldMk cId="0" sldId="256"/>
            <ac:spMk id="6" creationId="{3F375890-AD4D-1484-0236-A43A61EC46F7}"/>
          </ac:spMkLst>
        </pc:spChg>
      </pc:sldChg>
      <pc:sldChg chg="modNotesTx">
        <pc:chgData name="OUISSAL ALLALI" userId="135f2911337eb03a" providerId="LiveId" clId="{94200FB3-A145-49B3-A1A8-82D16B96C022}" dt="2024-01-15T08:53:51.503" v="1984" actId="20577"/>
        <pc:sldMkLst>
          <pc:docMk/>
          <pc:sldMk cId="0" sldId="259"/>
        </pc:sldMkLst>
      </pc:sldChg>
      <pc:sldChg chg="del">
        <pc:chgData name="OUISSAL ALLALI" userId="135f2911337eb03a" providerId="LiveId" clId="{94200FB3-A145-49B3-A1A8-82D16B96C022}" dt="2024-01-12T15:52:46.747" v="0" actId="47"/>
        <pc:sldMkLst>
          <pc:docMk/>
          <pc:sldMk cId="0" sldId="261"/>
        </pc:sldMkLst>
      </pc:sldChg>
      <pc:sldChg chg="addSp delSp modSp mod modNotesTx">
        <pc:chgData name="OUISSAL ALLALI" userId="135f2911337eb03a" providerId="LiveId" clId="{94200FB3-A145-49B3-A1A8-82D16B96C022}" dt="2024-01-12T16:18:03.681" v="210" actId="14100"/>
        <pc:sldMkLst>
          <pc:docMk/>
          <pc:sldMk cId="0" sldId="262"/>
        </pc:sldMkLst>
        <pc:spChg chg="add del mod">
          <ac:chgData name="OUISSAL ALLALI" userId="135f2911337eb03a" providerId="LiveId" clId="{94200FB3-A145-49B3-A1A8-82D16B96C022}" dt="2024-01-12T15:54:21.594" v="38" actId="478"/>
          <ac:spMkLst>
            <pc:docMk/>
            <pc:sldMk cId="0" sldId="262"/>
            <ac:spMk id="3" creationId="{E62764FD-B8DC-D090-A6A1-B9B6CEEA17B1}"/>
          </ac:spMkLst>
        </pc:spChg>
        <pc:spChg chg="add del mod">
          <ac:chgData name="OUISSAL ALLALI" userId="135f2911337eb03a" providerId="LiveId" clId="{94200FB3-A145-49B3-A1A8-82D16B96C022}" dt="2024-01-12T15:54:52.719" v="54" actId="478"/>
          <ac:spMkLst>
            <pc:docMk/>
            <pc:sldMk cId="0" sldId="262"/>
            <ac:spMk id="5" creationId="{3C2A91C9-26DE-F102-C4FB-DCA164147A09}"/>
          </ac:spMkLst>
        </pc:spChg>
        <pc:spChg chg="add mod">
          <ac:chgData name="OUISSAL ALLALI" userId="135f2911337eb03a" providerId="LiveId" clId="{94200FB3-A145-49B3-A1A8-82D16B96C022}" dt="2024-01-12T16:17:29.394" v="204" actId="113"/>
          <ac:spMkLst>
            <pc:docMk/>
            <pc:sldMk cId="0" sldId="262"/>
            <ac:spMk id="7" creationId="{410D68AC-F6BC-B2BF-78EC-39E359B85443}"/>
          </ac:spMkLst>
        </pc:spChg>
        <pc:spChg chg="add mod">
          <ac:chgData name="OUISSAL ALLALI" userId="135f2911337eb03a" providerId="LiveId" clId="{94200FB3-A145-49B3-A1A8-82D16B96C022}" dt="2024-01-12T16:17:14.965" v="201" actId="1076"/>
          <ac:spMkLst>
            <pc:docMk/>
            <pc:sldMk cId="0" sldId="262"/>
            <ac:spMk id="9" creationId="{5DEA7F79-A445-D649-EF5C-2C378E11EED6}"/>
          </ac:spMkLst>
        </pc:spChg>
        <pc:spChg chg="add del mod">
          <ac:chgData name="OUISSAL ALLALI" userId="135f2911337eb03a" providerId="LiveId" clId="{94200FB3-A145-49B3-A1A8-82D16B96C022}" dt="2024-01-12T16:12:13.182" v="163" actId="478"/>
          <ac:spMkLst>
            <pc:docMk/>
            <pc:sldMk cId="0" sldId="262"/>
            <ac:spMk id="11" creationId="{0FD7F5B5-CA2C-2228-03AF-07A26ED90C54}"/>
          </ac:spMkLst>
        </pc:spChg>
        <pc:spChg chg="add mod">
          <ac:chgData name="OUISSAL ALLALI" userId="135f2911337eb03a" providerId="LiveId" clId="{94200FB3-A145-49B3-A1A8-82D16B96C022}" dt="2024-01-12T16:16:52.581" v="198" actId="1076"/>
          <ac:spMkLst>
            <pc:docMk/>
            <pc:sldMk cId="0" sldId="262"/>
            <ac:spMk id="13" creationId="{466B6699-3E56-4E58-FD8F-41521D2FAD9B}"/>
          </ac:spMkLst>
        </pc:spChg>
        <pc:spChg chg="add del mod">
          <ac:chgData name="OUISSAL ALLALI" userId="135f2911337eb03a" providerId="LiveId" clId="{94200FB3-A145-49B3-A1A8-82D16B96C022}" dt="2024-01-12T16:11:52.935" v="156" actId="478"/>
          <ac:spMkLst>
            <pc:docMk/>
            <pc:sldMk cId="0" sldId="262"/>
            <ac:spMk id="15" creationId="{62C675DB-DFDF-A13F-DF03-547FB008D620}"/>
          </ac:spMkLst>
        </pc:spChg>
        <pc:spChg chg="add del mod">
          <ac:chgData name="OUISSAL ALLALI" userId="135f2911337eb03a" providerId="LiveId" clId="{94200FB3-A145-49B3-A1A8-82D16B96C022}" dt="2024-01-12T16:13:24.088" v="178"/>
          <ac:spMkLst>
            <pc:docMk/>
            <pc:sldMk cId="0" sldId="262"/>
            <ac:spMk id="17" creationId="{F7F5565F-474D-BE23-9728-E188E7D3C54C}"/>
          </ac:spMkLst>
        </pc:spChg>
        <pc:spChg chg="add mod">
          <ac:chgData name="OUISSAL ALLALI" userId="135f2911337eb03a" providerId="LiveId" clId="{94200FB3-A145-49B3-A1A8-82D16B96C022}" dt="2024-01-12T16:18:03.681" v="210" actId="14100"/>
          <ac:spMkLst>
            <pc:docMk/>
            <pc:sldMk cId="0" sldId="262"/>
            <ac:spMk id="19" creationId="{2D7C2C86-66A3-E596-5EF7-6FEE4A999F00}"/>
          </ac:spMkLst>
        </pc:spChg>
        <pc:spChg chg="mod">
          <ac:chgData name="OUISSAL ALLALI" userId="135f2911337eb03a" providerId="LiveId" clId="{94200FB3-A145-49B3-A1A8-82D16B96C022}" dt="2024-01-12T16:17:23.738" v="203" actId="1076"/>
          <ac:spMkLst>
            <pc:docMk/>
            <pc:sldMk cId="0" sldId="262"/>
            <ac:spMk id="348" creationId="{00000000-0000-0000-0000-000000000000}"/>
          </ac:spMkLst>
        </pc:spChg>
        <pc:spChg chg="del">
          <ac:chgData name="OUISSAL ALLALI" userId="135f2911337eb03a" providerId="LiveId" clId="{94200FB3-A145-49B3-A1A8-82D16B96C022}" dt="2024-01-12T15:54:18.572" v="37" actId="478"/>
          <ac:spMkLst>
            <pc:docMk/>
            <pc:sldMk cId="0" sldId="262"/>
            <ac:spMk id="349" creationId="{00000000-0000-0000-0000-000000000000}"/>
          </ac:spMkLst>
        </pc:spChg>
        <pc:spChg chg="del">
          <ac:chgData name="OUISSAL ALLALI" userId="135f2911337eb03a" providerId="LiveId" clId="{94200FB3-A145-49B3-A1A8-82D16B96C022}" dt="2024-01-12T15:54:23.428" v="39" actId="478"/>
          <ac:spMkLst>
            <pc:docMk/>
            <pc:sldMk cId="0" sldId="262"/>
            <ac:spMk id="350" creationId="{00000000-0000-0000-0000-000000000000}"/>
          </ac:spMkLst>
        </pc:spChg>
      </pc:sldChg>
      <pc:sldChg chg="addSp delSp modSp mod modNotesTx">
        <pc:chgData name="OUISSAL ALLALI" userId="135f2911337eb03a" providerId="LiveId" clId="{94200FB3-A145-49B3-A1A8-82D16B96C022}" dt="2024-01-14T14:58:51.538" v="1943" actId="12"/>
        <pc:sldMkLst>
          <pc:docMk/>
          <pc:sldMk cId="0" sldId="263"/>
        </pc:sldMkLst>
        <pc:spChg chg="add mod">
          <ac:chgData name="OUISSAL ALLALI" userId="135f2911337eb03a" providerId="LiveId" clId="{94200FB3-A145-49B3-A1A8-82D16B96C022}" dt="2024-01-14T14:58:51.538" v="1943" actId="12"/>
          <ac:spMkLst>
            <pc:docMk/>
            <pc:sldMk cId="0" sldId="263"/>
            <ac:spMk id="3" creationId="{6330AE3C-FD8A-CF49-6FF1-4FEAB41B3902}"/>
          </ac:spMkLst>
        </pc:spChg>
        <pc:spChg chg="add del mod">
          <ac:chgData name="OUISSAL ALLALI" userId="135f2911337eb03a" providerId="LiveId" clId="{94200FB3-A145-49B3-A1A8-82D16B96C022}" dt="2024-01-12T16:44:51.269" v="369" actId="478"/>
          <ac:spMkLst>
            <pc:docMk/>
            <pc:sldMk cId="0" sldId="263"/>
            <ac:spMk id="3" creationId="{B6223B9B-C1EC-274B-BD2A-8AF3D5813685}"/>
          </ac:spMkLst>
        </pc:spChg>
        <pc:spChg chg="add del mod">
          <ac:chgData name="OUISSAL ALLALI" userId="135f2911337eb03a" providerId="LiveId" clId="{94200FB3-A145-49B3-A1A8-82D16B96C022}" dt="2024-01-12T16:44:51.269" v="369" actId="478"/>
          <ac:spMkLst>
            <pc:docMk/>
            <pc:sldMk cId="0" sldId="263"/>
            <ac:spMk id="5" creationId="{485021D3-60CD-F1C0-415A-45996D1774D5}"/>
          </ac:spMkLst>
        </pc:spChg>
        <pc:spChg chg="add del mod">
          <ac:chgData name="OUISSAL ALLALI" userId="135f2911337eb03a" providerId="LiveId" clId="{94200FB3-A145-49B3-A1A8-82D16B96C022}" dt="2024-01-12T16:45:09.895" v="372" actId="21"/>
          <ac:spMkLst>
            <pc:docMk/>
            <pc:sldMk cId="0" sldId="263"/>
            <ac:spMk id="6" creationId="{DAFD03B3-19E4-D61A-4137-C44E9FA54C3C}"/>
          </ac:spMkLst>
        </pc:spChg>
        <pc:spChg chg="add del mod">
          <ac:chgData name="OUISSAL ALLALI" userId="135f2911337eb03a" providerId="LiveId" clId="{94200FB3-A145-49B3-A1A8-82D16B96C022}" dt="2024-01-12T16:45:09.895" v="372" actId="21"/>
          <ac:spMkLst>
            <pc:docMk/>
            <pc:sldMk cId="0" sldId="263"/>
            <ac:spMk id="8" creationId="{0B72CD70-4701-07CE-A8B1-4B752ABA9832}"/>
          </ac:spMkLst>
        </pc:spChg>
        <pc:spChg chg="add del mod">
          <ac:chgData name="OUISSAL ALLALI" userId="135f2911337eb03a" providerId="LiveId" clId="{94200FB3-A145-49B3-A1A8-82D16B96C022}" dt="2024-01-12T16:45:09.895" v="372" actId="21"/>
          <ac:spMkLst>
            <pc:docMk/>
            <pc:sldMk cId="0" sldId="263"/>
            <ac:spMk id="12" creationId="{7370D939-8A90-2ACF-8CD0-D3CC3C55EDA5}"/>
          </ac:spMkLst>
        </pc:spChg>
        <pc:spChg chg="add del mod">
          <ac:chgData name="OUISSAL ALLALI" userId="135f2911337eb03a" providerId="LiveId" clId="{94200FB3-A145-49B3-A1A8-82D16B96C022}" dt="2024-01-12T16:45:09.895" v="372" actId="21"/>
          <ac:spMkLst>
            <pc:docMk/>
            <pc:sldMk cId="0" sldId="263"/>
            <ac:spMk id="14" creationId="{7565926B-034D-0F88-25CB-DDC242742E7A}"/>
          </ac:spMkLst>
        </pc:spChg>
        <pc:spChg chg="del">
          <ac:chgData name="OUISSAL ALLALI" userId="135f2911337eb03a" providerId="LiveId" clId="{94200FB3-A145-49B3-A1A8-82D16B96C022}" dt="2024-01-12T16:44:38.845" v="367" actId="478"/>
          <ac:spMkLst>
            <pc:docMk/>
            <pc:sldMk cId="0" sldId="263"/>
            <ac:spMk id="355" creationId="{00000000-0000-0000-0000-000000000000}"/>
          </ac:spMkLst>
        </pc:spChg>
        <pc:spChg chg="del mod">
          <ac:chgData name="OUISSAL ALLALI" userId="135f2911337eb03a" providerId="LiveId" clId="{94200FB3-A145-49B3-A1A8-82D16B96C022}" dt="2024-01-12T16:44:38.845" v="367" actId="478"/>
          <ac:spMkLst>
            <pc:docMk/>
            <pc:sldMk cId="0" sldId="263"/>
            <ac:spMk id="356" creationId="{00000000-0000-0000-0000-000000000000}"/>
          </ac:spMkLst>
        </pc:spChg>
      </pc:sldChg>
      <pc:sldChg chg="addSp delSp modSp mod ord">
        <pc:chgData name="OUISSAL ALLALI" userId="135f2911337eb03a" providerId="LiveId" clId="{94200FB3-A145-49B3-A1A8-82D16B96C022}" dt="2024-01-15T08:56:52.643" v="1990" actId="1076"/>
        <pc:sldMkLst>
          <pc:docMk/>
          <pc:sldMk cId="0" sldId="264"/>
        </pc:sldMkLst>
        <pc:spChg chg="add del mod">
          <ac:chgData name="OUISSAL ALLALI" userId="135f2911337eb03a" providerId="LiveId" clId="{94200FB3-A145-49B3-A1A8-82D16B96C022}" dt="2024-01-12T16:45:18.515" v="374" actId="478"/>
          <ac:spMkLst>
            <pc:docMk/>
            <pc:sldMk cId="0" sldId="264"/>
            <ac:spMk id="3" creationId="{0DED35EA-E92A-3294-A283-C9385A37E74A}"/>
          </ac:spMkLst>
        </pc:spChg>
        <pc:spChg chg="add del mod">
          <ac:chgData name="OUISSAL ALLALI" userId="135f2911337eb03a" providerId="LiveId" clId="{94200FB3-A145-49B3-A1A8-82D16B96C022}" dt="2024-01-12T16:45:18.515" v="374" actId="478"/>
          <ac:spMkLst>
            <pc:docMk/>
            <pc:sldMk cId="0" sldId="264"/>
            <ac:spMk id="5" creationId="{FF7D0CB0-A29B-5171-815C-FAF599838837}"/>
          </ac:spMkLst>
        </pc:spChg>
        <pc:spChg chg="add del mod">
          <ac:chgData name="OUISSAL ALLALI" userId="135f2911337eb03a" providerId="LiveId" clId="{94200FB3-A145-49B3-A1A8-82D16B96C022}" dt="2024-01-12T16:45:18.515" v="374" actId="478"/>
          <ac:spMkLst>
            <pc:docMk/>
            <pc:sldMk cId="0" sldId="264"/>
            <ac:spMk id="7" creationId="{EAE81D6B-EEDC-2DED-AA99-4F8584CA2DB9}"/>
          </ac:spMkLst>
        </pc:spChg>
        <pc:spChg chg="add del mod">
          <ac:chgData name="OUISSAL ALLALI" userId="135f2911337eb03a" providerId="LiveId" clId="{94200FB3-A145-49B3-A1A8-82D16B96C022}" dt="2024-01-12T16:45:18.515" v="374" actId="478"/>
          <ac:spMkLst>
            <pc:docMk/>
            <pc:sldMk cId="0" sldId="264"/>
            <ac:spMk id="9" creationId="{3A1E9D89-9323-B9D8-D902-6FE2241D2819}"/>
          </ac:spMkLst>
        </pc:spChg>
        <pc:spChg chg="add del mod">
          <ac:chgData name="OUISSAL ALLALI" userId="135f2911337eb03a" providerId="LiveId" clId="{94200FB3-A145-49B3-A1A8-82D16B96C022}" dt="2024-01-12T16:45:18.515" v="374" actId="478"/>
          <ac:spMkLst>
            <pc:docMk/>
            <pc:sldMk cId="0" sldId="264"/>
            <ac:spMk id="11" creationId="{8075EB90-7B88-9B10-E79E-408983BB8425}"/>
          </ac:spMkLst>
        </pc:spChg>
        <pc:spChg chg="add mod">
          <ac:chgData name="OUISSAL ALLALI" userId="135f2911337eb03a" providerId="LiveId" clId="{94200FB3-A145-49B3-A1A8-82D16B96C022}" dt="2024-01-12T16:46:27.921" v="405" actId="1076"/>
          <ac:spMkLst>
            <pc:docMk/>
            <pc:sldMk cId="0" sldId="264"/>
            <ac:spMk id="12" creationId="{DAFD03B3-19E4-D61A-4137-C44E9FA54C3C}"/>
          </ac:spMkLst>
        </pc:spChg>
        <pc:spChg chg="add mod">
          <ac:chgData name="OUISSAL ALLALI" userId="135f2911337eb03a" providerId="LiveId" clId="{94200FB3-A145-49B3-A1A8-82D16B96C022}" dt="2024-01-15T08:56:02.704" v="1988" actId="20577"/>
          <ac:spMkLst>
            <pc:docMk/>
            <pc:sldMk cId="0" sldId="264"/>
            <ac:spMk id="13" creationId="{0B72CD70-4701-07CE-A8B1-4B752ABA9832}"/>
          </ac:spMkLst>
        </pc:spChg>
        <pc:spChg chg="add mod">
          <ac:chgData name="OUISSAL ALLALI" userId="135f2911337eb03a" providerId="LiveId" clId="{94200FB3-A145-49B3-A1A8-82D16B96C022}" dt="2024-01-15T08:56:47.104" v="1989" actId="1076"/>
          <ac:spMkLst>
            <pc:docMk/>
            <pc:sldMk cId="0" sldId="264"/>
            <ac:spMk id="14" creationId="{7370D939-8A90-2ACF-8CD0-D3CC3C55EDA5}"/>
          </ac:spMkLst>
        </pc:spChg>
        <pc:spChg chg="add mod">
          <ac:chgData name="OUISSAL ALLALI" userId="135f2911337eb03a" providerId="LiveId" clId="{94200FB3-A145-49B3-A1A8-82D16B96C022}" dt="2024-01-15T08:56:52.643" v="1990" actId="1076"/>
          <ac:spMkLst>
            <pc:docMk/>
            <pc:sldMk cId="0" sldId="264"/>
            <ac:spMk id="15" creationId="{7565926B-034D-0F88-25CB-DDC242742E7A}"/>
          </ac:spMkLst>
        </pc:spChg>
        <pc:spChg chg="del topLvl">
          <ac:chgData name="OUISSAL ALLALI" userId="135f2911337eb03a" providerId="LiveId" clId="{94200FB3-A145-49B3-A1A8-82D16B96C022}" dt="2024-01-12T16:45:24.545" v="375" actId="478"/>
          <ac:spMkLst>
            <pc:docMk/>
            <pc:sldMk cId="0" sldId="264"/>
            <ac:spMk id="362" creationId="{00000000-0000-0000-0000-000000000000}"/>
          </ac:spMkLst>
        </pc:spChg>
        <pc:spChg chg="del">
          <ac:chgData name="OUISSAL ALLALI" userId="135f2911337eb03a" providerId="LiveId" clId="{94200FB3-A145-49B3-A1A8-82D16B96C022}" dt="2024-01-12T16:45:15.451" v="373" actId="478"/>
          <ac:spMkLst>
            <pc:docMk/>
            <pc:sldMk cId="0" sldId="264"/>
            <ac:spMk id="364" creationId="{00000000-0000-0000-0000-000000000000}"/>
          </ac:spMkLst>
        </pc:spChg>
        <pc:spChg chg="del">
          <ac:chgData name="OUISSAL ALLALI" userId="135f2911337eb03a" providerId="LiveId" clId="{94200FB3-A145-49B3-A1A8-82D16B96C022}" dt="2024-01-12T16:45:15.451" v="373" actId="478"/>
          <ac:spMkLst>
            <pc:docMk/>
            <pc:sldMk cId="0" sldId="264"/>
            <ac:spMk id="365" creationId="{00000000-0000-0000-0000-000000000000}"/>
          </ac:spMkLst>
        </pc:spChg>
        <pc:spChg chg="del">
          <ac:chgData name="OUISSAL ALLALI" userId="135f2911337eb03a" providerId="LiveId" clId="{94200FB3-A145-49B3-A1A8-82D16B96C022}" dt="2024-01-12T16:45:15.451" v="373" actId="478"/>
          <ac:spMkLst>
            <pc:docMk/>
            <pc:sldMk cId="0" sldId="264"/>
            <ac:spMk id="366" creationId="{00000000-0000-0000-0000-000000000000}"/>
          </ac:spMkLst>
        </pc:spChg>
        <pc:spChg chg="del">
          <ac:chgData name="OUISSAL ALLALI" userId="135f2911337eb03a" providerId="LiveId" clId="{94200FB3-A145-49B3-A1A8-82D16B96C022}" dt="2024-01-12T16:45:15.451" v="373" actId="478"/>
          <ac:spMkLst>
            <pc:docMk/>
            <pc:sldMk cId="0" sldId="264"/>
            <ac:spMk id="367" creationId="{00000000-0000-0000-0000-000000000000}"/>
          </ac:spMkLst>
        </pc:spChg>
        <pc:spChg chg="del">
          <ac:chgData name="OUISSAL ALLALI" userId="135f2911337eb03a" providerId="LiveId" clId="{94200FB3-A145-49B3-A1A8-82D16B96C022}" dt="2024-01-12T16:45:15.451" v="373" actId="478"/>
          <ac:spMkLst>
            <pc:docMk/>
            <pc:sldMk cId="0" sldId="264"/>
            <ac:spMk id="368" creationId="{00000000-0000-0000-0000-000000000000}"/>
          </ac:spMkLst>
        </pc:spChg>
        <pc:grpChg chg="del">
          <ac:chgData name="OUISSAL ALLALI" userId="135f2911337eb03a" providerId="LiveId" clId="{94200FB3-A145-49B3-A1A8-82D16B96C022}" dt="2024-01-12T16:45:24.545" v="375" actId="478"/>
          <ac:grpSpMkLst>
            <pc:docMk/>
            <pc:sldMk cId="0" sldId="264"/>
            <ac:grpSpMk id="361" creationId="{00000000-0000-0000-0000-000000000000}"/>
          </ac:grpSpMkLst>
        </pc:grpChg>
        <pc:grpChg chg="del">
          <ac:chgData name="OUISSAL ALLALI" userId="135f2911337eb03a" providerId="LiveId" clId="{94200FB3-A145-49B3-A1A8-82D16B96C022}" dt="2024-01-12T16:45:15.451" v="373" actId="478"/>
          <ac:grpSpMkLst>
            <pc:docMk/>
            <pc:sldMk cId="0" sldId="264"/>
            <ac:grpSpMk id="369" creationId="{00000000-0000-0000-0000-000000000000}"/>
          </ac:grpSpMkLst>
        </pc:grpChg>
        <pc:grpChg chg="del">
          <ac:chgData name="OUISSAL ALLALI" userId="135f2911337eb03a" providerId="LiveId" clId="{94200FB3-A145-49B3-A1A8-82D16B96C022}" dt="2024-01-12T16:45:15.451" v="373" actId="478"/>
          <ac:grpSpMkLst>
            <pc:docMk/>
            <pc:sldMk cId="0" sldId="264"/>
            <ac:grpSpMk id="381" creationId="{00000000-0000-0000-0000-000000000000}"/>
          </ac:grpSpMkLst>
        </pc:grpChg>
        <pc:cxnChg chg="topLvl">
          <ac:chgData name="OUISSAL ALLALI" userId="135f2911337eb03a" providerId="LiveId" clId="{94200FB3-A145-49B3-A1A8-82D16B96C022}" dt="2024-01-12T16:45:24.545" v="375" actId="478"/>
          <ac:cxnSpMkLst>
            <pc:docMk/>
            <pc:sldMk cId="0" sldId="264"/>
            <ac:cxnSpMk id="363" creationId="{00000000-0000-0000-0000-000000000000}"/>
          </ac:cxnSpMkLst>
        </pc:cxnChg>
      </pc:sldChg>
      <pc:sldChg chg="del">
        <pc:chgData name="OUISSAL ALLALI" userId="135f2911337eb03a" providerId="LiveId" clId="{94200FB3-A145-49B3-A1A8-82D16B96C022}" dt="2024-01-12T18:00:34.312" v="1095" actId="47"/>
        <pc:sldMkLst>
          <pc:docMk/>
          <pc:sldMk cId="0" sldId="265"/>
        </pc:sldMkLst>
      </pc:sldChg>
      <pc:sldChg chg="del">
        <pc:chgData name="OUISSAL ALLALI" userId="135f2911337eb03a" providerId="LiveId" clId="{94200FB3-A145-49B3-A1A8-82D16B96C022}" dt="2024-01-12T18:28:51.356" v="1772" actId="47"/>
        <pc:sldMkLst>
          <pc:docMk/>
          <pc:sldMk cId="0" sldId="266"/>
        </pc:sldMkLst>
      </pc:sldChg>
      <pc:sldChg chg="del">
        <pc:chgData name="OUISSAL ALLALI" userId="135f2911337eb03a" providerId="LiveId" clId="{94200FB3-A145-49B3-A1A8-82D16B96C022}" dt="2024-01-12T18:30:01.960" v="1817" actId="47"/>
        <pc:sldMkLst>
          <pc:docMk/>
          <pc:sldMk cId="0" sldId="267"/>
        </pc:sldMkLst>
      </pc:sldChg>
      <pc:sldChg chg="del">
        <pc:chgData name="OUISSAL ALLALI" userId="135f2911337eb03a" providerId="LiveId" clId="{94200FB3-A145-49B3-A1A8-82D16B96C022}" dt="2024-01-12T18:30:00.862" v="1816" actId="47"/>
        <pc:sldMkLst>
          <pc:docMk/>
          <pc:sldMk cId="0" sldId="268"/>
        </pc:sldMkLst>
      </pc:sldChg>
      <pc:sldChg chg="del">
        <pc:chgData name="OUISSAL ALLALI" userId="135f2911337eb03a" providerId="LiveId" clId="{94200FB3-A145-49B3-A1A8-82D16B96C022}" dt="2024-01-12T18:30:00.574" v="1815" actId="47"/>
        <pc:sldMkLst>
          <pc:docMk/>
          <pc:sldMk cId="0" sldId="269"/>
        </pc:sldMkLst>
      </pc:sldChg>
      <pc:sldChg chg="del">
        <pc:chgData name="OUISSAL ALLALI" userId="135f2911337eb03a" providerId="LiveId" clId="{94200FB3-A145-49B3-A1A8-82D16B96C022}" dt="2024-01-12T18:30:00.258" v="1814" actId="47"/>
        <pc:sldMkLst>
          <pc:docMk/>
          <pc:sldMk cId="0" sldId="270"/>
        </pc:sldMkLst>
      </pc:sldChg>
      <pc:sldChg chg="del">
        <pc:chgData name="OUISSAL ALLALI" userId="135f2911337eb03a" providerId="LiveId" clId="{94200FB3-A145-49B3-A1A8-82D16B96C022}" dt="2024-01-12T18:29:59.960" v="1813" actId="47"/>
        <pc:sldMkLst>
          <pc:docMk/>
          <pc:sldMk cId="0" sldId="271"/>
        </pc:sldMkLst>
      </pc:sldChg>
      <pc:sldChg chg="del">
        <pc:chgData name="OUISSAL ALLALI" userId="135f2911337eb03a" providerId="LiveId" clId="{94200FB3-A145-49B3-A1A8-82D16B96C022}" dt="2024-01-12T18:29:59.503" v="1812" actId="47"/>
        <pc:sldMkLst>
          <pc:docMk/>
          <pc:sldMk cId="0" sldId="272"/>
        </pc:sldMkLst>
      </pc:sldChg>
      <pc:sldChg chg="del">
        <pc:chgData name="OUISSAL ALLALI" userId="135f2911337eb03a" providerId="LiveId" clId="{94200FB3-A145-49B3-A1A8-82D16B96C022}" dt="2024-01-12T18:29:58.781" v="1811" actId="47"/>
        <pc:sldMkLst>
          <pc:docMk/>
          <pc:sldMk cId="0" sldId="273"/>
        </pc:sldMkLst>
      </pc:sldChg>
      <pc:sldChg chg="del">
        <pc:chgData name="OUISSAL ALLALI" userId="135f2911337eb03a" providerId="LiveId" clId="{94200FB3-A145-49B3-A1A8-82D16B96C022}" dt="2024-01-12T18:29:58.228" v="1810" actId="47"/>
        <pc:sldMkLst>
          <pc:docMk/>
          <pc:sldMk cId="0" sldId="274"/>
        </pc:sldMkLst>
      </pc:sldChg>
      <pc:sldChg chg="del">
        <pc:chgData name="OUISSAL ALLALI" userId="135f2911337eb03a" providerId="LiveId" clId="{94200FB3-A145-49B3-A1A8-82D16B96C022}" dt="2024-01-12T18:29:57.694" v="1809" actId="47"/>
        <pc:sldMkLst>
          <pc:docMk/>
          <pc:sldMk cId="0" sldId="275"/>
        </pc:sldMkLst>
      </pc:sldChg>
      <pc:sldChg chg="del">
        <pc:chgData name="OUISSAL ALLALI" userId="135f2911337eb03a" providerId="LiveId" clId="{94200FB3-A145-49B3-A1A8-82D16B96C022}" dt="2024-01-12T18:29:57.011" v="1808" actId="47"/>
        <pc:sldMkLst>
          <pc:docMk/>
          <pc:sldMk cId="0" sldId="276"/>
        </pc:sldMkLst>
      </pc:sldChg>
      <pc:sldChg chg="del">
        <pc:chgData name="OUISSAL ALLALI" userId="135f2911337eb03a" providerId="LiveId" clId="{94200FB3-A145-49B3-A1A8-82D16B96C022}" dt="2024-01-12T18:29:56.339" v="1807" actId="47"/>
        <pc:sldMkLst>
          <pc:docMk/>
          <pc:sldMk cId="0" sldId="277"/>
        </pc:sldMkLst>
      </pc:sldChg>
      <pc:sldChg chg="del">
        <pc:chgData name="OUISSAL ALLALI" userId="135f2911337eb03a" providerId="LiveId" clId="{94200FB3-A145-49B3-A1A8-82D16B96C022}" dt="2024-01-12T18:29:55.690" v="1806" actId="47"/>
        <pc:sldMkLst>
          <pc:docMk/>
          <pc:sldMk cId="0" sldId="278"/>
        </pc:sldMkLst>
      </pc:sldChg>
      <pc:sldChg chg="del">
        <pc:chgData name="OUISSAL ALLALI" userId="135f2911337eb03a" providerId="LiveId" clId="{94200FB3-A145-49B3-A1A8-82D16B96C022}" dt="2024-01-12T18:29:54.172" v="1805" actId="47"/>
        <pc:sldMkLst>
          <pc:docMk/>
          <pc:sldMk cId="0" sldId="279"/>
        </pc:sldMkLst>
      </pc:sldChg>
      <pc:sldChg chg="del">
        <pc:chgData name="OUISSAL ALLALI" userId="135f2911337eb03a" providerId="LiveId" clId="{94200FB3-A145-49B3-A1A8-82D16B96C022}" dt="2024-01-12T18:29:53.341" v="1804" actId="47"/>
        <pc:sldMkLst>
          <pc:docMk/>
          <pc:sldMk cId="0" sldId="280"/>
        </pc:sldMkLst>
      </pc:sldChg>
      <pc:sldChg chg="del">
        <pc:chgData name="OUISSAL ALLALI" userId="135f2911337eb03a" providerId="LiveId" clId="{94200FB3-A145-49B3-A1A8-82D16B96C022}" dt="2024-01-12T18:29:52.624" v="1803" actId="47"/>
        <pc:sldMkLst>
          <pc:docMk/>
          <pc:sldMk cId="0" sldId="281"/>
        </pc:sldMkLst>
      </pc:sldChg>
      <pc:sldChg chg="del">
        <pc:chgData name="OUISSAL ALLALI" userId="135f2911337eb03a" providerId="LiveId" clId="{94200FB3-A145-49B3-A1A8-82D16B96C022}" dt="2024-01-12T18:29:48.089" v="1800" actId="47"/>
        <pc:sldMkLst>
          <pc:docMk/>
          <pc:sldMk cId="0" sldId="282"/>
        </pc:sldMkLst>
      </pc:sldChg>
      <pc:sldChg chg="del">
        <pc:chgData name="OUISSAL ALLALI" userId="135f2911337eb03a" providerId="LiveId" clId="{94200FB3-A145-49B3-A1A8-82D16B96C022}" dt="2024-01-12T18:29:46.422" v="1799" actId="47"/>
        <pc:sldMkLst>
          <pc:docMk/>
          <pc:sldMk cId="0" sldId="283"/>
        </pc:sldMkLst>
      </pc:sldChg>
      <pc:sldChg chg="del">
        <pc:chgData name="OUISSAL ALLALI" userId="135f2911337eb03a" providerId="LiveId" clId="{94200FB3-A145-49B3-A1A8-82D16B96C022}" dt="2024-01-12T18:29:42.439" v="1797" actId="47"/>
        <pc:sldMkLst>
          <pc:docMk/>
          <pc:sldMk cId="0" sldId="284"/>
        </pc:sldMkLst>
      </pc:sldChg>
      <pc:sldChg chg="del">
        <pc:chgData name="OUISSAL ALLALI" userId="135f2911337eb03a" providerId="LiveId" clId="{94200FB3-A145-49B3-A1A8-82D16B96C022}" dt="2024-01-12T18:29:44.473" v="1798" actId="47"/>
        <pc:sldMkLst>
          <pc:docMk/>
          <pc:sldMk cId="0" sldId="285"/>
        </pc:sldMkLst>
      </pc:sldChg>
      <pc:sldChg chg="del">
        <pc:chgData name="OUISSAL ALLALI" userId="135f2911337eb03a" providerId="LiveId" clId="{94200FB3-A145-49B3-A1A8-82D16B96C022}" dt="2024-01-12T18:29:39.104" v="1796" actId="47"/>
        <pc:sldMkLst>
          <pc:docMk/>
          <pc:sldMk cId="0" sldId="286"/>
        </pc:sldMkLst>
      </pc:sldChg>
      <pc:sldChg chg="del">
        <pc:chgData name="OUISSAL ALLALI" userId="135f2911337eb03a" providerId="LiveId" clId="{94200FB3-A145-49B3-A1A8-82D16B96C022}" dt="2024-01-12T18:29:36.370" v="1795" actId="47"/>
        <pc:sldMkLst>
          <pc:docMk/>
          <pc:sldMk cId="0" sldId="287"/>
        </pc:sldMkLst>
      </pc:sldChg>
      <pc:sldChg chg="del">
        <pc:chgData name="OUISSAL ALLALI" userId="135f2911337eb03a" providerId="LiveId" clId="{94200FB3-A145-49B3-A1A8-82D16B96C022}" dt="2024-01-12T18:29:49.060" v="1801" actId="47"/>
        <pc:sldMkLst>
          <pc:docMk/>
          <pc:sldMk cId="0" sldId="288"/>
        </pc:sldMkLst>
      </pc:sldChg>
      <pc:sldChg chg="del">
        <pc:chgData name="OUISSAL ALLALI" userId="135f2911337eb03a" providerId="LiveId" clId="{94200FB3-A145-49B3-A1A8-82D16B96C022}" dt="2024-01-12T18:29:33.323" v="1794" actId="47"/>
        <pc:sldMkLst>
          <pc:docMk/>
          <pc:sldMk cId="0" sldId="289"/>
        </pc:sldMkLst>
      </pc:sldChg>
      <pc:sldChg chg="del">
        <pc:chgData name="OUISSAL ALLALI" userId="135f2911337eb03a" providerId="LiveId" clId="{94200FB3-A145-49B3-A1A8-82D16B96C022}" dt="2024-01-12T18:29:50.560" v="1802" actId="47"/>
        <pc:sldMkLst>
          <pc:docMk/>
          <pc:sldMk cId="0" sldId="290"/>
        </pc:sldMkLst>
      </pc:sldChg>
      <pc:sldChg chg="del">
        <pc:chgData name="OUISSAL ALLALI" userId="135f2911337eb03a" providerId="LiveId" clId="{94200FB3-A145-49B3-A1A8-82D16B96C022}" dt="2024-01-12T18:29:24.734" v="1791" actId="47"/>
        <pc:sldMkLst>
          <pc:docMk/>
          <pc:sldMk cId="0" sldId="291"/>
        </pc:sldMkLst>
      </pc:sldChg>
      <pc:sldChg chg="del">
        <pc:chgData name="OUISSAL ALLALI" userId="135f2911337eb03a" providerId="LiveId" clId="{94200FB3-A145-49B3-A1A8-82D16B96C022}" dt="2024-01-12T18:29:25.789" v="1792" actId="47"/>
        <pc:sldMkLst>
          <pc:docMk/>
          <pc:sldMk cId="0" sldId="292"/>
        </pc:sldMkLst>
      </pc:sldChg>
      <pc:sldChg chg="del">
        <pc:chgData name="OUISSAL ALLALI" userId="135f2911337eb03a" providerId="LiveId" clId="{94200FB3-A145-49B3-A1A8-82D16B96C022}" dt="2024-01-12T18:29:27.054" v="1793" actId="47"/>
        <pc:sldMkLst>
          <pc:docMk/>
          <pc:sldMk cId="0" sldId="293"/>
        </pc:sldMkLst>
      </pc:sldChg>
      <pc:sldChg chg="del">
        <pc:chgData name="OUISSAL ALLALI" userId="135f2911337eb03a" providerId="LiveId" clId="{94200FB3-A145-49B3-A1A8-82D16B96C022}" dt="2024-01-12T18:29:09.625" v="1773" actId="47"/>
        <pc:sldMkLst>
          <pc:docMk/>
          <pc:sldMk cId="0" sldId="294"/>
        </pc:sldMkLst>
      </pc:sldChg>
      <pc:sldChg chg="del">
        <pc:chgData name="OUISSAL ALLALI" userId="135f2911337eb03a" providerId="LiveId" clId="{94200FB3-A145-49B3-A1A8-82D16B96C022}" dt="2024-01-12T18:29:10.488" v="1774" actId="47"/>
        <pc:sldMkLst>
          <pc:docMk/>
          <pc:sldMk cId="0" sldId="295"/>
        </pc:sldMkLst>
      </pc:sldChg>
      <pc:sldChg chg="del">
        <pc:chgData name="OUISSAL ALLALI" userId="135f2911337eb03a" providerId="LiveId" clId="{94200FB3-A145-49B3-A1A8-82D16B96C022}" dt="2024-01-12T18:29:11.591" v="1775" actId="47"/>
        <pc:sldMkLst>
          <pc:docMk/>
          <pc:sldMk cId="0" sldId="296"/>
        </pc:sldMkLst>
      </pc:sldChg>
      <pc:sldChg chg="del">
        <pc:chgData name="OUISSAL ALLALI" userId="135f2911337eb03a" providerId="LiveId" clId="{94200FB3-A145-49B3-A1A8-82D16B96C022}" dt="2024-01-12T18:29:12.297" v="1776" actId="47"/>
        <pc:sldMkLst>
          <pc:docMk/>
          <pc:sldMk cId="0" sldId="297"/>
        </pc:sldMkLst>
      </pc:sldChg>
      <pc:sldChg chg="del">
        <pc:chgData name="OUISSAL ALLALI" userId="135f2911337eb03a" providerId="LiveId" clId="{94200FB3-A145-49B3-A1A8-82D16B96C022}" dt="2024-01-12T18:29:13.255" v="1777" actId="47"/>
        <pc:sldMkLst>
          <pc:docMk/>
          <pc:sldMk cId="0" sldId="298"/>
        </pc:sldMkLst>
      </pc:sldChg>
      <pc:sldChg chg="del">
        <pc:chgData name="OUISSAL ALLALI" userId="135f2911337eb03a" providerId="LiveId" clId="{94200FB3-A145-49B3-A1A8-82D16B96C022}" dt="2024-01-12T18:29:14.507" v="1778" actId="47"/>
        <pc:sldMkLst>
          <pc:docMk/>
          <pc:sldMk cId="0" sldId="299"/>
        </pc:sldMkLst>
      </pc:sldChg>
      <pc:sldChg chg="del">
        <pc:chgData name="OUISSAL ALLALI" userId="135f2911337eb03a" providerId="LiveId" clId="{94200FB3-A145-49B3-A1A8-82D16B96C022}" dt="2024-01-12T18:29:15.030" v="1779" actId="47"/>
        <pc:sldMkLst>
          <pc:docMk/>
          <pc:sldMk cId="0" sldId="300"/>
        </pc:sldMkLst>
      </pc:sldChg>
      <pc:sldChg chg="del">
        <pc:chgData name="OUISSAL ALLALI" userId="135f2911337eb03a" providerId="LiveId" clId="{94200FB3-A145-49B3-A1A8-82D16B96C022}" dt="2024-01-12T18:29:15.519" v="1780" actId="47"/>
        <pc:sldMkLst>
          <pc:docMk/>
          <pc:sldMk cId="0" sldId="301"/>
        </pc:sldMkLst>
      </pc:sldChg>
      <pc:sldChg chg="del">
        <pc:chgData name="OUISSAL ALLALI" userId="135f2911337eb03a" providerId="LiveId" clId="{94200FB3-A145-49B3-A1A8-82D16B96C022}" dt="2024-01-12T18:29:15.996" v="1781" actId="47"/>
        <pc:sldMkLst>
          <pc:docMk/>
          <pc:sldMk cId="0" sldId="302"/>
        </pc:sldMkLst>
      </pc:sldChg>
      <pc:sldChg chg="del">
        <pc:chgData name="OUISSAL ALLALI" userId="135f2911337eb03a" providerId="LiveId" clId="{94200FB3-A145-49B3-A1A8-82D16B96C022}" dt="2024-01-12T18:29:16.480" v="1782" actId="47"/>
        <pc:sldMkLst>
          <pc:docMk/>
          <pc:sldMk cId="0" sldId="303"/>
        </pc:sldMkLst>
      </pc:sldChg>
      <pc:sldChg chg="del">
        <pc:chgData name="OUISSAL ALLALI" userId="135f2911337eb03a" providerId="LiveId" clId="{94200FB3-A145-49B3-A1A8-82D16B96C022}" dt="2024-01-12T18:29:16.912" v="1783" actId="47"/>
        <pc:sldMkLst>
          <pc:docMk/>
          <pc:sldMk cId="0" sldId="304"/>
        </pc:sldMkLst>
      </pc:sldChg>
      <pc:sldChg chg="del">
        <pc:chgData name="OUISSAL ALLALI" userId="135f2911337eb03a" providerId="LiveId" clId="{94200FB3-A145-49B3-A1A8-82D16B96C022}" dt="2024-01-12T18:29:17.438" v="1784" actId="47"/>
        <pc:sldMkLst>
          <pc:docMk/>
          <pc:sldMk cId="0" sldId="305"/>
        </pc:sldMkLst>
      </pc:sldChg>
      <pc:sldChg chg="del">
        <pc:chgData name="OUISSAL ALLALI" userId="135f2911337eb03a" providerId="LiveId" clId="{94200FB3-A145-49B3-A1A8-82D16B96C022}" dt="2024-01-12T18:29:17.940" v="1785" actId="47"/>
        <pc:sldMkLst>
          <pc:docMk/>
          <pc:sldMk cId="0" sldId="306"/>
        </pc:sldMkLst>
      </pc:sldChg>
      <pc:sldChg chg="del">
        <pc:chgData name="OUISSAL ALLALI" userId="135f2911337eb03a" providerId="LiveId" clId="{94200FB3-A145-49B3-A1A8-82D16B96C022}" dt="2024-01-12T18:29:18.972" v="1786" actId="47"/>
        <pc:sldMkLst>
          <pc:docMk/>
          <pc:sldMk cId="0" sldId="307"/>
        </pc:sldMkLst>
      </pc:sldChg>
      <pc:sldChg chg="del">
        <pc:chgData name="OUISSAL ALLALI" userId="135f2911337eb03a" providerId="LiveId" clId="{94200FB3-A145-49B3-A1A8-82D16B96C022}" dt="2024-01-12T18:29:19.397" v="1787" actId="47"/>
        <pc:sldMkLst>
          <pc:docMk/>
          <pc:sldMk cId="0" sldId="308"/>
        </pc:sldMkLst>
      </pc:sldChg>
      <pc:sldChg chg="del">
        <pc:chgData name="OUISSAL ALLALI" userId="135f2911337eb03a" providerId="LiveId" clId="{94200FB3-A145-49B3-A1A8-82D16B96C022}" dt="2024-01-12T18:29:19.861" v="1788" actId="47"/>
        <pc:sldMkLst>
          <pc:docMk/>
          <pc:sldMk cId="0" sldId="309"/>
        </pc:sldMkLst>
      </pc:sldChg>
      <pc:sldChg chg="del">
        <pc:chgData name="OUISSAL ALLALI" userId="135f2911337eb03a" providerId="LiveId" clId="{94200FB3-A145-49B3-A1A8-82D16B96C022}" dt="2024-01-12T18:29:20.283" v="1789" actId="47"/>
        <pc:sldMkLst>
          <pc:docMk/>
          <pc:sldMk cId="0" sldId="310"/>
        </pc:sldMkLst>
      </pc:sldChg>
      <pc:sldChg chg="del">
        <pc:chgData name="OUISSAL ALLALI" userId="135f2911337eb03a" providerId="LiveId" clId="{94200FB3-A145-49B3-A1A8-82D16B96C022}" dt="2024-01-12T18:29:20.693" v="1790" actId="47"/>
        <pc:sldMkLst>
          <pc:docMk/>
          <pc:sldMk cId="0" sldId="311"/>
        </pc:sldMkLst>
      </pc:sldChg>
      <pc:sldChg chg="addSp delSp modSp new mod modNotesTx">
        <pc:chgData name="OUISSAL ALLALI" userId="135f2911337eb03a" providerId="LiveId" clId="{94200FB3-A145-49B3-A1A8-82D16B96C022}" dt="2024-01-15T00:53:44.185" v="1972"/>
        <pc:sldMkLst>
          <pc:docMk/>
          <pc:sldMk cId="3855941769" sldId="312"/>
        </pc:sldMkLst>
        <pc:spChg chg="del">
          <ac:chgData name="OUISSAL ALLALI" userId="135f2911337eb03a" providerId="LiveId" clId="{94200FB3-A145-49B3-A1A8-82D16B96C022}" dt="2024-01-12T16:19:46.306" v="212" actId="478"/>
          <ac:spMkLst>
            <pc:docMk/>
            <pc:sldMk cId="3855941769" sldId="312"/>
            <ac:spMk id="2" creationId="{90920D25-3D36-3AD1-9A86-346746E7E644}"/>
          </ac:spMkLst>
        </pc:spChg>
        <pc:spChg chg="del">
          <ac:chgData name="OUISSAL ALLALI" userId="135f2911337eb03a" providerId="LiveId" clId="{94200FB3-A145-49B3-A1A8-82D16B96C022}" dt="2024-01-12T16:19:46.306" v="212" actId="478"/>
          <ac:spMkLst>
            <pc:docMk/>
            <pc:sldMk cId="3855941769" sldId="312"/>
            <ac:spMk id="3" creationId="{F0890C8B-9171-DD9D-E7DF-FB5547926CA1}"/>
          </ac:spMkLst>
        </pc:spChg>
        <pc:spChg chg="del">
          <ac:chgData name="OUISSAL ALLALI" userId="135f2911337eb03a" providerId="LiveId" clId="{94200FB3-A145-49B3-A1A8-82D16B96C022}" dt="2024-01-12T16:19:46.306" v="212" actId="478"/>
          <ac:spMkLst>
            <pc:docMk/>
            <pc:sldMk cId="3855941769" sldId="312"/>
            <ac:spMk id="4" creationId="{4551C314-2BF2-81D6-C190-37710A9DA77F}"/>
          </ac:spMkLst>
        </pc:spChg>
        <pc:spChg chg="add del mod">
          <ac:chgData name="OUISSAL ALLALI" userId="135f2911337eb03a" providerId="LiveId" clId="{94200FB3-A145-49B3-A1A8-82D16B96C022}" dt="2024-01-12T16:44:46.598" v="368" actId="21"/>
          <ac:spMkLst>
            <pc:docMk/>
            <pc:sldMk cId="3855941769" sldId="312"/>
            <ac:spMk id="6" creationId="{DAFD03B3-19E4-D61A-4137-C44E9FA54C3C}"/>
          </ac:spMkLst>
        </pc:spChg>
        <pc:spChg chg="add del mod">
          <ac:chgData name="OUISSAL ALLALI" userId="135f2911337eb03a" providerId="LiveId" clId="{94200FB3-A145-49B3-A1A8-82D16B96C022}" dt="2024-01-12T16:44:46.598" v="368" actId="21"/>
          <ac:spMkLst>
            <pc:docMk/>
            <pc:sldMk cId="3855941769" sldId="312"/>
            <ac:spMk id="8" creationId="{0B72CD70-4701-07CE-A8B1-4B752ABA9832}"/>
          </ac:spMkLst>
        </pc:spChg>
        <pc:spChg chg="add del mod">
          <ac:chgData name="OUISSAL ALLALI" userId="135f2911337eb03a" providerId="LiveId" clId="{94200FB3-A145-49B3-A1A8-82D16B96C022}" dt="2024-01-12T16:30:42.090" v="269"/>
          <ac:spMkLst>
            <pc:docMk/>
            <pc:sldMk cId="3855941769" sldId="312"/>
            <ac:spMk id="10" creationId="{E1214F2C-DCDF-4200-77AC-31C9C55DE13F}"/>
          </ac:spMkLst>
        </pc:spChg>
        <pc:spChg chg="add del mod">
          <ac:chgData name="OUISSAL ALLALI" userId="135f2911337eb03a" providerId="LiveId" clId="{94200FB3-A145-49B3-A1A8-82D16B96C022}" dt="2024-01-12T16:44:46.598" v="368" actId="21"/>
          <ac:spMkLst>
            <pc:docMk/>
            <pc:sldMk cId="3855941769" sldId="312"/>
            <ac:spMk id="12" creationId="{7370D939-8A90-2ACF-8CD0-D3CC3C55EDA5}"/>
          </ac:spMkLst>
        </pc:spChg>
        <pc:spChg chg="add del mod">
          <ac:chgData name="OUISSAL ALLALI" userId="135f2911337eb03a" providerId="LiveId" clId="{94200FB3-A145-49B3-A1A8-82D16B96C022}" dt="2024-01-12T16:44:46.598" v="368" actId="21"/>
          <ac:spMkLst>
            <pc:docMk/>
            <pc:sldMk cId="3855941769" sldId="312"/>
            <ac:spMk id="14" creationId="{7565926B-034D-0F88-25CB-DDC242742E7A}"/>
          </ac:spMkLst>
        </pc:spChg>
        <pc:spChg chg="add mod">
          <ac:chgData name="OUISSAL ALLALI" userId="135f2911337eb03a" providerId="LiveId" clId="{94200FB3-A145-49B3-A1A8-82D16B96C022}" dt="2024-01-12T16:58:36.371" v="485" actId="1076"/>
          <ac:spMkLst>
            <pc:docMk/>
            <pc:sldMk cId="3855941769" sldId="312"/>
            <ac:spMk id="15" creationId="{30D78E6A-3D02-2B27-9A1A-5DD060A7B282}"/>
          </ac:spMkLst>
        </pc:spChg>
        <pc:spChg chg="add mod">
          <ac:chgData name="OUISSAL ALLALI" userId="135f2911337eb03a" providerId="LiveId" clId="{94200FB3-A145-49B3-A1A8-82D16B96C022}" dt="2024-01-12T17:37:24.499" v="990" actId="1076"/>
          <ac:spMkLst>
            <pc:docMk/>
            <pc:sldMk cId="3855941769" sldId="312"/>
            <ac:spMk id="17" creationId="{449B7D69-7954-956A-5A03-AB7640F39992}"/>
          </ac:spMkLst>
        </pc:spChg>
        <pc:spChg chg="add mod">
          <ac:chgData name="OUISSAL ALLALI" userId="135f2911337eb03a" providerId="LiveId" clId="{94200FB3-A145-49B3-A1A8-82D16B96C022}" dt="2024-01-12T17:37:20.120" v="989" actId="1076"/>
          <ac:spMkLst>
            <pc:docMk/>
            <pc:sldMk cId="3855941769" sldId="312"/>
            <ac:spMk id="19" creationId="{6098599D-2C4D-B0F6-9EE8-4D3DB2791250}"/>
          </ac:spMkLst>
        </pc:spChg>
        <pc:spChg chg="add mod">
          <ac:chgData name="OUISSAL ALLALI" userId="135f2911337eb03a" providerId="LiveId" clId="{94200FB3-A145-49B3-A1A8-82D16B96C022}" dt="2024-01-12T17:40:28.597" v="1053" actId="1076"/>
          <ac:spMkLst>
            <pc:docMk/>
            <pc:sldMk cId="3855941769" sldId="312"/>
            <ac:spMk id="21" creationId="{65D5BED3-F025-3430-A18C-D260D681B100}"/>
          </ac:spMkLst>
        </pc:spChg>
        <pc:spChg chg="add mod">
          <ac:chgData name="OUISSAL ALLALI" userId="135f2911337eb03a" providerId="LiveId" clId="{94200FB3-A145-49B3-A1A8-82D16B96C022}" dt="2024-01-12T17:38:50.126" v="1043" actId="1076"/>
          <ac:spMkLst>
            <pc:docMk/>
            <pc:sldMk cId="3855941769" sldId="312"/>
            <ac:spMk id="23" creationId="{7B074B5A-FEB8-9F25-D723-75B9F5445A30}"/>
          </ac:spMkLst>
        </pc:spChg>
      </pc:sldChg>
      <pc:sldChg chg="addSp delSp modSp new mod">
        <pc:chgData name="OUISSAL ALLALI" userId="135f2911337eb03a" providerId="LiveId" clId="{94200FB3-A145-49B3-A1A8-82D16B96C022}" dt="2024-01-12T17:33:09.385" v="975" actId="1036"/>
        <pc:sldMkLst>
          <pc:docMk/>
          <pc:sldMk cId="864863445" sldId="313"/>
        </pc:sldMkLst>
        <pc:spChg chg="del">
          <ac:chgData name="OUISSAL ALLALI" userId="135f2911337eb03a" providerId="LiveId" clId="{94200FB3-A145-49B3-A1A8-82D16B96C022}" dt="2024-01-12T17:20:01.682" v="487" actId="478"/>
          <ac:spMkLst>
            <pc:docMk/>
            <pc:sldMk cId="864863445" sldId="313"/>
            <ac:spMk id="2" creationId="{A120172F-7B76-CA5C-8841-F7ACFF2A86E2}"/>
          </ac:spMkLst>
        </pc:spChg>
        <pc:spChg chg="del">
          <ac:chgData name="OUISSAL ALLALI" userId="135f2911337eb03a" providerId="LiveId" clId="{94200FB3-A145-49B3-A1A8-82D16B96C022}" dt="2024-01-12T17:20:01.682" v="487" actId="478"/>
          <ac:spMkLst>
            <pc:docMk/>
            <pc:sldMk cId="864863445" sldId="313"/>
            <ac:spMk id="3" creationId="{156364A2-0B67-16F8-D38A-3BCB8033CEAD}"/>
          </ac:spMkLst>
        </pc:spChg>
        <pc:spChg chg="del">
          <ac:chgData name="OUISSAL ALLALI" userId="135f2911337eb03a" providerId="LiveId" clId="{94200FB3-A145-49B3-A1A8-82D16B96C022}" dt="2024-01-12T17:20:01.682" v="487" actId="478"/>
          <ac:spMkLst>
            <pc:docMk/>
            <pc:sldMk cId="864863445" sldId="313"/>
            <ac:spMk id="4" creationId="{D3D98341-DC20-C3F2-1E43-D24850E0264C}"/>
          </ac:spMkLst>
        </pc:spChg>
        <pc:spChg chg="del">
          <ac:chgData name="OUISSAL ALLALI" userId="135f2911337eb03a" providerId="LiveId" clId="{94200FB3-A145-49B3-A1A8-82D16B96C022}" dt="2024-01-12T17:20:01.682" v="487" actId="478"/>
          <ac:spMkLst>
            <pc:docMk/>
            <pc:sldMk cId="864863445" sldId="313"/>
            <ac:spMk id="5" creationId="{92637307-6B00-FC17-3ED6-94EC8DEC4BF5}"/>
          </ac:spMkLst>
        </pc:spChg>
        <pc:spChg chg="del">
          <ac:chgData name="OUISSAL ALLALI" userId="135f2911337eb03a" providerId="LiveId" clId="{94200FB3-A145-49B3-A1A8-82D16B96C022}" dt="2024-01-12T17:20:01.682" v="487" actId="478"/>
          <ac:spMkLst>
            <pc:docMk/>
            <pc:sldMk cId="864863445" sldId="313"/>
            <ac:spMk id="6" creationId="{66129F17-5017-323B-80C3-5813389E6CCB}"/>
          </ac:spMkLst>
        </pc:spChg>
        <pc:spChg chg="add mod">
          <ac:chgData name="OUISSAL ALLALI" userId="135f2911337eb03a" providerId="LiveId" clId="{94200FB3-A145-49B3-A1A8-82D16B96C022}" dt="2024-01-12T17:23:23.623" v="656" actId="20577"/>
          <ac:spMkLst>
            <pc:docMk/>
            <pc:sldMk cId="864863445" sldId="313"/>
            <ac:spMk id="8" creationId="{C5B2F069-1104-F39C-D0F3-885395842D41}"/>
          </ac:spMkLst>
        </pc:spChg>
        <pc:spChg chg="add del mod">
          <ac:chgData name="OUISSAL ALLALI" userId="135f2911337eb03a" providerId="LiveId" clId="{94200FB3-A145-49B3-A1A8-82D16B96C022}" dt="2024-01-12T17:24:33.573" v="669" actId="478"/>
          <ac:spMkLst>
            <pc:docMk/>
            <pc:sldMk cId="864863445" sldId="313"/>
            <ac:spMk id="9" creationId="{B0D29E23-D667-171D-3B2C-69445A761F41}"/>
          </ac:spMkLst>
        </pc:spChg>
        <pc:spChg chg="add del mod">
          <ac:chgData name="OUISSAL ALLALI" userId="135f2911337eb03a" providerId="LiveId" clId="{94200FB3-A145-49B3-A1A8-82D16B96C022}" dt="2024-01-12T17:24:33.573" v="669" actId="478"/>
          <ac:spMkLst>
            <pc:docMk/>
            <pc:sldMk cId="864863445" sldId="313"/>
            <ac:spMk id="10" creationId="{C8C83070-A520-4635-324F-94A00DC89E00}"/>
          </ac:spMkLst>
        </pc:spChg>
        <pc:spChg chg="add del mod">
          <ac:chgData name="OUISSAL ALLALI" userId="135f2911337eb03a" providerId="LiveId" clId="{94200FB3-A145-49B3-A1A8-82D16B96C022}" dt="2024-01-12T17:24:33.573" v="669" actId="478"/>
          <ac:spMkLst>
            <pc:docMk/>
            <pc:sldMk cId="864863445" sldId="313"/>
            <ac:spMk id="11" creationId="{3D3E8B25-8545-26FF-E422-9D28F965F074}"/>
          </ac:spMkLst>
        </pc:spChg>
        <pc:spChg chg="add del mod">
          <ac:chgData name="OUISSAL ALLALI" userId="135f2911337eb03a" providerId="LiveId" clId="{94200FB3-A145-49B3-A1A8-82D16B96C022}" dt="2024-01-12T17:24:33.573" v="669" actId="478"/>
          <ac:spMkLst>
            <pc:docMk/>
            <pc:sldMk cId="864863445" sldId="313"/>
            <ac:spMk id="12" creationId="{32A0C149-23A5-9934-A217-A78C531395E4}"/>
          </ac:spMkLst>
        </pc:spChg>
        <pc:spChg chg="add del mod">
          <ac:chgData name="OUISSAL ALLALI" userId="135f2911337eb03a" providerId="LiveId" clId="{94200FB3-A145-49B3-A1A8-82D16B96C022}" dt="2024-01-12T17:24:33.573" v="669" actId="478"/>
          <ac:spMkLst>
            <pc:docMk/>
            <pc:sldMk cId="864863445" sldId="313"/>
            <ac:spMk id="13" creationId="{FA5C3C3D-870B-5845-7666-8688BE89A158}"/>
          </ac:spMkLst>
        </pc:spChg>
        <pc:spChg chg="add mod">
          <ac:chgData name="OUISSAL ALLALI" userId="135f2911337eb03a" providerId="LiveId" clId="{94200FB3-A145-49B3-A1A8-82D16B96C022}" dt="2024-01-12T17:28:42.610" v="906" actId="403"/>
          <ac:spMkLst>
            <pc:docMk/>
            <pc:sldMk cId="864863445" sldId="313"/>
            <ac:spMk id="14" creationId="{7CE076E3-ED06-524F-EED7-9A88A1B46B32}"/>
          </ac:spMkLst>
        </pc:spChg>
        <pc:spChg chg="add mod">
          <ac:chgData name="OUISSAL ALLALI" userId="135f2911337eb03a" providerId="LiveId" clId="{94200FB3-A145-49B3-A1A8-82D16B96C022}" dt="2024-01-12T17:32:52.501" v="968" actId="1036"/>
          <ac:spMkLst>
            <pc:docMk/>
            <pc:sldMk cId="864863445" sldId="313"/>
            <ac:spMk id="15" creationId="{CAFE3709-4EFE-77B7-089B-52B44F13B68E}"/>
          </ac:spMkLst>
        </pc:spChg>
        <pc:spChg chg="add mod">
          <ac:chgData name="OUISSAL ALLALI" userId="135f2911337eb03a" providerId="LiveId" clId="{94200FB3-A145-49B3-A1A8-82D16B96C022}" dt="2024-01-12T17:28:58.114" v="908" actId="403"/>
          <ac:spMkLst>
            <pc:docMk/>
            <pc:sldMk cId="864863445" sldId="313"/>
            <ac:spMk id="16" creationId="{C30DAF4A-BE90-A5DA-AE7F-BF27E30FC80E}"/>
          </ac:spMkLst>
        </pc:spChg>
        <pc:spChg chg="add mod">
          <ac:chgData name="OUISSAL ALLALI" userId="135f2911337eb03a" providerId="LiveId" clId="{94200FB3-A145-49B3-A1A8-82D16B96C022}" dt="2024-01-12T17:32:41.517" v="965" actId="1035"/>
          <ac:spMkLst>
            <pc:docMk/>
            <pc:sldMk cId="864863445" sldId="313"/>
            <ac:spMk id="17" creationId="{6AF7F3B9-95F1-429A-153B-A86CCE17780F}"/>
          </ac:spMkLst>
        </pc:spChg>
        <pc:spChg chg="add mod">
          <ac:chgData name="OUISSAL ALLALI" userId="135f2911337eb03a" providerId="LiveId" clId="{94200FB3-A145-49B3-A1A8-82D16B96C022}" dt="2024-01-12T17:29:04.851" v="910" actId="403"/>
          <ac:spMkLst>
            <pc:docMk/>
            <pc:sldMk cId="864863445" sldId="313"/>
            <ac:spMk id="18" creationId="{11197537-4C84-DD74-C36C-F8F6335C794C}"/>
          </ac:spMkLst>
        </pc:spChg>
        <pc:spChg chg="add mod">
          <ac:chgData name="OUISSAL ALLALI" userId="135f2911337eb03a" providerId="LiveId" clId="{94200FB3-A145-49B3-A1A8-82D16B96C022}" dt="2024-01-12T17:33:09.385" v="975" actId="1036"/>
          <ac:spMkLst>
            <pc:docMk/>
            <pc:sldMk cId="864863445" sldId="313"/>
            <ac:spMk id="19" creationId="{8BCC5868-FC7A-B8F3-CAB1-9CE1C8F85AE3}"/>
          </ac:spMkLst>
        </pc:spChg>
        <pc:spChg chg="add mod">
          <ac:chgData name="OUISSAL ALLALI" userId="135f2911337eb03a" providerId="LiveId" clId="{94200FB3-A145-49B3-A1A8-82D16B96C022}" dt="2024-01-12T17:32:01.331" v="946" actId="1036"/>
          <ac:spMkLst>
            <pc:docMk/>
            <pc:sldMk cId="864863445" sldId="313"/>
            <ac:spMk id="28" creationId="{CEB856F2-B11E-2887-9712-FED52E660041}"/>
          </ac:spMkLst>
        </pc:spChg>
        <pc:spChg chg="add mod">
          <ac:chgData name="OUISSAL ALLALI" userId="135f2911337eb03a" providerId="LiveId" clId="{94200FB3-A145-49B3-A1A8-82D16B96C022}" dt="2024-01-12T17:32:58.203" v="969" actId="1076"/>
          <ac:spMkLst>
            <pc:docMk/>
            <pc:sldMk cId="864863445" sldId="313"/>
            <ac:spMk id="29" creationId="{4485BDD1-9FC5-C5EB-F53A-5534188F7E21}"/>
          </ac:spMkLst>
        </pc:spChg>
        <pc:spChg chg="add mod">
          <ac:chgData name="OUISSAL ALLALI" userId="135f2911337eb03a" providerId="LiveId" clId="{94200FB3-A145-49B3-A1A8-82D16B96C022}" dt="2024-01-12T17:32:25.324" v="954" actId="1076"/>
          <ac:spMkLst>
            <pc:docMk/>
            <pc:sldMk cId="864863445" sldId="313"/>
            <ac:spMk id="30" creationId="{A5E866EC-D2F8-2EFC-4450-28E81BCC2A70}"/>
          </ac:spMkLst>
        </pc:spChg>
        <pc:spChg chg="add mod">
          <ac:chgData name="OUISSAL ALLALI" userId="135f2911337eb03a" providerId="LiveId" clId="{94200FB3-A145-49B3-A1A8-82D16B96C022}" dt="2024-01-12T17:32:47.747" v="966" actId="1076"/>
          <ac:spMkLst>
            <pc:docMk/>
            <pc:sldMk cId="864863445" sldId="313"/>
            <ac:spMk id="31" creationId="{38AD2648-11B4-C42C-587E-5C1E6633E4EB}"/>
          </ac:spMkLst>
        </pc:spChg>
        <pc:spChg chg="add mod">
          <ac:chgData name="OUISSAL ALLALI" userId="135f2911337eb03a" providerId="LiveId" clId="{94200FB3-A145-49B3-A1A8-82D16B96C022}" dt="2024-01-12T17:32:16.536" v="952" actId="1076"/>
          <ac:spMkLst>
            <pc:docMk/>
            <pc:sldMk cId="864863445" sldId="313"/>
            <ac:spMk id="32" creationId="{47BDA1A7-FB57-1031-99B2-B8CCF53C9C44}"/>
          </ac:spMkLst>
        </pc:spChg>
        <pc:cxnChg chg="add del mod">
          <ac:chgData name="OUISSAL ALLALI" userId="135f2911337eb03a" providerId="LiveId" clId="{94200FB3-A145-49B3-A1A8-82D16B96C022}" dt="2024-01-12T17:31:55.522" v="944" actId="478"/>
          <ac:cxnSpMkLst>
            <pc:docMk/>
            <pc:sldMk cId="864863445" sldId="313"/>
            <ac:cxnSpMk id="21" creationId="{5B05D2DB-85B0-11D3-7441-1D64FE4D98FF}"/>
          </ac:cxnSpMkLst>
        </pc:cxnChg>
        <pc:cxnChg chg="add mod">
          <ac:chgData name="OUISSAL ALLALI" userId="135f2911337eb03a" providerId="LiveId" clId="{94200FB3-A145-49B3-A1A8-82D16B96C022}" dt="2024-01-12T17:31:09.294" v="933" actId="1076"/>
          <ac:cxnSpMkLst>
            <pc:docMk/>
            <pc:sldMk cId="864863445" sldId="313"/>
            <ac:cxnSpMk id="23" creationId="{D26EDBF1-138B-2261-83CB-59ED19DCB1E4}"/>
          </ac:cxnSpMkLst>
        </pc:cxnChg>
        <pc:cxnChg chg="add mod">
          <ac:chgData name="OUISSAL ALLALI" userId="135f2911337eb03a" providerId="LiveId" clId="{94200FB3-A145-49B3-A1A8-82D16B96C022}" dt="2024-01-12T17:31:09.146" v="932" actId="1076"/>
          <ac:cxnSpMkLst>
            <pc:docMk/>
            <pc:sldMk cId="864863445" sldId="313"/>
            <ac:cxnSpMk id="24" creationId="{B80541CC-FDF7-7EC3-D82C-62E70BCDA714}"/>
          </ac:cxnSpMkLst>
        </pc:cxnChg>
        <pc:cxnChg chg="add mod">
          <ac:chgData name="OUISSAL ALLALI" userId="135f2911337eb03a" providerId="LiveId" clId="{94200FB3-A145-49B3-A1A8-82D16B96C022}" dt="2024-01-12T17:31:08.789" v="930" actId="1076"/>
          <ac:cxnSpMkLst>
            <pc:docMk/>
            <pc:sldMk cId="864863445" sldId="313"/>
            <ac:cxnSpMk id="25" creationId="{09160D91-5FC4-902F-DE5C-56BAB5780162}"/>
          </ac:cxnSpMkLst>
        </pc:cxnChg>
        <pc:cxnChg chg="add mod">
          <ac:chgData name="OUISSAL ALLALI" userId="135f2911337eb03a" providerId="LiveId" clId="{94200FB3-A145-49B3-A1A8-82D16B96C022}" dt="2024-01-12T17:31:08.945" v="931" actId="1076"/>
          <ac:cxnSpMkLst>
            <pc:docMk/>
            <pc:sldMk cId="864863445" sldId="313"/>
            <ac:cxnSpMk id="26" creationId="{FDCE2C5A-28F6-5F89-E9A2-B89345C4011C}"/>
          </ac:cxnSpMkLst>
        </pc:cxnChg>
      </pc:sldChg>
      <pc:sldChg chg="new del">
        <pc:chgData name="OUISSAL ALLALI" userId="135f2911337eb03a" providerId="LiveId" clId="{94200FB3-A145-49B3-A1A8-82D16B96C022}" dt="2024-01-12T16:44:27.899" v="365" actId="47"/>
        <pc:sldMkLst>
          <pc:docMk/>
          <pc:sldMk cId="2087575197" sldId="313"/>
        </pc:sldMkLst>
      </pc:sldChg>
      <pc:sldChg chg="modSp add mod">
        <pc:chgData name="OUISSAL ALLALI" userId="135f2911337eb03a" providerId="LiveId" clId="{94200FB3-A145-49B3-A1A8-82D16B96C022}" dt="2024-01-12T18:00:15.227" v="1091" actId="20577"/>
        <pc:sldMkLst>
          <pc:docMk/>
          <pc:sldMk cId="2930504911" sldId="314"/>
        </pc:sldMkLst>
        <pc:spChg chg="mod">
          <ac:chgData name="OUISSAL ALLALI" userId="135f2911337eb03a" providerId="LiveId" clId="{94200FB3-A145-49B3-A1A8-82D16B96C022}" dt="2024-01-12T17:42:01.605" v="1084" actId="1076"/>
          <ac:spMkLst>
            <pc:docMk/>
            <pc:sldMk cId="2930504911" sldId="314"/>
            <ac:spMk id="6" creationId="{C89FCE49-6417-84AB-FFCF-18CB000B55A8}"/>
          </ac:spMkLst>
        </pc:spChg>
        <pc:spChg chg="mod">
          <ac:chgData name="OUISSAL ALLALI" userId="135f2911337eb03a" providerId="LiveId" clId="{94200FB3-A145-49B3-A1A8-82D16B96C022}" dt="2024-01-12T18:00:15.227" v="1091" actId="20577"/>
          <ac:spMkLst>
            <pc:docMk/>
            <pc:sldMk cId="2930504911" sldId="314"/>
            <ac:spMk id="336" creationId="{00000000-0000-0000-0000-000000000000}"/>
          </ac:spMkLst>
        </pc:spChg>
      </pc:sldChg>
      <pc:sldChg chg="modSp add mod">
        <pc:chgData name="OUISSAL ALLALI" userId="135f2911337eb03a" providerId="LiveId" clId="{94200FB3-A145-49B3-A1A8-82D16B96C022}" dt="2024-01-12T18:00:19.279" v="1093" actId="20577"/>
        <pc:sldMkLst>
          <pc:docMk/>
          <pc:sldMk cId="4044954770" sldId="315"/>
        </pc:sldMkLst>
        <pc:spChg chg="mod">
          <ac:chgData name="OUISSAL ALLALI" userId="135f2911337eb03a" providerId="LiveId" clId="{94200FB3-A145-49B3-A1A8-82D16B96C022}" dt="2024-01-12T17:59:44.003" v="1087" actId="122"/>
          <ac:spMkLst>
            <pc:docMk/>
            <pc:sldMk cId="4044954770" sldId="315"/>
            <ac:spMk id="6" creationId="{C89FCE49-6417-84AB-FFCF-18CB000B55A8}"/>
          </ac:spMkLst>
        </pc:spChg>
        <pc:spChg chg="mod">
          <ac:chgData name="OUISSAL ALLALI" userId="135f2911337eb03a" providerId="LiveId" clId="{94200FB3-A145-49B3-A1A8-82D16B96C022}" dt="2024-01-12T18:00:19.279" v="1093" actId="20577"/>
          <ac:spMkLst>
            <pc:docMk/>
            <pc:sldMk cId="4044954770" sldId="315"/>
            <ac:spMk id="336" creationId="{00000000-0000-0000-0000-000000000000}"/>
          </ac:spMkLst>
        </pc:spChg>
      </pc:sldChg>
      <pc:sldChg chg="addSp delSp modSp add mod">
        <pc:chgData name="OUISSAL ALLALI" userId="135f2911337eb03a" providerId="LiveId" clId="{94200FB3-A145-49B3-A1A8-82D16B96C022}" dt="2024-01-12T18:28:17.643" v="1757"/>
        <pc:sldMkLst>
          <pc:docMk/>
          <pc:sldMk cId="1177240236" sldId="316"/>
        </pc:sldMkLst>
        <pc:spChg chg="add mod">
          <ac:chgData name="OUISSAL ALLALI" userId="135f2911337eb03a" providerId="LiveId" clId="{94200FB3-A145-49B3-A1A8-82D16B96C022}" dt="2024-01-12T18:22:33.372" v="1659" actId="1035"/>
          <ac:spMkLst>
            <pc:docMk/>
            <pc:sldMk cId="1177240236" sldId="316"/>
            <ac:spMk id="2" creationId="{9BE7C7B7-9AEE-170A-AE23-07EE9273194C}"/>
          </ac:spMkLst>
        </pc:spChg>
        <pc:spChg chg="add mod">
          <ac:chgData name="OUISSAL ALLALI" userId="135f2911337eb03a" providerId="LiveId" clId="{94200FB3-A145-49B3-A1A8-82D16B96C022}" dt="2024-01-12T18:22:33.372" v="1659" actId="1035"/>
          <ac:spMkLst>
            <pc:docMk/>
            <pc:sldMk cId="1177240236" sldId="316"/>
            <ac:spMk id="3" creationId="{575E2D9D-8F05-0D4E-5E8F-7684827C166F}"/>
          </ac:spMkLst>
        </pc:spChg>
        <pc:spChg chg="add mod">
          <ac:chgData name="OUISSAL ALLALI" userId="135f2911337eb03a" providerId="LiveId" clId="{94200FB3-A145-49B3-A1A8-82D16B96C022}" dt="2024-01-12T18:09:14.506" v="1129" actId="1076"/>
          <ac:spMkLst>
            <pc:docMk/>
            <pc:sldMk cId="1177240236" sldId="316"/>
            <ac:spMk id="4" creationId="{B4286BB7-0DB7-9970-78AE-2DACE491C1A2}"/>
          </ac:spMkLst>
        </pc:spChg>
        <pc:spChg chg="add mod">
          <ac:chgData name="OUISSAL ALLALI" userId="135f2911337eb03a" providerId="LiveId" clId="{94200FB3-A145-49B3-A1A8-82D16B96C022}" dt="2024-01-12T18:09:14.506" v="1129" actId="1076"/>
          <ac:spMkLst>
            <pc:docMk/>
            <pc:sldMk cId="1177240236" sldId="316"/>
            <ac:spMk id="5" creationId="{1B307758-94A6-625A-5032-E4DCEF783335}"/>
          </ac:spMkLst>
        </pc:spChg>
        <pc:spChg chg="add mod">
          <ac:chgData name="OUISSAL ALLALI" userId="135f2911337eb03a" providerId="LiveId" clId="{94200FB3-A145-49B3-A1A8-82D16B96C022}" dt="2024-01-12T18:09:14.506" v="1129" actId="1076"/>
          <ac:spMkLst>
            <pc:docMk/>
            <pc:sldMk cId="1177240236" sldId="316"/>
            <ac:spMk id="6" creationId="{E026B668-72F7-AF19-8DB7-7A2A446F3057}"/>
          </ac:spMkLst>
        </pc:spChg>
        <pc:spChg chg="add mod">
          <ac:chgData name="OUISSAL ALLALI" userId="135f2911337eb03a" providerId="LiveId" clId="{94200FB3-A145-49B3-A1A8-82D16B96C022}" dt="2024-01-12T18:09:14.506" v="1129" actId="1076"/>
          <ac:spMkLst>
            <pc:docMk/>
            <pc:sldMk cId="1177240236" sldId="316"/>
            <ac:spMk id="7" creationId="{2F017F91-055B-FA5A-BA01-02E2CACD1BC1}"/>
          </ac:spMkLst>
        </pc:spChg>
        <pc:spChg chg="add mod">
          <ac:chgData name="OUISSAL ALLALI" userId="135f2911337eb03a" providerId="LiveId" clId="{94200FB3-A145-49B3-A1A8-82D16B96C022}" dt="2024-01-12T18:09:14.506" v="1129" actId="1076"/>
          <ac:spMkLst>
            <pc:docMk/>
            <pc:sldMk cId="1177240236" sldId="316"/>
            <ac:spMk id="8" creationId="{B51B3573-46CB-CB1B-2826-A061DC77B2B8}"/>
          </ac:spMkLst>
        </pc:spChg>
        <pc:spChg chg="add mod">
          <ac:chgData name="OUISSAL ALLALI" userId="135f2911337eb03a" providerId="LiveId" clId="{94200FB3-A145-49B3-A1A8-82D16B96C022}" dt="2024-01-12T18:09:14.506" v="1129" actId="1076"/>
          <ac:spMkLst>
            <pc:docMk/>
            <pc:sldMk cId="1177240236" sldId="316"/>
            <ac:spMk id="9" creationId="{F7FDD073-5890-2BB2-25D9-2545E34CAA59}"/>
          </ac:spMkLst>
        </pc:spChg>
        <pc:spChg chg="add mod">
          <ac:chgData name="OUISSAL ALLALI" userId="135f2911337eb03a" providerId="LiveId" clId="{94200FB3-A145-49B3-A1A8-82D16B96C022}" dt="2024-01-12T18:09:19.373" v="1130" actId="1076"/>
          <ac:spMkLst>
            <pc:docMk/>
            <pc:sldMk cId="1177240236" sldId="316"/>
            <ac:spMk id="10" creationId="{A5AFE08A-E5C2-3817-2925-0829D91D8DA7}"/>
          </ac:spMkLst>
        </pc:spChg>
        <pc:spChg chg="add mod">
          <ac:chgData name="OUISSAL ALLALI" userId="135f2911337eb03a" providerId="LiveId" clId="{94200FB3-A145-49B3-A1A8-82D16B96C022}" dt="2024-01-12T18:09:19.373" v="1130" actId="1076"/>
          <ac:spMkLst>
            <pc:docMk/>
            <pc:sldMk cId="1177240236" sldId="316"/>
            <ac:spMk id="11" creationId="{526C385D-B82A-E5D3-3B7C-EF91D64CE1C5}"/>
          </ac:spMkLst>
        </pc:spChg>
        <pc:spChg chg="add del mod">
          <ac:chgData name="OUISSAL ALLALI" userId="135f2911337eb03a" providerId="LiveId" clId="{94200FB3-A145-49B3-A1A8-82D16B96C022}" dt="2024-01-12T18:11:09.868" v="1239" actId="478"/>
          <ac:spMkLst>
            <pc:docMk/>
            <pc:sldMk cId="1177240236" sldId="316"/>
            <ac:spMk id="12" creationId="{36A39F2E-0E32-E56B-374B-312D1C3C6DD5}"/>
          </ac:spMkLst>
        </pc:spChg>
        <pc:spChg chg="add del mod">
          <ac:chgData name="OUISSAL ALLALI" userId="135f2911337eb03a" providerId="LiveId" clId="{94200FB3-A145-49B3-A1A8-82D16B96C022}" dt="2024-01-12T18:11:09.868" v="1239" actId="478"/>
          <ac:spMkLst>
            <pc:docMk/>
            <pc:sldMk cId="1177240236" sldId="316"/>
            <ac:spMk id="13" creationId="{2C5C4942-8B01-914C-F9C3-36E3382C6194}"/>
          </ac:spMkLst>
        </pc:spChg>
        <pc:spChg chg="add mod">
          <ac:chgData name="OUISSAL ALLALI" userId="135f2911337eb03a" providerId="LiveId" clId="{94200FB3-A145-49B3-A1A8-82D16B96C022}" dt="2024-01-12T18:22:49.017" v="1660" actId="1076"/>
          <ac:spMkLst>
            <pc:docMk/>
            <pc:sldMk cId="1177240236" sldId="316"/>
            <ac:spMk id="14" creationId="{537FC9C7-6A8C-C2C8-3EA8-8A493E898420}"/>
          </ac:spMkLst>
        </pc:spChg>
        <pc:spChg chg="add mod">
          <ac:chgData name="OUISSAL ALLALI" userId="135f2911337eb03a" providerId="LiveId" clId="{94200FB3-A145-49B3-A1A8-82D16B96C022}" dt="2024-01-12T18:21:15.776" v="1614" actId="1076"/>
          <ac:spMkLst>
            <pc:docMk/>
            <pc:sldMk cId="1177240236" sldId="316"/>
            <ac:spMk id="15" creationId="{3621B7B1-7145-D919-7BF0-74CC2A235D8B}"/>
          </ac:spMkLst>
        </pc:spChg>
        <pc:spChg chg="add mod">
          <ac:chgData name="OUISSAL ALLALI" userId="135f2911337eb03a" providerId="LiveId" clId="{94200FB3-A145-49B3-A1A8-82D16B96C022}" dt="2024-01-12T18:27:43.563" v="1754" actId="1035"/>
          <ac:spMkLst>
            <pc:docMk/>
            <pc:sldMk cId="1177240236" sldId="316"/>
            <ac:spMk id="16" creationId="{B6190F74-2FE9-7A10-E90B-61B2650A0EDE}"/>
          </ac:spMkLst>
        </pc:spChg>
        <pc:spChg chg="add mod">
          <ac:chgData name="OUISSAL ALLALI" userId="135f2911337eb03a" providerId="LiveId" clId="{94200FB3-A145-49B3-A1A8-82D16B96C022}" dt="2024-01-12T18:27:43.563" v="1754" actId="1035"/>
          <ac:spMkLst>
            <pc:docMk/>
            <pc:sldMk cId="1177240236" sldId="316"/>
            <ac:spMk id="17" creationId="{72FB5A50-3CEA-8DF1-A9A6-A59B096B7362}"/>
          </ac:spMkLst>
        </pc:spChg>
        <pc:spChg chg="add mod">
          <ac:chgData name="OUISSAL ALLALI" userId="135f2911337eb03a" providerId="LiveId" clId="{94200FB3-A145-49B3-A1A8-82D16B96C022}" dt="2024-01-12T18:27:43.563" v="1754" actId="1035"/>
          <ac:spMkLst>
            <pc:docMk/>
            <pc:sldMk cId="1177240236" sldId="316"/>
            <ac:spMk id="18" creationId="{C91441BC-DDD5-9020-6C6A-623DF9043E2B}"/>
          </ac:spMkLst>
        </pc:spChg>
        <pc:spChg chg="add mod">
          <ac:chgData name="OUISSAL ALLALI" userId="135f2911337eb03a" providerId="LiveId" clId="{94200FB3-A145-49B3-A1A8-82D16B96C022}" dt="2024-01-12T18:27:23.032" v="1740" actId="1035"/>
          <ac:spMkLst>
            <pc:docMk/>
            <pc:sldMk cId="1177240236" sldId="316"/>
            <ac:spMk id="19" creationId="{1D1987CF-8BC3-07F7-5696-DD3AB780AE7F}"/>
          </ac:spMkLst>
        </pc:spChg>
        <pc:spChg chg="add mod">
          <ac:chgData name="OUISSAL ALLALI" userId="135f2911337eb03a" providerId="LiveId" clId="{94200FB3-A145-49B3-A1A8-82D16B96C022}" dt="2024-01-12T18:27:43.563" v="1754" actId="1035"/>
          <ac:spMkLst>
            <pc:docMk/>
            <pc:sldMk cId="1177240236" sldId="316"/>
            <ac:spMk id="20" creationId="{3AD1565D-C445-7CC6-12E6-62049CA9A303}"/>
          </ac:spMkLst>
        </pc:spChg>
        <pc:spChg chg="add mod">
          <ac:chgData name="OUISSAL ALLALI" userId="135f2911337eb03a" providerId="LiveId" clId="{94200FB3-A145-49B3-A1A8-82D16B96C022}" dt="2024-01-12T18:27:43.563" v="1754" actId="1035"/>
          <ac:spMkLst>
            <pc:docMk/>
            <pc:sldMk cId="1177240236" sldId="316"/>
            <ac:spMk id="21" creationId="{B8591A2F-87B1-252A-E385-292079A9DAAE}"/>
          </ac:spMkLst>
        </pc:spChg>
        <pc:spChg chg="add mod">
          <ac:chgData name="OUISSAL ALLALI" userId="135f2911337eb03a" providerId="LiveId" clId="{94200FB3-A145-49B3-A1A8-82D16B96C022}" dt="2024-01-12T18:23:11.406" v="1673" actId="1076"/>
          <ac:spMkLst>
            <pc:docMk/>
            <pc:sldMk cId="1177240236" sldId="316"/>
            <ac:spMk id="22" creationId="{35660FE0-BD9B-9675-782B-B3C2C8F50C59}"/>
          </ac:spMkLst>
        </pc:spChg>
        <pc:spChg chg="add mod">
          <ac:chgData name="OUISSAL ALLALI" userId="135f2911337eb03a" providerId="LiveId" clId="{94200FB3-A145-49B3-A1A8-82D16B96C022}" dt="2024-01-12T18:23:11.406" v="1673" actId="1076"/>
          <ac:spMkLst>
            <pc:docMk/>
            <pc:sldMk cId="1177240236" sldId="316"/>
            <ac:spMk id="23" creationId="{A9F1CFD5-5B18-298F-CA5F-802541C1F8C6}"/>
          </ac:spMkLst>
        </pc:spChg>
        <pc:spChg chg="add mod">
          <ac:chgData name="OUISSAL ALLALI" userId="135f2911337eb03a" providerId="LiveId" clId="{94200FB3-A145-49B3-A1A8-82D16B96C022}" dt="2024-01-12T18:23:28.618" v="1677" actId="14100"/>
          <ac:spMkLst>
            <pc:docMk/>
            <pc:sldMk cId="1177240236" sldId="316"/>
            <ac:spMk id="24" creationId="{E7CCCF9A-2503-EEF3-1246-D3B8D7FE4395}"/>
          </ac:spMkLst>
        </pc:spChg>
        <pc:spChg chg="add mod">
          <ac:chgData name="OUISSAL ALLALI" userId="135f2911337eb03a" providerId="LiveId" clId="{94200FB3-A145-49B3-A1A8-82D16B96C022}" dt="2024-01-12T18:23:24.666" v="1676" actId="1076"/>
          <ac:spMkLst>
            <pc:docMk/>
            <pc:sldMk cId="1177240236" sldId="316"/>
            <ac:spMk id="25" creationId="{0FC12C67-A121-9E3A-C199-DBCBE7CCA82F}"/>
          </ac:spMkLst>
        </pc:spChg>
        <pc:spChg chg="add mod">
          <ac:chgData name="OUISSAL ALLALI" userId="135f2911337eb03a" providerId="LiveId" clId="{94200FB3-A145-49B3-A1A8-82D16B96C022}" dt="2024-01-12T18:21:44.456" v="1639" actId="1038"/>
          <ac:spMkLst>
            <pc:docMk/>
            <pc:sldMk cId="1177240236" sldId="316"/>
            <ac:spMk id="26" creationId="{0535D44E-DF09-C383-93AB-C6C72892823E}"/>
          </ac:spMkLst>
        </pc:spChg>
        <pc:spChg chg="add mod">
          <ac:chgData name="OUISSAL ALLALI" userId="135f2911337eb03a" providerId="LiveId" clId="{94200FB3-A145-49B3-A1A8-82D16B96C022}" dt="2024-01-12T18:21:44.456" v="1639" actId="1038"/>
          <ac:spMkLst>
            <pc:docMk/>
            <pc:sldMk cId="1177240236" sldId="316"/>
            <ac:spMk id="27" creationId="{8DB5DD55-CE63-1586-10A0-58779D1571DA}"/>
          </ac:spMkLst>
        </pc:spChg>
        <pc:spChg chg="add mod">
          <ac:chgData name="OUISSAL ALLALI" userId="135f2911337eb03a" providerId="LiveId" clId="{94200FB3-A145-49B3-A1A8-82D16B96C022}" dt="2024-01-12T18:24:49.330" v="1695" actId="1076"/>
          <ac:spMkLst>
            <pc:docMk/>
            <pc:sldMk cId="1177240236" sldId="316"/>
            <ac:spMk id="28" creationId="{01B1D325-620B-A24A-670C-1CAF43FDCBBA}"/>
          </ac:spMkLst>
        </pc:spChg>
        <pc:spChg chg="add mod">
          <ac:chgData name="OUISSAL ALLALI" userId="135f2911337eb03a" providerId="LiveId" clId="{94200FB3-A145-49B3-A1A8-82D16B96C022}" dt="2024-01-12T18:25:01.788" v="1697" actId="1076"/>
          <ac:spMkLst>
            <pc:docMk/>
            <pc:sldMk cId="1177240236" sldId="316"/>
            <ac:spMk id="29" creationId="{140E15B9-A776-8756-2945-4C172A5ED8DF}"/>
          </ac:spMkLst>
        </pc:spChg>
        <pc:spChg chg="add mod">
          <ac:chgData name="OUISSAL ALLALI" userId="135f2911337eb03a" providerId="LiveId" clId="{94200FB3-A145-49B3-A1A8-82D16B96C022}" dt="2024-01-12T18:25:29.036" v="1704" actId="1076"/>
          <ac:spMkLst>
            <pc:docMk/>
            <pc:sldMk cId="1177240236" sldId="316"/>
            <ac:spMk id="30" creationId="{8BFB4A9B-2767-B9C2-A11C-AD36307CA3A6}"/>
          </ac:spMkLst>
        </pc:spChg>
        <pc:spChg chg="add mod">
          <ac:chgData name="OUISSAL ALLALI" userId="135f2911337eb03a" providerId="LiveId" clId="{94200FB3-A145-49B3-A1A8-82D16B96C022}" dt="2024-01-12T18:26:08.956" v="1712" actId="1076"/>
          <ac:spMkLst>
            <pc:docMk/>
            <pc:sldMk cId="1177240236" sldId="316"/>
            <ac:spMk id="31" creationId="{950B1ADE-28EF-E4C8-9238-9A5BE61F3FAC}"/>
          </ac:spMkLst>
        </pc:spChg>
        <pc:spChg chg="add mod">
          <ac:chgData name="OUISSAL ALLALI" userId="135f2911337eb03a" providerId="LiveId" clId="{94200FB3-A145-49B3-A1A8-82D16B96C022}" dt="2024-01-12T18:27:43.563" v="1754" actId="1035"/>
          <ac:spMkLst>
            <pc:docMk/>
            <pc:sldMk cId="1177240236" sldId="316"/>
            <ac:spMk id="32" creationId="{669E4D26-2AE8-087F-B1DB-2A86DFD68043}"/>
          </ac:spMkLst>
        </pc:spChg>
        <pc:spChg chg="add mod">
          <ac:chgData name="OUISSAL ALLALI" userId="135f2911337eb03a" providerId="LiveId" clId="{94200FB3-A145-49B3-A1A8-82D16B96C022}" dt="2024-01-12T18:27:43.563" v="1754" actId="1035"/>
          <ac:spMkLst>
            <pc:docMk/>
            <pc:sldMk cId="1177240236" sldId="316"/>
            <ac:spMk id="33" creationId="{74825CC2-2893-A75C-04A8-CCE12AC4A34C}"/>
          </ac:spMkLst>
        </pc:spChg>
        <pc:spChg chg="add mod">
          <ac:chgData name="OUISSAL ALLALI" userId="135f2911337eb03a" providerId="LiveId" clId="{94200FB3-A145-49B3-A1A8-82D16B96C022}" dt="2024-01-12T18:26:45.804" v="1721" actId="1076"/>
          <ac:spMkLst>
            <pc:docMk/>
            <pc:sldMk cId="1177240236" sldId="316"/>
            <ac:spMk id="34" creationId="{49801F8E-A140-BEC6-067F-34A0B3796671}"/>
          </ac:spMkLst>
        </pc:spChg>
        <pc:spChg chg="add mod">
          <ac:chgData name="OUISSAL ALLALI" userId="135f2911337eb03a" providerId="LiveId" clId="{94200FB3-A145-49B3-A1A8-82D16B96C022}" dt="2024-01-12T18:27:57.451" v="1756" actId="1076"/>
          <ac:spMkLst>
            <pc:docMk/>
            <pc:sldMk cId="1177240236" sldId="316"/>
            <ac:spMk id="35" creationId="{916588D6-C424-6B4E-B4CD-1A1CB62563CD}"/>
          </ac:spMkLst>
        </pc:spChg>
        <pc:spChg chg="add mod">
          <ac:chgData name="OUISSAL ALLALI" userId="135f2911337eb03a" providerId="LiveId" clId="{94200FB3-A145-49B3-A1A8-82D16B96C022}" dt="2024-01-12T18:28:17.643" v="1757"/>
          <ac:spMkLst>
            <pc:docMk/>
            <pc:sldMk cId="1177240236" sldId="316"/>
            <ac:spMk id="36" creationId="{733763AE-C985-1D15-A320-161F34965749}"/>
          </ac:spMkLst>
        </pc:spChg>
      </pc:sldChg>
      <pc:sldChg chg="modSp add mod modNotesTx">
        <pc:chgData name="OUISSAL ALLALI" userId="135f2911337eb03a" providerId="LiveId" clId="{94200FB3-A145-49B3-A1A8-82D16B96C022}" dt="2024-01-14T15:00:26.687" v="1946"/>
        <pc:sldMkLst>
          <pc:docMk/>
          <pc:sldMk cId="2729857852" sldId="317"/>
        </pc:sldMkLst>
        <pc:spChg chg="mod">
          <ac:chgData name="OUISSAL ALLALI" userId="135f2911337eb03a" providerId="LiveId" clId="{94200FB3-A145-49B3-A1A8-82D16B96C022}" dt="2024-01-12T18:28:45.717" v="1771" actId="1076"/>
          <ac:spMkLst>
            <pc:docMk/>
            <pc:sldMk cId="2729857852" sldId="317"/>
            <ac:spMk id="6" creationId="{C89FCE49-6417-84AB-FFCF-18CB000B55A8}"/>
          </ac:spMkLst>
        </pc:spChg>
      </pc:sldChg>
      <pc:sldMasterChg chg="delSldLayout">
        <pc:chgData name="OUISSAL ALLALI" userId="135f2911337eb03a" providerId="LiveId" clId="{94200FB3-A145-49B3-A1A8-82D16B96C022}" dt="2024-01-12T18:30:01.960" v="1817" actId="47"/>
        <pc:sldMasterMkLst>
          <pc:docMk/>
          <pc:sldMasterMk cId="0" sldId="2147483685"/>
        </pc:sldMasterMkLst>
        <pc:sldLayoutChg chg="del">
          <pc:chgData name="OUISSAL ALLALI" userId="135f2911337eb03a" providerId="LiveId" clId="{94200FB3-A145-49B3-A1A8-82D16B96C022}" dt="2024-01-12T18:29:25.789" v="1792" actId="47"/>
          <pc:sldLayoutMkLst>
            <pc:docMk/>
            <pc:sldMasterMk cId="0" sldId="2147483685"/>
            <pc:sldLayoutMk cId="0" sldId="2147483650"/>
          </pc:sldLayoutMkLst>
        </pc:sldLayoutChg>
        <pc:sldLayoutChg chg="del">
          <pc:chgData name="OUISSAL ALLALI" userId="135f2911337eb03a" providerId="LiveId" clId="{94200FB3-A145-49B3-A1A8-82D16B96C022}" dt="2024-01-12T18:29:54.172" v="1805" actId="47"/>
          <pc:sldLayoutMkLst>
            <pc:docMk/>
            <pc:sldMasterMk cId="0" sldId="2147483685"/>
            <pc:sldLayoutMk cId="0" sldId="2147483652"/>
          </pc:sldLayoutMkLst>
        </pc:sldLayoutChg>
        <pc:sldLayoutChg chg="del">
          <pc:chgData name="OUISSAL ALLALI" userId="135f2911337eb03a" providerId="LiveId" clId="{94200FB3-A145-49B3-A1A8-82D16B96C022}" dt="2024-01-12T18:29:58.228" v="1810" actId="47"/>
          <pc:sldLayoutMkLst>
            <pc:docMk/>
            <pc:sldMasterMk cId="0" sldId="2147483685"/>
            <pc:sldLayoutMk cId="0" sldId="2147483653"/>
          </pc:sldLayoutMkLst>
        </pc:sldLayoutChg>
        <pc:sldLayoutChg chg="del">
          <pc:chgData name="OUISSAL ALLALI" userId="135f2911337eb03a" providerId="LiveId" clId="{94200FB3-A145-49B3-A1A8-82D16B96C022}" dt="2024-01-12T18:29:59.960" v="1813" actId="47"/>
          <pc:sldLayoutMkLst>
            <pc:docMk/>
            <pc:sldMasterMk cId="0" sldId="2147483685"/>
            <pc:sldLayoutMk cId="0" sldId="2147483654"/>
          </pc:sldLayoutMkLst>
        </pc:sldLayoutChg>
        <pc:sldLayoutChg chg="del">
          <pc:chgData name="OUISSAL ALLALI" userId="135f2911337eb03a" providerId="LiveId" clId="{94200FB3-A145-49B3-A1A8-82D16B96C022}" dt="2024-01-12T15:52:46.747" v="0" actId="47"/>
          <pc:sldLayoutMkLst>
            <pc:docMk/>
            <pc:sldMasterMk cId="0" sldId="2147483685"/>
            <pc:sldLayoutMk cId="0" sldId="2147483655"/>
          </pc:sldLayoutMkLst>
        </pc:sldLayoutChg>
        <pc:sldLayoutChg chg="del">
          <pc:chgData name="OUISSAL ALLALI" userId="135f2911337eb03a" providerId="LiveId" clId="{94200FB3-A145-49B3-A1A8-82D16B96C022}" dt="2024-01-12T18:29:58.781" v="1811" actId="47"/>
          <pc:sldLayoutMkLst>
            <pc:docMk/>
            <pc:sldMasterMk cId="0" sldId="2147483685"/>
            <pc:sldLayoutMk cId="0" sldId="2147483656"/>
          </pc:sldLayoutMkLst>
        </pc:sldLayoutChg>
        <pc:sldLayoutChg chg="del">
          <pc:chgData name="OUISSAL ALLALI" userId="135f2911337eb03a" providerId="LiveId" clId="{94200FB3-A145-49B3-A1A8-82D16B96C022}" dt="2024-01-12T18:29:57.694" v="1809" actId="47"/>
          <pc:sldLayoutMkLst>
            <pc:docMk/>
            <pc:sldMasterMk cId="0" sldId="2147483685"/>
            <pc:sldLayoutMk cId="0" sldId="2147483657"/>
          </pc:sldLayoutMkLst>
        </pc:sldLayoutChg>
        <pc:sldLayoutChg chg="del">
          <pc:chgData name="OUISSAL ALLALI" userId="135f2911337eb03a" providerId="LiveId" clId="{94200FB3-A145-49B3-A1A8-82D16B96C022}" dt="2024-01-12T18:29:59.503" v="1812" actId="47"/>
          <pc:sldLayoutMkLst>
            <pc:docMk/>
            <pc:sldMasterMk cId="0" sldId="2147483685"/>
            <pc:sldLayoutMk cId="0" sldId="2147483660"/>
          </pc:sldLayoutMkLst>
        </pc:sldLayoutChg>
        <pc:sldLayoutChg chg="del">
          <pc:chgData name="OUISSAL ALLALI" userId="135f2911337eb03a" providerId="LiveId" clId="{94200FB3-A145-49B3-A1A8-82D16B96C022}" dt="2024-01-12T18:00:34.312" v="1095" actId="47"/>
          <pc:sldLayoutMkLst>
            <pc:docMk/>
            <pc:sldMasterMk cId="0" sldId="2147483685"/>
            <pc:sldLayoutMk cId="0" sldId="2147483661"/>
          </pc:sldLayoutMkLst>
        </pc:sldLayoutChg>
        <pc:sldLayoutChg chg="del">
          <pc:chgData name="OUISSAL ALLALI" userId="135f2911337eb03a" providerId="LiveId" clId="{94200FB3-A145-49B3-A1A8-82D16B96C022}" dt="2024-01-12T18:29:56.339" v="1807" actId="47"/>
          <pc:sldLayoutMkLst>
            <pc:docMk/>
            <pc:sldMasterMk cId="0" sldId="2147483685"/>
            <pc:sldLayoutMk cId="0" sldId="2147483662"/>
          </pc:sldLayoutMkLst>
        </pc:sldLayoutChg>
        <pc:sldLayoutChg chg="del">
          <pc:chgData name="OUISSAL ALLALI" userId="135f2911337eb03a" providerId="LiveId" clId="{94200FB3-A145-49B3-A1A8-82D16B96C022}" dt="2024-01-12T18:29:57.011" v="1808" actId="47"/>
          <pc:sldLayoutMkLst>
            <pc:docMk/>
            <pc:sldMasterMk cId="0" sldId="2147483685"/>
            <pc:sldLayoutMk cId="0" sldId="2147483663"/>
          </pc:sldLayoutMkLst>
        </pc:sldLayoutChg>
        <pc:sldLayoutChg chg="del">
          <pc:chgData name="OUISSAL ALLALI" userId="135f2911337eb03a" providerId="LiveId" clId="{94200FB3-A145-49B3-A1A8-82D16B96C022}" dt="2024-01-12T18:30:00.862" v="1816" actId="47"/>
          <pc:sldLayoutMkLst>
            <pc:docMk/>
            <pc:sldMasterMk cId="0" sldId="2147483685"/>
            <pc:sldLayoutMk cId="0" sldId="2147483664"/>
          </pc:sldLayoutMkLst>
        </pc:sldLayoutChg>
        <pc:sldLayoutChg chg="del">
          <pc:chgData name="OUISSAL ALLALI" userId="135f2911337eb03a" providerId="LiveId" clId="{94200FB3-A145-49B3-A1A8-82D16B96C022}" dt="2024-01-12T18:29:42.439" v="1797" actId="47"/>
          <pc:sldLayoutMkLst>
            <pc:docMk/>
            <pc:sldMasterMk cId="0" sldId="2147483685"/>
            <pc:sldLayoutMk cId="0" sldId="2147483665"/>
          </pc:sldLayoutMkLst>
        </pc:sldLayoutChg>
        <pc:sldLayoutChg chg="del">
          <pc:chgData name="OUISSAL ALLALI" userId="135f2911337eb03a" providerId="LiveId" clId="{94200FB3-A145-49B3-A1A8-82D16B96C022}" dt="2024-01-12T18:29:49.060" v="1801" actId="47"/>
          <pc:sldLayoutMkLst>
            <pc:docMk/>
            <pc:sldMasterMk cId="0" sldId="2147483685"/>
            <pc:sldLayoutMk cId="0" sldId="2147483668"/>
          </pc:sldLayoutMkLst>
        </pc:sldLayoutChg>
        <pc:sldLayoutChg chg="del">
          <pc:chgData name="OUISSAL ALLALI" userId="135f2911337eb03a" providerId="LiveId" clId="{94200FB3-A145-49B3-A1A8-82D16B96C022}" dt="2024-01-12T18:29:53.341" v="1804" actId="47"/>
          <pc:sldLayoutMkLst>
            <pc:docMk/>
            <pc:sldMasterMk cId="0" sldId="2147483685"/>
            <pc:sldLayoutMk cId="0" sldId="2147483669"/>
          </pc:sldLayoutMkLst>
        </pc:sldLayoutChg>
        <pc:sldLayoutChg chg="del">
          <pc:chgData name="OUISSAL ALLALI" userId="135f2911337eb03a" providerId="LiveId" clId="{94200FB3-A145-49B3-A1A8-82D16B96C022}" dt="2024-01-12T18:29:52.624" v="1803" actId="47"/>
          <pc:sldLayoutMkLst>
            <pc:docMk/>
            <pc:sldMasterMk cId="0" sldId="2147483685"/>
            <pc:sldLayoutMk cId="0" sldId="2147483670"/>
          </pc:sldLayoutMkLst>
        </pc:sldLayoutChg>
        <pc:sldLayoutChg chg="del">
          <pc:chgData name="OUISSAL ALLALI" userId="135f2911337eb03a" providerId="LiveId" clId="{94200FB3-A145-49B3-A1A8-82D16B96C022}" dt="2024-01-12T18:29:27.054" v="1793" actId="47"/>
          <pc:sldLayoutMkLst>
            <pc:docMk/>
            <pc:sldMasterMk cId="0" sldId="2147483685"/>
            <pc:sldLayoutMk cId="0" sldId="2147483671"/>
          </pc:sldLayoutMkLst>
        </pc:sldLayoutChg>
        <pc:sldLayoutChg chg="del">
          <pc:chgData name="OUISSAL ALLALI" userId="135f2911337eb03a" providerId="LiveId" clId="{94200FB3-A145-49B3-A1A8-82D16B96C022}" dt="2024-01-12T18:28:51.356" v="1772" actId="47"/>
          <pc:sldLayoutMkLst>
            <pc:docMk/>
            <pc:sldMasterMk cId="0" sldId="2147483685"/>
            <pc:sldLayoutMk cId="0" sldId="2147483673"/>
          </pc:sldLayoutMkLst>
        </pc:sldLayoutChg>
        <pc:sldLayoutChg chg="del">
          <pc:chgData name="OUISSAL ALLALI" userId="135f2911337eb03a" providerId="LiveId" clId="{94200FB3-A145-49B3-A1A8-82D16B96C022}" dt="2024-01-12T18:29:33.323" v="1794" actId="47"/>
          <pc:sldLayoutMkLst>
            <pc:docMk/>
            <pc:sldMasterMk cId="0" sldId="2147483685"/>
            <pc:sldLayoutMk cId="0" sldId="2147483674"/>
          </pc:sldLayoutMkLst>
        </pc:sldLayoutChg>
        <pc:sldLayoutChg chg="del">
          <pc:chgData name="OUISSAL ALLALI" userId="135f2911337eb03a" providerId="LiveId" clId="{94200FB3-A145-49B3-A1A8-82D16B96C022}" dt="2024-01-12T18:30:01.960" v="1817" actId="47"/>
          <pc:sldLayoutMkLst>
            <pc:docMk/>
            <pc:sldMasterMk cId="0" sldId="2147483685"/>
            <pc:sldLayoutMk cId="0" sldId="2147483675"/>
          </pc:sldLayoutMkLst>
        </pc:sldLayoutChg>
        <pc:sldLayoutChg chg="del">
          <pc:chgData name="OUISSAL ALLALI" userId="135f2911337eb03a" providerId="LiveId" clId="{94200FB3-A145-49B3-A1A8-82D16B96C022}" dt="2024-01-12T18:30:00.574" v="1815" actId="47"/>
          <pc:sldLayoutMkLst>
            <pc:docMk/>
            <pc:sldMasterMk cId="0" sldId="2147483685"/>
            <pc:sldLayoutMk cId="0" sldId="2147483676"/>
          </pc:sldLayoutMkLst>
        </pc:sldLayoutChg>
        <pc:sldLayoutChg chg="del">
          <pc:chgData name="OUISSAL ALLALI" userId="135f2911337eb03a" providerId="LiveId" clId="{94200FB3-A145-49B3-A1A8-82D16B96C022}" dt="2024-01-12T18:30:00.258" v="1814" actId="47"/>
          <pc:sldLayoutMkLst>
            <pc:docMk/>
            <pc:sldMasterMk cId="0" sldId="2147483685"/>
            <pc:sldLayoutMk cId="0" sldId="2147483677"/>
          </pc:sldLayoutMkLst>
        </pc:sldLayoutChg>
        <pc:sldLayoutChg chg="del">
          <pc:chgData name="OUISSAL ALLALI" userId="135f2911337eb03a" providerId="LiveId" clId="{94200FB3-A145-49B3-A1A8-82D16B96C022}" dt="2024-01-12T18:29:50.560" v="1802" actId="47"/>
          <pc:sldLayoutMkLst>
            <pc:docMk/>
            <pc:sldMasterMk cId="0" sldId="2147483685"/>
            <pc:sldLayoutMk cId="0" sldId="2147483678"/>
          </pc:sldLayoutMkLst>
        </pc:sldLayoutChg>
      </pc:sldMasterChg>
      <pc:sldMasterChg chg="del delSldLayout">
        <pc:chgData name="OUISSAL ALLALI" userId="135f2911337eb03a" providerId="LiveId" clId="{94200FB3-A145-49B3-A1A8-82D16B96C022}" dt="2024-01-12T18:29:11.591" v="1775" actId="47"/>
        <pc:sldMasterMkLst>
          <pc:docMk/>
          <pc:sldMasterMk cId="0" sldId="2147483686"/>
        </pc:sldMasterMkLst>
        <pc:sldLayoutChg chg="del">
          <pc:chgData name="OUISSAL ALLALI" userId="135f2911337eb03a" providerId="LiveId" clId="{94200FB3-A145-49B3-A1A8-82D16B96C022}" dt="2024-01-12T18:29:11.591" v="1775" actId="47"/>
          <pc:sldLayoutMkLst>
            <pc:docMk/>
            <pc:sldMasterMk cId="0" sldId="2147483686"/>
            <pc:sldLayoutMk cId="0" sldId="2147483681"/>
          </pc:sldLayoutMkLst>
        </pc:sldLayoutChg>
        <pc:sldLayoutChg chg="del">
          <pc:chgData name="OUISSAL ALLALI" userId="135f2911337eb03a" providerId="LiveId" clId="{94200FB3-A145-49B3-A1A8-82D16B96C022}" dt="2024-01-12T18:29:11.591" v="1775" actId="47"/>
          <pc:sldLayoutMkLst>
            <pc:docMk/>
            <pc:sldMasterMk cId="0" sldId="2147483686"/>
            <pc:sldLayoutMk cId="0" sldId="2147483682"/>
          </pc:sldLayoutMkLst>
        </pc:sldLayoutChg>
      </pc:sldMasterChg>
      <pc:sldMasterChg chg="del delSldLayout">
        <pc:chgData name="OUISSAL ALLALI" userId="135f2911337eb03a" providerId="LiveId" clId="{94200FB3-A145-49B3-A1A8-82D16B96C022}" dt="2024-01-12T18:29:20.693" v="1790" actId="47"/>
        <pc:sldMasterMkLst>
          <pc:docMk/>
          <pc:sldMasterMk cId="0" sldId="2147483687"/>
        </pc:sldMasterMkLst>
        <pc:sldLayoutChg chg="del">
          <pc:chgData name="OUISSAL ALLALI" userId="135f2911337eb03a" providerId="LiveId" clId="{94200FB3-A145-49B3-A1A8-82D16B96C022}" dt="2024-01-12T18:29:20.693" v="1790" actId="47"/>
          <pc:sldLayoutMkLst>
            <pc:docMk/>
            <pc:sldMasterMk cId="0" sldId="2147483687"/>
            <pc:sldLayoutMk cId="0" sldId="2147483683"/>
          </pc:sldLayoutMkLst>
        </pc:sldLayoutChg>
        <pc:sldLayoutChg chg="del">
          <pc:chgData name="OUISSAL ALLALI" userId="135f2911337eb03a" providerId="LiveId" clId="{94200FB3-A145-49B3-A1A8-82D16B96C022}" dt="2024-01-12T18:29:20.283" v="1789" actId="47"/>
          <pc:sldLayoutMkLst>
            <pc:docMk/>
            <pc:sldMasterMk cId="0" sldId="2147483687"/>
            <pc:sldLayoutMk cId="0"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8642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014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cette partie, on a couvert :• Les concepts sous-tendant la recherche;• L’argumentaire justifiant le pourquoi de la recherche; et la </a:t>
            </a:r>
            <a:r>
              <a:rPr lang="fr-FR" dirty="0" err="1"/>
              <a:t>difference</a:t>
            </a:r>
            <a:r>
              <a:rPr lang="fr-FR" dirty="0"/>
              <a:t> entre recherche et </a:t>
            </a:r>
            <a:r>
              <a:rPr lang="fr-FR" dirty="0" err="1"/>
              <a:t>litterature</a:t>
            </a:r>
            <a:r>
              <a:rPr lang="fr-FR" dirty="0"/>
              <a:t> • Les différentes étapes dans la conduite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 résumé, la littérature scientifique et la recherche scientifique sont interdépendantes. La publication d'articles scientifiques facilite la communication des résultats, contribue à l'avancement des connaissances et permet l'évaluation critique par les pairs, ce qui renforce la qualité et la crédibilité de la recherche</a:t>
            </a:r>
            <a:endParaRPr dirty="0"/>
          </a:p>
        </p:txBody>
      </p:sp>
    </p:spTree>
    <p:extLst>
      <p:ext uri="{BB962C8B-B14F-4D97-AF65-F5344CB8AC3E}">
        <p14:creationId xmlns:p14="http://schemas.microsoft.com/office/powerpoint/2010/main" val="114032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2b9ccab91_0_2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2b9ccab91_0_2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aujourd'hui on va partager avec vous une réflexion sur l'intersection entre la littérature et les éléments de la recherche scientifique. Comment ces deux domaines, peuvent-ils collaborer de manière fructueuse ? C'est la question centrale que nous aborderons brièvement, en mettant en lumière les </a:t>
            </a:r>
            <a:r>
              <a:rPr lang="fr-FR" dirty="0" err="1"/>
              <a:t>difference</a:t>
            </a:r>
            <a:r>
              <a:rPr lang="fr-FR" dirty="0"/>
              <a:t> entre la richesse littéraire et la rigueur scientifique.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recherche scientifique consiste a :</a:t>
            </a:r>
          </a:p>
          <a:p>
            <a:pPr marL="0" lvl="0" indent="0" algn="l" rtl="0">
              <a:spcBef>
                <a:spcPts val="0"/>
              </a:spcBef>
              <a:spcAft>
                <a:spcPts val="0"/>
              </a:spcAft>
              <a:buNone/>
            </a:pPr>
            <a:r>
              <a:rPr lang="fr-FR" dirty="0"/>
              <a:t>-Comprendre la nature du problème étudié et </a:t>
            </a:r>
            <a:r>
              <a:rPr lang="fr-FR" dirty="0" err="1"/>
              <a:t>identifierles</a:t>
            </a:r>
            <a:r>
              <a:rPr lang="fr-FR" dirty="0"/>
              <a:t> champs de connaissances en lien avec un </a:t>
            </a:r>
            <a:r>
              <a:rPr lang="fr-FR" dirty="0" err="1"/>
              <a:t>telproblème</a:t>
            </a:r>
            <a:r>
              <a:rPr lang="fr-FR" dirty="0"/>
              <a:t>;</a:t>
            </a:r>
          </a:p>
          <a:p>
            <a:pPr marL="0" lvl="0" indent="0" algn="l" rtl="0">
              <a:spcBef>
                <a:spcPts val="0"/>
              </a:spcBef>
              <a:spcAft>
                <a:spcPts val="0"/>
              </a:spcAft>
              <a:buNone/>
            </a:pPr>
            <a:r>
              <a:rPr lang="fr-FR" dirty="0"/>
              <a:t>– Établir l’état de l’art, c’est-à-dire collecter/étudier </a:t>
            </a:r>
            <a:r>
              <a:rPr lang="fr-FR" dirty="0" err="1"/>
              <a:t>lalittérature</a:t>
            </a:r>
            <a:r>
              <a:rPr lang="fr-FR" dirty="0"/>
              <a:t> pour comprendre comment les </a:t>
            </a:r>
            <a:r>
              <a:rPr lang="fr-FR" dirty="0" err="1"/>
              <a:t>autreschercheurs</a:t>
            </a:r>
            <a:r>
              <a:rPr lang="fr-FR" dirty="0"/>
              <a:t> ont approché le problème;</a:t>
            </a:r>
          </a:p>
          <a:p>
            <a:pPr marL="0" lvl="0" indent="0" algn="l" rtl="0">
              <a:spcBef>
                <a:spcPts val="0"/>
              </a:spcBef>
              <a:spcAft>
                <a:spcPts val="0"/>
              </a:spcAft>
              <a:buNone/>
            </a:pPr>
            <a:r>
              <a:rPr lang="fr-FR" dirty="0"/>
              <a:t>– Collecter les données de manière organisée et </a:t>
            </a:r>
            <a:r>
              <a:rPr lang="fr-FR" dirty="0" err="1"/>
              <a:t>contrôléeen</a:t>
            </a:r>
            <a:r>
              <a:rPr lang="fr-FR" dirty="0"/>
              <a:t> vue d’arriver à des décisions valides;</a:t>
            </a:r>
          </a:p>
          <a:p>
            <a:pPr marL="0" lvl="0" indent="0" algn="l" rtl="0">
              <a:spcBef>
                <a:spcPts val="0"/>
              </a:spcBef>
              <a:spcAft>
                <a:spcPts val="0"/>
              </a:spcAft>
              <a:buNone/>
            </a:pPr>
            <a:r>
              <a:rPr lang="fr-FR" dirty="0"/>
              <a:t>– Analyser les données appropriées au problème étudié;– Tirer les conclusions qui s’imposent et faire </a:t>
            </a:r>
            <a:r>
              <a:rPr lang="fr-FR" dirty="0" err="1"/>
              <a:t>lesgénéralisations</a:t>
            </a:r>
            <a:r>
              <a:rPr lang="fr-FR" dirty="0"/>
              <a:t> qu’il faut.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L'identification des lacunes (ou des manques) dans la littérature scientifique ou dans une recherche donnée est un processus qui vise à déterminer les domaines où des connaissances supplémentaires</a:t>
            </a:r>
          </a:p>
          <a:p>
            <a:endParaRPr lang="fr-FR" dirty="0"/>
          </a:p>
          <a:p>
            <a:r>
              <a:rPr lang="fr-FR"/>
              <a:t>L'inspiration et la créativité jouent un rôle essentiel dans la génération d'idées originales et dans le processus créatif.</a:t>
            </a:r>
            <a:endParaRPr lang="fr-MA" dirty="0"/>
          </a:p>
        </p:txBody>
      </p:sp>
    </p:spTree>
    <p:extLst>
      <p:ext uri="{BB962C8B-B14F-4D97-AF65-F5344CB8AC3E}">
        <p14:creationId xmlns:p14="http://schemas.microsoft.com/office/powerpoint/2010/main" val="31498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010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fr-FR" dirty="0"/>
              <a:t>Communication des résultats de recherche : La littérature scientifique est le moyen par lequel les chercheurs communiquent leurs découvertes, leurs méthodes, leurs résultats et leurs conclusions à la communauté scientifique et au public.</a:t>
            </a:r>
          </a:p>
          <a:p>
            <a:pPr marL="0" lvl="0" indent="0" algn="l" rtl="0">
              <a:spcBef>
                <a:spcPts val="0"/>
              </a:spcBef>
              <a:spcAft>
                <a:spcPts val="0"/>
              </a:spcAft>
              <a:buNone/>
            </a:pPr>
            <a:r>
              <a:rPr lang="fr-FR" dirty="0"/>
              <a:t> </a:t>
            </a:r>
          </a:p>
          <a:p>
            <a:pPr marL="0" lvl="0" indent="0" algn="l" rtl="0">
              <a:spcBef>
                <a:spcPts val="0"/>
              </a:spcBef>
              <a:spcAft>
                <a:spcPts val="0"/>
              </a:spcAft>
              <a:buNone/>
            </a:pPr>
            <a:endParaRPr lang="fr-FR" dirty="0"/>
          </a:p>
          <a:p>
            <a:pPr marL="171450" lvl="0" indent="-171450" algn="l" rtl="0">
              <a:spcBef>
                <a:spcPts val="0"/>
              </a:spcBef>
              <a:spcAft>
                <a:spcPts val="0"/>
              </a:spcAft>
            </a:pPr>
            <a:r>
              <a:rPr lang="fr-FR" dirty="0"/>
              <a:t>Références bibliographiques : Les chercheurs s'appuient sur la littérature scientifique existante pour justifier leur propre recherche, contextualiser leurs résultats et construire une base théorique solide.</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171450" lvl="0" indent="-171450" algn="l" rtl="0">
              <a:spcBef>
                <a:spcPts val="0"/>
              </a:spcBef>
              <a:spcAft>
                <a:spcPts val="0"/>
              </a:spcAft>
            </a:pPr>
            <a:r>
              <a:rPr lang="fr-FR" dirty="0"/>
              <a:t>Avancement des connaissances : La recherche scientifique vise à étendre les connaissances existantes. La littérature scientifique, en rassemblant ces connaissances et en les rendant accessibles, sert de plateforme pour le progrès continu dans divers domaines.</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171450" lvl="0" indent="-171450" algn="l" rtl="0">
              <a:spcBef>
                <a:spcPts val="0"/>
              </a:spcBef>
              <a:spcAft>
                <a:spcPts val="0"/>
              </a:spcAft>
            </a:pPr>
            <a:r>
              <a:rPr lang="fr-FR" dirty="0"/>
              <a:t>Formation continue : Les chercheurs, les étudiants et d'autres professionnels utilisent la littérature scientifique comme outil d'apprentissage continu.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32052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32052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p5"/>
          <p:cNvSpPr txBox="1">
            <a:spLocks noGrp="1"/>
          </p:cNvSpPr>
          <p:nvPr>
            <p:ph type="subTitle" idx="1"/>
          </p:nvPr>
        </p:nvSpPr>
        <p:spPr>
          <a:xfrm>
            <a:off x="2954672" y="2027976"/>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2954672" y="1519425"/>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3" name="Google Shape;33;p5"/>
          <p:cNvSpPr txBox="1">
            <a:spLocks noGrp="1"/>
          </p:cNvSpPr>
          <p:nvPr>
            <p:ph type="subTitle" idx="3"/>
          </p:nvPr>
        </p:nvSpPr>
        <p:spPr>
          <a:xfrm>
            <a:off x="2954649" y="3619500"/>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2954649" y="3110949"/>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5" name="Google Shape;35;p5"/>
          <p:cNvSpPr/>
          <p:nvPr/>
        </p:nvSpPr>
        <p:spPr>
          <a:xfrm flipH="1">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5"/>
          <p:cNvCxnSpPr/>
          <p:nvPr/>
        </p:nvCxnSpPr>
        <p:spPr>
          <a:xfrm rot="10800000">
            <a:off x="8864825"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193610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193610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99360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2" name="Google Shape;82;p13"/>
          <p:cNvSpPr txBox="1">
            <a:spLocks noGrp="1"/>
          </p:cNvSpPr>
          <p:nvPr>
            <p:ph type="subTitle" idx="4"/>
          </p:nvPr>
        </p:nvSpPr>
        <p:spPr>
          <a:xfrm>
            <a:off x="193610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193610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99360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5" name="Google Shape;85;p13"/>
          <p:cNvSpPr txBox="1">
            <a:spLocks noGrp="1"/>
          </p:cNvSpPr>
          <p:nvPr>
            <p:ph type="subTitle" idx="7"/>
          </p:nvPr>
        </p:nvSpPr>
        <p:spPr>
          <a:xfrm>
            <a:off x="596957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596957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503378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8" name="Google Shape;88;p13"/>
          <p:cNvSpPr txBox="1">
            <a:spLocks noGrp="1"/>
          </p:cNvSpPr>
          <p:nvPr>
            <p:ph type="subTitle" idx="13"/>
          </p:nvPr>
        </p:nvSpPr>
        <p:spPr>
          <a:xfrm>
            <a:off x="596957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596957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503378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4035075" y="1441250"/>
            <a:ext cx="3428100" cy="11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a:endParaRPr/>
          </a:p>
        </p:txBody>
      </p:sp>
      <p:sp>
        <p:nvSpPr>
          <p:cNvPr id="137" name="Google Shape;137;p20"/>
          <p:cNvSpPr txBox="1">
            <a:spLocks noGrp="1"/>
          </p:cNvSpPr>
          <p:nvPr>
            <p:ph type="subTitle" idx="1"/>
          </p:nvPr>
        </p:nvSpPr>
        <p:spPr>
          <a:xfrm>
            <a:off x="4035075" y="2568000"/>
            <a:ext cx="3428100" cy="972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ctr" rtl="0">
              <a:lnSpc>
                <a:spcPct val="115000"/>
              </a:lnSpc>
              <a:spcBef>
                <a:spcPts val="0"/>
              </a:spcBef>
              <a:spcAft>
                <a:spcPts val="0"/>
              </a:spcAft>
              <a:buSzPts val="1850"/>
              <a:buNone/>
              <a:defRPr sz="1850"/>
            </a:lvl2pPr>
            <a:lvl3pPr lvl="2" algn="ctr" rtl="0">
              <a:lnSpc>
                <a:spcPct val="115000"/>
              </a:lnSpc>
              <a:spcBef>
                <a:spcPts val="0"/>
              </a:spcBef>
              <a:spcAft>
                <a:spcPts val="0"/>
              </a:spcAft>
              <a:buSzPts val="1850"/>
              <a:buNone/>
              <a:defRPr sz="1850"/>
            </a:lvl3pPr>
            <a:lvl4pPr lvl="3" algn="ctr" rtl="0">
              <a:lnSpc>
                <a:spcPct val="115000"/>
              </a:lnSpc>
              <a:spcBef>
                <a:spcPts val="0"/>
              </a:spcBef>
              <a:spcAft>
                <a:spcPts val="0"/>
              </a:spcAft>
              <a:buSzPts val="1850"/>
              <a:buNone/>
              <a:defRPr sz="1850"/>
            </a:lvl4pPr>
            <a:lvl5pPr lvl="4" algn="ctr" rtl="0">
              <a:lnSpc>
                <a:spcPct val="115000"/>
              </a:lnSpc>
              <a:spcBef>
                <a:spcPts val="0"/>
              </a:spcBef>
              <a:spcAft>
                <a:spcPts val="0"/>
              </a:spcAft>
              <a:buSzPts val="1850"/>
              <a:buNone/>
              <a:defRPr sz="1850"/>
            </a:lvl5pPr>
            <a:lvl6pPr lvl="5" algn="ctr" rtl="0">
              <a:lnSpc>
                <a:spcPct val="115000"/>
              </a:lnSpc>
              <a:spcBef>
                <a:spcPts val="0"/>
              </a:spcBef>
              <a:spcAft>
                <a:spcPts val="0"/>
              </a:spcAft>
              <a:buSzPts val="1850"/>
              <a:buNone/>
              <a:defRPr sz="1850"/>
            </a:lvl6pPr>
            <a:lvl7pPr lvl="6" algn="ctr" rtl="0">
              <a:lnSpc>
                <a:spcPct val="115000"/>
              </a:lnSpc>
              <a:spcBef>
                <a:spcPts val="0"/>
              </a:spcBef>
              <a:spcAft>
                <a:spcPts val="0"/>
              </a:spcAft>
              <a:buSzPts val="1850"/>
              <a:buNone/>
              <a:defRPr sz="1850"/>
            </a:lvl7pPr>
            <a:lvl8pPr lvl="7" algn="ctr" rtl="0">
              <a:lnSpc>
                <a:spcPct val="115000"/>
              </a:lnSpc>
              <a:spcBef>
                <a:spcPts val="0"/>
              </a:spcBef>
              <a:spcAft>
                <a:spcPts val="0"/>
              </a:spcAft>
              <a:buSzPts val="1850"/>
              <a:buNone/>
              <a:defRPr sz="1850"/>
            </a:lvl8pPr>
            <a:lvl9pPr lvl="8" algn="ctr" rtl="0">
              <a:lnSpc>
                <a:spcPct val="115000"/>
              </a:lnSpc>
              <a:spcBef>
                <a:spcPts val="0"/>
              </a:spcBef>
              <a:spcAft>
                <a:spcPts val="0"/>
              </a:spcAft>
              <a:buSzPts val="1850"/>
              <a:buNone/>
              <a:defRPr sz="1850"/>
            </a:lvl9pPr>
          </a:lstStyle>
          <a:p>
            <a:endParaRPr/>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20"/>
            <p:cNvCxnSpPr/>
            <p:nvPr/>
          </p:nvCxnSpPr>
          <p:spPr>
            <a:xfrm rot="10800000">
              <a:off x="150" y="539500"/>
              <a:ext cx="4336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1691100" y="1759300"/>
            <a:ext cx="57618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Red Hat Display"/>
              <a:buChar char="■"/>
              <a:defRPr/>
            </a:lvl1pPr>
            <a:lvl2pPr marL="914400" lvl="1" indent="-317500" rtl="0">
              <a:spcBef>
                <a:spcPts val="1600"/>
              </a:spcBef>
              <a:spcAft>
                <a:spcPts val="0"/>
              </a:spcAft>
              <a:buClr>
                <a:srgbClr val="FFFFFF"/>
              </a:buClr>
              <a:buSzPts val="1400"/>
              <a:buFont typeface="Red Hat Display"/>
              <a:buChar char="○"/>
              <a:defRPr/>
            </a:lvl2pPr>
            <a:lvl3pPr marL="1371600" lvl="2" indent="-317500" rtl="0">
              <a:spcBef>
                <a:spcPts val="1600"/>
              </a:spcBef>
              <a:spcAft>
                <a:spcPts val="0"/>
              </a:spcAft>
              <a:buClr>
                <a:srgbClr val="FFFFFF"/>
              </a:buClr>
              <a:buSzPts val="1400"/>
              <a:buFont typeface="Red Hat Display"/>
              <a:buChar char="■"/>
              <a:defRPr/>
            </a:lvl3pPr>
            <a:lvl4pPr marL="1828800" lvl="3" indent="-317500" rtl="0">
              <a:spcBef>
                <a:spcPts val="1600"/>
              </a:spcBef>
              <a:spcAft>
                <a:spcPts val="0"/>
              </a:spcAft>
              <a:buClr>
                <a:srgbClr val="FFFFFF"/>
              </a:buClr>
              <a:buSzPts val="1400"/>
              <a:buFont typeface="Red Hat Display"/>
              <a:buChar char="●"/>
              <a:defRPr/>
            </a:lvl4pPr>
            <a:lvl5pPr marL="2286000" lvl="4" indent="-317500" rtl="0">
              <a:spcBef>
                <a:spcPts val="1600"/>
              </a:spcBef>
              <a:spcAft>
                <a:spcPts val="0"/>
              </a:spcAft>
              <a:buClr>
                <a:srgbClr val="FFFFFF"/>
              </a:buClr>
              <a:buSzPts val="1400"/>
              <a:buFont typeface="Red Hat Display"/>
              <a:buChar char="○"/>
              <a:defRPr/>
            </a:lvl5pPr>
            <a:lvl6pPr marL="2743200" lvl="5" indent="-317500" rtl="0">
              <a:spcBef>
                <a:spcPts val="1600"/>
              </a:spcBef>
              <a:spcAft>
                <a:spcPts val="0"/>
              </a:spcAft>
              <a:buClr>
                <a:srgbClr val="FFFFFF"/>
              </a:buClr>
              <a:buSzPts val="1400"/>
              <a:buFont typeface="Red Hat Display"/>
              <a:buChar char="■"/>
              <a:defRPr/>
            </a:lvl6pPr>
            <a:lvl7pPr marL="3200400" lvl="6" indent="-317500" rtl="0">
              <a:spcBef>
                <a:spcPts val="1600"/>
              </a:spcBef>
              <a:spcAft>
                <a:spcPts val="0"/>
              </a:spcAft>
              <a:buClr>
                <a:srgbClr val="FFFFFF"/>
              </a:buClr>
              <a:buSzPts val="1400"/>
              <a:buFont typeface="Red Hat Display"/>
              <a:buChar char="●"/>
              <a:defRPr/>
            </a:lvl7pPr>
            <a:lvl8pPr marL="3657600" lvl="7" indent="-317500" rtl="0">
              <a:spcBef>
                <a:spcPts val="1600"/>
              </a:spcBef>
              <a:spcAft>
                <a:spcPts val="0"/>
              </a:spcAft>
              <a:buClr>
                <a:srgbClr val="FFFFFF"/>
              </a:buClr>
              <a:buSzPts val="1400"/>
              <a:buFont typeface="Red Hat Display"/>
              <a:buChar char="○"/>
              <a:defRPr/>
            </a:lvl8pPr>
            <a:lvl9pPr marL="4114800" lvl="8" indent="-317500" rtl="0">
              <a:spcBef>
                <a:spcPts val="1600"/>
              </a:spcBef>
              <a:spcAft>
                <a:spcPts val="1600"/>
              </a:spcAft>
              <a:buClr>
                <a:srgbClr val="FFFFFF"/>
              </a:buClr>
              <a:buSzPts val="1400"/>
              <a:buFont typeface="Red Hat Display"/>
              <a:buChar char="■"/>
              <a:defRPr/>
            </a:lvl9pPr>
          </a:lstStyle>
          <a:p>
            <a:endParaRPr/>
          </a:p>
        </p:txBody>
      </p:sp>
      <p:sp>
        <p:nvSpPr>
          <p:cNvPr id="143" name="Google Shape;143;p2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4" name="Google Shape;144;p21"/>
          <p:cNvSpPr/>
          <p:nvPr/>
        </p:nvSpPr>
        <p:spPr>
          <a:xfrm flipH="1">
            <a:off x="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1"/>
            <p:cNvCxnSpPr/>
            <p:nvPr/>
          </p:nvCxnSpPr>
          <p:spPr>
            <a:xfrm>
              <a:off x="4565025" y="267475"/>
              <a:ext cx="4572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4" name="Google Shape;184;p26"/>
          <p:cNvSpPr txBox="1">
            <a:spLocks noGrp="1"/>
          </p:cNvSpPr>
          <p:nvPr>
            <p:ph type="subTitle" idx="1"/>
          </p:nvPr>
        </p:nvSpPr>
        <p:spPr>
          <a:xfrm>
            <a:off x="110687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5" name="Google Shape;185;p26"/>
          <p:cNvSpPr txBox="1">
            <a:spLocks noGrp="1"/>
          </p:cNvSpPr>
          <p:nvPr>
            <p:ph type="subTitle" idx="2"/>
          </p:nvPr>
        </p:nvSpPr>
        <p:spPr>
          <a:xfrm>
            <a:off x="483672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6" name="Google Shape;186;p26"/>
          <p:cNvSpPr/>
          <p:nvPr/>
        </p:nvSpPr>
        <p:spPr>
          <a:xfrm rot="10800000">
            <a:off x="8860200"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26"/>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6" name="Google Shape;266;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6" r:id="rId6"/>
    <p:sldLayoutId id="2147483667" r:id="rId7"/>
    <p:sldLayoutId id="2147483672"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ctrTitle"/>
          </p:nvPr>
        </p:nvSpPr>
        <p:spPr>
          <a:xfrm>
            <a:off x="500573" y="1525795"/>
            <a:ext cx="7310813" cy="14889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4000" dirty="0">
                <a:latin typeface="Times New Roman" panose="02020603050405020304" pitchFamily="18" charset="0"/>
                <a:ea typeface="Tahoma" panose="020B0604030504040204" pitchFamily="34" charset="0"/>
                <a:cs typeface="Times New Roman" panose="02020603050405020304" pitchFamily="18" charset="0"/>
              </a:rPr>
              <a:t>littérature et les éléments de la recherche scientifique</a:t>
            </a:r>
            <a:endParaRPr dirty="0"/>
          </a:p>
        </p:txBody>
      </p:sp>
      <p:pic>
        <p:nvPicPr>
          <p:cNvPr id="4" name="Image 3" descr="Une image contenant texte, Police, logo, Marque&#10;&#10;Description générée automatiquement">
            <a:extLst>
              <a:ext uri="{FF2B5EF4-FFF2-40B4-BE49-F238E27FC236}">
                <a16:creationId xmlns:a16="http://schemas.microsoft.com/office/drawing/2014/main" id="{4A07DF3A-82A4-1BD6-B574-BE4856617688}"/>
              </a:ext>
            </a:extLst>
          </p:cNvPr>
          <p:cNvPicPr>
            <a:picLocks noChangeAspect="1"/>
          </p:cNvPicPr>
          <p:nvPr/>
        </p:nvPicPr>
        <p:blipFill>
          <a:blip r:embed="rId3"/>
          <a:stretch>
            <a:fillRect/>
          </a:stretch>
        </p:blipFill>
        <p:spPr>
          <a:xfrm>
            <a:off x="4735033" y="-1"/>
            <a:ext cx="3565451" cy="1074321"/>
          </a:xfrm>
          <a:prstGeom prst="rect">
            <a:avLst/>
          </a:prstGeom>
        </p:spPr>
      </p:pic>
      <p:sp>
        <p:nvSpPr>
          <p:cNvPr id="5" name="ZoneTexte 4">
            <a:extLst>
              <a:ext uri="{FF2B5EF4-FFF2-40B4-BE49-F238E27FC236}">
                <a16:creationId xmlns:a16="http://schemas.microsoft.com/office/drawing/2014/main" id="{A57CDE08-6CF6-6A46-BE16-97FCA979A506}"/>
              </a:ext>
            </a:extLst>
          </p:cNvPr>
          <p:cNvSpPr txBox="1"/>
          <p:nvPr/>
        </p:nvSpPr>
        <p:spPr>
          <a:xfrm>
            <a:off x="6212367" y="3466242"/>
            <a:ext cx="1978702" cy="1144993"/>
          </a:xfrm>
          <a:prstGeom prst="rect">
            <a:avLst/>
          </a:prstGeom>
          <a:noFill/>
        </p:spPr>
        <p:txBody>
          <a:bodyPr wrap="square" rtlCol="0">
            <a:spAutoFit/>
          </a:bodyPr>
          <a:lstStyle/>
          <a:p>
            <a:pPr algn="just"/>
            <a:r>
              <a:rPr lang="fr-MA" b="1" dirty="0">
                <a:solidFill>
                  <a:schemeClr val="bg1">
                    <a:lumMod val="50000"/>
                  </a:schemeClr>
                </a:solidFill>
              </a:rPr>
              <a:t>Présentée par:</a:t>
            </a:r>
          </a:p>
          <a:p>
            <a:pPr algn="just">
              <a:lnSpc>
                <a:spcPct val="150000"/>
              </a:lnSpc>
            </a:pPr>
            <a:r>
              <a:rPr lang="fr-MA" sz="1200" dirty="0"/>
              <a:t>Allali </a:t>
            </a:r>
            <a:r>
              <a:rPr lang="fr-MA" sz="1200" dirty="0" err="1"/>
              <a:t>Ouissal</a:t>
            </a:r>
            <a:endParaRPr lang="fr-MA" sz="1200" dirty="0"/>
          </a:p>
          <a:p>
            <a:pPr algn="just">
              <a:lnSpc>
                <a:spcPct val="150000"/>
              </a:lnSpc>
            </a:pPr>
            <a:r>
              <a:rPr lang="fr-MA" sz="1200" dirty="0"/>
              <a:t>El </a:t>
            </a:r>
            <a:r>
              <a:rPr lang="fr-MA" sz="1200" dirty="0" err="1"/>
              <a:t>Handaoui</a:t>
            </a:r>
            <a:r>
              <a:rPr lang="fr-MA" sz="1200" dirty="0"/>
              <a:t> </a:t>
            </a:r>
            <a:r>
              <a:rPr lang="fr-MA" sz="1200" dirty="0" err="1"/>
              <a:t>Ibtissam</a:t>
            </a:r>
            <a:r>
              <a:rPr lang="fr-MA" sz="1200" dirty="0"/>
              <a:t> </a:t>
            </a:r>
          </a:p>
          <a:p>
            <a:pPr algn="just">
              <a:lnSpc>
                <a:spcPct val="150000"/>
              </a:lnSpc>
            </a:pPr>
            <a:r>
              <a:rPr lang="fr-MA" sz="1200" dirty="0" err="1"/>
              <a:t>Bizbiz</a:t>
            </a:r>
            <a:r>
              <a:rPr lang="fr-MA" sz="1200" dirty="0"/>
              <a:t> Ahlam</a:t>
            </a:r>
          </a:p>
        </p:txBody>
      </p:sp>
      <p:sp>
        <p:nvSpPr>
          <p:cNvPr id="6" name="ZoneTexte 5">
            <a:extLst>
              <a:ext uri="{FF2B5EF4-FFF2-40B4-BE49-F238E27FC236}">
                <a16:creationId xmlns:a16="http://schemas.microsoft.com/office/drawing/2014/main" id="{3F375890-AD4D-1484-0236-A43A61EC46F7}"/>
              </a:ext>
            </a:extLst>
          </p:cNvPr>
          <p:cNvSpPr txBox="1"/>
          <p:nvPr/>
        </p:nvSpPr>
        <p:spPr>
          <a:xfrm>
            <a:off x="214795" y="3466242"/>
            <a:ext cx="1641423" cy="492443"/>
          </a:xfrm>
          <a:prstGeom prst="rect">
            <a:avLst/>
          </a:prstGeom>
          <a:noFill/>
        </p:spPr>
        <p:txBody>
          <a:bodyPr wrap="square" rtlCol="0">
            <a:spAutoFit/>
          </a:bodyPr>
          <a:lstStyle/>
          <a:p>
            <a:r>
              <a:rPr lang="fr-MA" b="1" dirty="0">
                <a:solidFill>
                  <a:schemeClr val="bg1">
                    <a:lumMod val="50000"/>
                  </a:schemeClr>
                </a:solidFill>
              </a:rPr>
              <a:t>Encadré par:</a:t>
            </a:r>
          </a:p>
          <a:p>
            <a:r>
              <a:rPr lang="fr-MA" sz="1200" dirty="0">
                <a:latin typeface="Tahoma" panose="020B0604030504040204" pitchFamily="34" charset="0"/>
                <a:ea typeface="Tahoma" panose="020B0604030504040204" pitchFamily="34" charset="0"/>
                <a:cs typeface="Tahoma" panose="020B0604030504040204" pitchFamily="34" charset="0"/>
              </a:rPr>
              <a:t>Khadija </a:t>
            </a:r>
            <a:r>
              <a:rPr lang="fr-MA" sz="1200" dirty="0" err="1">
                <a:latin typeface="Tahoma" panose="020B0604030504040204" pitchFamily="34" charset="0"/>
                <a:ea typeface="Tahoma" panose="020B0604030504040204" pitchFamily="34" charset="0"/>
                <a:cs typeface="Tahoma" panose="020B0604030504040204" pitchFamily="34" charset="0"/>
              </a:rPr>
              <a:t>AAyadi</a:t>
            </a:r>
            <a:endParaRPr lang="fr-MA"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 name="ZoneTexte 2">
            <a:extLst>
              <a:ext uri="{FF2B5EF4-FFF2-40B4-BE49-F238E27FC236}">
                <a16:creationId xmlns:a16="http://schemas.microsoft.com/office/drawing/2014/main" id="{6330AE3C-FD8A-CF49-6FF1-4FEAB41B3902}"/>
              </a:ext>
            </a:extLst>
          </p:cNvPr>
          <p:cNvSpPr txBox="1"/>
          <p:nvPr/>
        </p:nvSpPr>
        <p:spPr>
          <a:xfrm>
            <a:off x="970572" y="963617"/>
            <a:ext cx="7202856" cy="3216265"/>
          </a:xfrm>
          <a:prstGeom prst="rect">
            <a:avLst/>
          </a:prstGeom>
          <a:noFill/>
        </p:spPr>
        <p:txBody>
          <a:bodyPr wrap="square">
            <a:spAutoFit/>
          </a:bodyPr>
          <a:lstStyle/>
          <a:p>
            <a:pPr algn="just">
              <a:lnSpc>
                <a:spcPct val="150000"/>
              </a:lnSpc>
            </a:pPr>
            <a:r>
              <a:rPr lang="fr-MA" sz="1800" dirty="0"/>
              <a:t>La littérature scientifique et la recherche scientifique sont étroitement liées, formant un cycle essentiel dans le domaine de la science. </a:t>
            </a:r>
            <a:r>
              <a:rPr lang="fr-FR" sz="1800" dirty="0"/>
              <a:t>Voici comment ces deux éléments sont interconnectés :</a:t>
            </a:r>
          </a:p>
          <a:p>
            <a:pPr marL="285750" indent="-285750" algn="just">
              <a:lnSpc>
                <a:spcPct val="150000"/>
              </a:lnSpc>
              <a:buFont typeface="Arial" panose="020B0604020202020204" pitchFamily="34" charset="0"/>
              <a:buChar char="•"/>
            </a:pPr>
            <a:r>
              <a:rPr lang="fr-FR" sz="1800" dirty="0"/>
              <a:t>Communication des résultats de recherche </a:t>
            </a:r>
          </a:p>
          <a:p>
            <a:pPr marL="285750" indent="-285750" algn="just">
              <a:lnSpc>
                <a:spcPct val="150000"/>
              </a:lnSpc>
              <a:buFont typeface="Arial" panose="020B0604020202020204" pitchFamily="34" charset="0"/>
              <a:buChar char="•"/>
            </a:pPr>
            <a:r>
              <a:rPr lang="fr-FR" sz="1800" dirty="0"/>
              <a:t>Références bibliographiques </a:t>
            </a:r>
          </a:p>
          <a:p>
            <a:pPr marL="285750" indent="-285750" algn="just">
              <a:lnSpc>
                <a:spcPct val="150000"/>
              </a:lnSpc>
              <a:buFont typeface="Arial" panose="020B0604020202020204" pitchFamily="34" charset="0"/>
              <a:buChar char="•"/>
            </a:pPr>
            <a:r>
              <a:rPr lang="fr-FR" sz="1800" dirty="0"/>
              <a:t>Avancement des connaissances </a:t>
            </a:r>
          </a:p>
          <a:p>
            <a:pPr marL="285750" indent="-285750" algn="just">
              <a:lnSpc>
                <a:spcPct val="150000"/>
              </a:lnSpc>
              <a:buFont typeface="Arial" panose="020B0604020202020204" pitchFamily="34" charset="0"/>
              <a:buChar char="•"/>
            </a:pPr>
            <a:r>
              <a:rPr lang="fr-FR" sz="1800" dirty="0"/>
              <a:t>Formation continue </a:t>
            </a:r>
          </a:p>
          <a:p>
            <a:endParaRPr lang="fr-M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 name="Google Shape;326;p44">
            <a:extLst>
              <a:ext uri="{FF2B5EF4-FFF2-40B4-BE49-F238E27FC236}">
                <a16:creationId xmlns:a16="http://schemas.microsoft.com/office/drawing/2014/main" id="{C89FCE49-6417-84AB-FFCF-18CB000B55A8}"/>
              </a:ext>
            </a:extLst>
          </p:cNvPr>
          <p:cNvSpPr txBox="1">
            <a:spLocks noGrp="1"/>
          </p:cNvSpPr>
          <p:nvPr>
            <p:ph type="title"/>
          </p:nvPr>
        </p:nvSpPr>
        <p:spPr>
          <a:xfrm>
            <a:off x="1512075" y="1903540"/>
            <a:ext cx="6158520" cy="2288100"/>
          </a:xfrm>
          <a:prstGeom prst="rect">
            <a:avLst/>
          </a:prstGeom>
        </p:spPr>
        <p:txBody>
          <a:bodyPr spcFirstLastPara="1" wrap="square" lIns="91425" tIns="91425" rIns="91425" bIns="91425" anchor="t" anchorCtr="0">
            <a:noAutofit/>
          </a:bodyPr>
          <a:lstStyle/>
          <a:p>
            <a:pPr marL="0" indent="0" algn="ctr">
              <a:lnSpc>
                <a:spcPct val="150000"/>
              </a:lnSpc>
              <a:spcAft>
                <a:spcPts val="1600"/>
              </a:spcAft>
              <a:buFont typeface="Commissioner"/>
              <a:buNone/>
            </a:pPr>
            <a:r>
              <a:rPr lang="fr-MA" sz="4000" dirty="0">
                <a:latin typeface="Times New Roman" panose="02020603050405020304" pitchFamily="18" charset="0"/>
                <a:cs typeface="Times New Roman" panose="02020603050405020304" pitchFamily="18" charset="0"/>
              </a:rPr>
              <a:t>Méthodologies de recherche scientifique</a:t>
            </a:r>
          </a:p>
        </p:txBody>
      </p:sp>
    </p:spTree>
    <p:extLst>
      <p:ext uri="{BB962C8B-B14F-4D97-AF65-F5344CB8AC3E}">
        <p14:creationId xmlns:p14="http://schemas.microsoft.com/office/powerpoint/2010/main" val="404495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2" name="Google Shape;452;p52">
            <a:extLst>
              <a:ext uri="{FF2B5EF4-FFF2-40B4-BE49-F238E27FC236}">
                <a16:creationId xmlns:a16="http://schemas.microsoft.com/office/drawing/2014/main" id="{9BE7C7B7-9AEE-170A-AE23-07EE9273194C}"/>
              </a:ext>
            </a:extLst>
          </p:cNvPr>
          <p:cNvSpPr/>
          <p:nvPr/>
        </p:nvSpPr>
        <p:spPr>
          <a:xfrm>
            <a:off x="3510187" y="543461"/>
            <a:ext cx="1562143" cy="5348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575E2D9D-8F05-0D4E-5E8F-7684827C166F}"/>
              </a:ext>
            </a:extLst>
          </p:cNvPr>
          <p:cNvSpPr txBox="1"/>
          <p:nvPr/>
        </p:nvSpPr>
        <p:spPr>
          <a:xfrm>
            <a:off x="3419990" y="656991"/>
            <a:ext cx="1742536" cy="307777"/>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Poser une question</a:t>
            </a:r>
          </a:p>
        </p:txBody>
      </p:sp>
      <p:sp>
        <p:nvSpPr>
          <p:cNvPr id="14" name="Google Shape;452;p52">
            <a:extLst>
              <a:ext uri="{FF2B5EF4-FFF2-40B4-BE49-F238E27FC236}">
                <a16:creationId xmlns:a16="http://schemas.microsoft.com/office/drawing/2014/main" id="{537FC9C7-6A8C-C2C8-3EA8-8A493E898420}"/>
              </a:ext>
            </a:extLst>
          </p:cNvPr>
          <p:cNvSpPr/>
          <p:nvPr/>
        </p:nvSpPr>
        <p:spPr>
          <a:xfrm>
            <a:off x="1210867" y="1259123"/>
            <a:ext cx="1562143" cy="66706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ZoneTexte 14">
            <a:extLst>
              <a:ext uri="{FF2B5EF4-FFF2-40B4-BE49-F238E27FC236}">
                <a16:creationId xmlns:a16="http://schemas.microsoft.com/office/drawing/2014/main" id="{3621B7B1-7145-D919-7BF0-74CC2A235D8B}"/>
              </a:ext>
            </a:extLst>
          </p:cNvPr>
          <p:cNvSpPr txBox="1"/>
          <p:nvPr/>
        </p:nvSpPr>
        <p:spPr>
          <a:xfrm>
            <a:off x="1120669" y="1434610"/>
            <a:ext cx="1742536" cy="307777"/>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Nouvelles questions</a:t>
            </a:r>
          </a:p>
        </p:txBody>
      </p:sp>
      <p:sp>
        <p:nvSpPr>
          <p:cNvPr id="16" name="Google Shape;452;p52">
            <a:extLst>
              <a:ext uri="{FF2B5EF4-FFF2-40B4-BE49-F238E27FC236}">
                <a16:creationId xmlns:a16="http://schemas.microsoft.com/office/drawing/2014/main" id="{B6190F74-2FE9-7A10-E90B-61B2650A0EDE}"/>
              </a:ext>
            </a:extLst>
          </p:cNvPr>
          <p:cNvSpPr/>
          <p:nvPr/>
        </p:nvSpPr>
        <p:spPr>
          <a:xfrm>
            <a:off x="5983101" y="1252953"/>
            <a:ext cx="1742536" cy="59715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ZoneTexte 16">
            <a:extLst>
              <a:ext uri="{FF2B5EF4-FFF2-40B4-BE49-F238E27FC236}">
                <a16:creationId xmlns:a16="http://schemas.microsoft.com/office/drawing/2014/main" id="{72FB5A50-3CEA-8DF1-A9A6-A59B096B7362}"/>
              </a:ext>
            </a:extLst>
          </p:cNvPr>
          <p:cNvSpPr txBox="1"/>
          <p:nvPr/>
        </p:nvSpPr>
        <p:spPr>
          <a:xfrm>
            <a:off x="5974475" y="1326888"/>
            <a:ext cx="1742536" cy="523220"/>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Identifier les facteurs importants</a:t>
            </a:r>
          </a:p>
        </p:txBody>
      </p:sp>
      <p:sp>
        <p:nvSpPr>
          <p:cNvPr id="18" name="Google Shape;452;p52">
            <a:extLst>
              <a:ext uri="{FF2B5EF4-FFF2-40B4-BE49-F238E27FC236}">
                <a16:creationId xmlns:a16="http://schemas.microsoft.com/office/drawing/2014/main" id="{C91441BC-DDD5-9020-6C6A-623DF9043E2B}"/>
              </a:ext>
            </a:extLst>
          </p:cNvPr>
          <p:cNvSpPr/>
          <p:nvPr/>
        </p:nvSpPr>
        <p:spPr>
          <a:xfrm>
            <a:off x="5974475" y="2380711"/>
            <a:ext cx="1733910" cy="6223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ZoneTexte 18">
            <a:extLst>
              <a:ext uri="{FF2B5EF4-FFF2-40B4-BE49-F238E27FC236}">
                <a16:creationId xmlns:a16="http://schemas.microsoft.com/office/drawing/2014/main" id="{1D1987CF-8BC3-07F7-5696-DD3AB780AE7F}"/>
              </a:ext>
            </a:extLst>
          </p:cNvPr>
          <p:cNvSpPr txBox="1"/>
          <p:nvPr/>
        </p:nvSpPr>
        <p:spPr>
          <a:xfrm>
            <a:off x="5953286" y="2425773"/>
            <a:ext cx="1832733" cy="523220"/>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Formuler des hypothèses</a:t>
            </a:r>
          </a:p>
        </p:txBody>
      </p:sp>
      <p:sp>
        <p:nvSpPr>
          <p:cNvPr id="20" name="Google Shape;452;p52">
            <a:extLst>
              <a:ext uri="{FF2B5EF4-FFF2-40B4-BE49-F238E27FC236}">
                <a16:creationId xmlns:a16="http://schemas.microsoft.com/office/drawing/2014/main" id="{3AD1565D-C445-7CC6-12E6-62049CA9A303}"/>
              </a:ext>
            </a:extLst>
          </p:cNvPr>
          <p:cNvSpPr/>
          <p:nvPr/>
        </p:nvSpPr>
        <p:spPr>
          <a:xfrm>
            <a:off x="6068605" y="3449500"/>
            <a:ext cx="1652340" cy="639214"/>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ZoneTexte 20">
            <a:extLst>
              <a:ext uri="{FF2B5EF4-FFF2-40B4-BE49-F238E27FC236}">
                <a16:creationId xmlns:a16="http://schemas.microsoft.com/office/drawing/2014/main" id="{B8591A2F-87B1-252A-E385-292079A9DAAE}"/>
              </a:ext>
            </a:extLst>
          </p:cNvPr>
          <p:cNvSpPr txBox="1"/>
          <p:nvPr/>
        </p:nvSpPr>
        <p:spPr>
          <a:xfrm>
            <a:off x="6068602" y="3395709"/>
            <a:ext cx="1652341" cy="738664"/>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Collecter les informations pertinentes</a:t>
            </a:r>
          </a:p>
        </p:txBody>
      </p:sp>
      <p:sp>
        <p:nvSpPr>
          <p:cNvPr id="22" name="Google Shape;452;p52">
            <a:extLst>
              <a:ext uri="{FF2B5EF4-FFF2-40B4-BE49-F238E27FC236}">
                <a16:creationId xmlns:a16="http://schemas.microsoft.com/office/drawing/2014/main" id="{35660FE0-BD9B-9675-782B-B3C2C8F50C59}"/>
              </a:ext>
            </a:extLst>
          </p:cNvPr>
          <p:cNvSpPr/>
          <p:nvPr/>
        </p:nvSpPr>
        <p:spPr>
          <a:xfrm>
            <a:off x="1210867" y="2430297"/>
            <a:ext cx="1562143" cy="52322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ZoneTexte 22">
            <a:extLst>
              <a:ext uri="{FF2B5EF4-FFF2-40B4-BE49-F238E27FC236}">
                <a16:creationId xmlns:a16="http://schemas.microsoft.com/office/drawing/2014/main" id="{A9F1CFD5-5B18-298F-CA5F-802541C1F8C6}"/>
              </a:ext>
            </a:extLst>
          </p:cNvPr>
          <p:cNvSpPr txBox="1"/>
          <p:nvPr/>
        </p:nvSpPr>
        <p:spPr>
          <a:xfrm>
            <a:off x="1060283" y="2422166"/>
            <a:ext cx="1742536" cy="523220"/>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Reconsidérer la théorie</a:t>
            </a:r>
          </a:p>
        </p:txBody>
      </p:sp>
      <p:sp>
        <p:nvSpPr>
          <p:cNvPr id="24" name="Google Shape;452;p52">
            <a:extLst>
              <a:ext uri="{FF2B5EF4-FFF2-40B4-BE49-F238E27FC236}">
                <a16:creationId xmlns:a16="http://schemas.microsoft.com/office/drawing/2014/main" id="{E7CCCF9A-2503-EEF3-1246-D3B8D7FE4395}"/>
              </a:ext>
            </a:extLst>
          </p:cNvPr>
          <p:cNvSpPr/>
          <p:nvPr/>
        </p:nvSpPr>
        <p:spPr>
          <a:xfrm>
            <a:off x="1163601" y="3441369"/>
            <a:ext cx="1608540" cy="6473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ZoneTexte 24">
            <a:extLst>
              <a:ext uri="{FF2B5EF4-FFF2-40B4-BE49-F238E27FC236}">
                <a16:creationId xmlns:a16="http://schemas.microsoft.com/office/drawing/2014/main" id="{0FC12C67-A121-9E3A-C199-DBCBE7CCA82F}"/>
              </a:ext>
            </a:extLst>
          </p:cNvPr>
          <p:cNvSpPr txBox="1"/>
          <p:nvPr/>
        </p:nvSpPr>
        <p:spPr>
          <a:xfrm>
            <a:off x="1108585" y="3449500"/>
            <a:ext cx="1794291" cy="523220"/>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Faire parler les hypothèses</a:t>
            </a:r>
          </a:p>
        </p:txBody>
      </p:sp>
      <p:sp>
        <p:nvSpPr>
          <p:cNvPr id="26" name="Google Shape;452;p52">
            <a:extLst>
              <a:ext uri="{FF2B5EF4-FFF2-40B4-BE49-F238E27FC236}">
                <a16:creationId xmlns:a16="http://schemas.microsoft.com/office/drawing/2014/main" id="{0535D44E-DF09-C383-93AB-C6C72892823E}"/>
              </a:ext>
            </a:extLst>
          </p:cNvPr>
          <p:cNvSpPr/>
          <p:nvPr/>
        </p:nvSpPr>
        <p:spPr>
          <a:xfrm>
            <a:off x="3661522" y="4088714"/>
            <a:ext cx="1562143" cy="51970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ZoneTexte 26">
            <a:extLst>
              <a:ext uri="{FF2B5EF4-FFF2-40B4-BE49-F238E27FC236}">
                <a16:creationId xmlns:a16="http://schemas.microsoft.com/office/drawing/2014/main" id="{8DB5DD55-CE63-1586-10A0-58779D1571DA}"/>
              </a:ext>
            </a:extLst>
          </p:cNvPr>
          <p:cNvSpPr txBox="1"/>
          <p:nvPr/>
        </p:nvSpPr>
        <p:spPr>
          <a:xfrm>
            <a:off x="3592511" y="4193094"/>
            <a:ext cx="1742535" cy="307777"/>
          </a:xfrm>
          <a:prstGeom prst="rect">
            <a:avLst/>
          </a:prstGeom>
          <a:noFill/>
        </p:spPr>
        <p:txBody>
          <a:bodyPr wrap="square" rtlCol="0">
            <a:spAutoFit/>
          </a:bodyPr>
          <a:lstStyle/>
          <a:p>
            <a:pPr algn="ctr"/>
            <a:r>
              <a:rPr lang="fr-MA" dirty="0">
                <a:latin typeface="Times New Roman" panose="02020603050405020304" pitchFamily="18" charset="0"/>
                <a:cs typeface="Times New Roman" panose="02020603050405020304" pitchFamily="18" charset="0"/>
              </a:rPr>
              <a:t>Tester les hypothèses</a:t>
            </a:r>
          </a:p>
        </p:txBody>
      </p:sp>
      <p:sp>
        <p:nvSpPr>
          <p:cNvPr id="28" name="Flèche : bas 27">
            <a:extLst>
              <a:ext uri="{FF2B5EF4-FFF2-40B4-BE49-F238E27FC236}">
                <a16:creationId xmlns:a16="http://schemas.microsoft.com/office/drawing/2014/main" id="{01B1D325-620B-A24A-670C-1CAF43FDCBBA}"/>
              </a:ext>
            </a:extLst>
          </p:cNvPr>
          <p:cNvSpPr/>
          <p:nvPr/>
        </p:nvSpPr>
        <p:spPr>
          <a:xfrm rot="10800000">
            <a:off x="1911799" y="1950135"/>
            <a:ext cx="112143"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9" name="Flèche : bas 28">
            <a:extLst>
              <a:ext uri="{FF2B5EF4-FFF2-40B4-BE49-F238E27FC236}">
                <a16:creationId xmlns:a16="http://schemas.microsoft.com/office/drawing/2014/main" id="{140E15B9-A776-8756-2945-4C172A5ED8DF}"/>
              </a:ext>
            </a:extLst>
          </p:cNvPr>
          <p:cNvSpPr/>
          <p:nvPr/>
        </p:nvSpPr>
        <p:spPr>
          <a:xfrm rot="10800000">
            <a:off x="1912465" y="2967234"/>
            <a:ext cx="112143"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0" name="Flèche : bas 29">
            <a:extLst>
              <a:ext uri="{FF2B5EF4-FFF2-40B4-BE49-F238E27FC236}">
                <a16:creationId xmlns:a16="http://schemas.microsoft.com/office/drawing/2014/main" id="{8BFB4A9B-2767-B9C2-A11C-AD36307CA3A6}"/>
              </a:ext>
            </a:extLst>
          </p:cNvPr>
          <p:cNvSpPr/>
          <p:nvPr/>
        </p:nvSpPr>
        <p:spPr>
          <a:xfrm rot="14502106">
            <a:off x="3027400" y="903270"/>
            <a:ext cx="112143"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1" name="Flèche : bas 30">
            <a:extLst>
              <a:ext uri="{FF2B5EF4-FFF2-40B4-BE49-F238E27FC236}">
                <a16:creationId xmlns:a16="http://schemas.microsoft.com/office/drawing/2014/main" id="{950B1ADE-28EF-E4C8-9238-9A5BE61F3FAC}"/>
              </a:ext>
            </a:extLst>
          </p:cNvPr>
          <p:cNvSpPr/>
          <p:nvPr/>
        </p:nvSpPr>
        <p:spPr>
          <a:xfrm rot="6537324">
            <a:off x="3143304" y="3973120"/>
            <a:ext cx="110327"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2" name="Flèche : bas 31">
            <a:extLst>
              <a:ext uri="{FF2B5EF4-FFF2-40B4-BE49-F238E27FC236}">
                <a16:creationId xmlns:a16="http://schemas.microsoft.com/office/drawing/2014/main" id="{669E4D26-2AE8-087F-B1DB-2A86DFD68043}"/>
              </a:ext>
            </a:extLst>
          </p:cNvPr>
          <p:cNvSpPr/>
          <p:nvPr/>
        </p:nvSpPr>
        <p:spPr>
          <a:xfrm>
            <a:off x="6727320" y="1893001"/>
            <a:ext cx="112143"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3" name="Flèche : bas 32">
            <a:extLst>
              <a:ext uri="{FF2B5EF4-FFF2-40B4-BE49-F238E27FC236}">
                <a16:creationId xmlns:a16="http://schemas.microsoft.com/office/drawing/2014/main" id="{74825CC2-2893-A75C-04A8-CCE12AC4A34C}"/>
              </a:ext>
            </a:extLst>
          </p:cNvPr>
          <p:cNvSpPr/>
          <p:nvPr/>
        </p:nvSpPr>
        <p:spPr>
          <a:xfrm>
            <a:off x="6742226" y="2982657"/>
            <a:ext cx="112143"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4" name="Flèche : bas 33">
            <a:extLst>
              <a:ext uri="{FF2B5EF4-FFF2-40B4-BE49-F238E27FC236}">
                <a16:creationId xmlns:a16="http://schemas.microsoft.com/office/drawing/2014/main" id="{49801F8E-A140-BEC6-067F-34A0B3796671}"/>
              </a:ext>
            </a:extLst>
          </p:cNvPr>
          <p:cNvSpPr/>
          <p:nvPr/>
        </p:nvSpPr>
        <p:spPr>
          <a:xfrm rot="4255977">
            <a:off x="5673276" y="4039254"/>
            <a:ext cx="112143" cy="439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5" name="Flèche : bas 34">
            <a:extLst>
              <a:ext uri="{FF2B5EF4-FFF2-40B4-BE49-F238E27FC236}">
                <a16:creationId xmlns:a16="http://schemas.microsoft.com/office/drawing/2014/main" id="{916588D6-C424-6B4E-B4CD-1A1CB62563CD}"/>
              </a:ext>
            </a:extLst>
          </p:cNvPr>
          <p:cNvSpPr/>
          <p:nvPr/>
        </p:nvSpPr>
        <p:spPr>
          <a:xfrm rot="17935471">
            <a:off x="5453167" y="871049"/>
            <a:ext cx="100101" cy="4880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117724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 name="Google Shape;326;p44">
            <a:extLst>
              <a:ext uri="{FF2B5EF4-FFF2-40B4-BE49-F238E27FC236}">
                <a16:creationId xmlns:a16="http://schemas.microsoft.com/office/drawing/2014/main" id="{C89FCE49-6417-84AB-FFCF-18CB000B55A8}"/>
              </a:ext>
            </a:extLst>
          </p:cNvPr>
          <p:cNvSpPr txBox="1">
            <a:spLocks noGrp="1"/>
          </p:cNvSpPr>
          <p:nvPr>
            <p:ph type="title"/>
          </p:nvPr>
        </p:nvSpPr>
        <p:spPr>
          <a:xfrm>
            <a:off x="1492740" y="2065500"/>
            <a:ext cx="6158520" cy="1460762"/>
          </a:xfrm>
          <a:prstGeom prst="rect">
            <a:avLst/>
          </a:prstGeom>
        </p:spPr>
        <p:txBody>
          <a:bodyPr spcFirstLastPara="1" wrap="square" lIns="91425" tIns="91425" rIns="91425" bIns="91425" anchor="t" anchorCtr="0">
            <a:noAutofit/>
          </a:bodyPr>
          <a:lstStyle/>
          <a:p>
            <a:pPr marL="0" indent="0" algn="ctr">
              <a:lnSpc>
                <a:spcPct val="150000"/>
              </a:lnSpc>
              <a:spcAft>
                <a:spcPts val="1600"/>
              </a:spcAft>
              <a:buFont typeface="Commissioner"/>
              <a:buNone/>
            </a:pPr>
            <a:r>
              <a:rPr lang="fr-MA" sz="40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72985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5454882" y="1283207"/>
            <a:ext cx="852900" cy="29778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43"/>
          <p:cNvGrpSpPr/>
          <p:nvPr/>
        </p:nvGrpSpPr>
        <p:grpSpPr>
          <a:xfrm>
            <a:off x="-460917" y="819602"/>
            <a:ext cx="4108200" cy="4372241"/>
            <a:chOff x="67290" y="1450999"/>
            <a:chExt cx="4108200" cy="4372241"/>
          </a:xfrm>
        </p:grpSpPr>
        <p:sp>
          <p:nvSpPr>
            <p:cNvPr id="307" name="Google Shape;307;p43"/>
            <p:cNvSpPr/>
            <p:nvPr/>
          </p:nvSpPr>
          <p:spPr>
            <a:xfrm>
              <a:off x="1005300" y="1450999"/>
              <a:ext cx="852900" cy="437224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43"/>
            <p:cNvCxnSpPr/>
            <p:nvPr/>
          </p:nvCxnSpPr>
          <p:spPr>
            <a:xfrm>
              <a:off x="67290" y="5078522"/>
              <a:ext cx="4108200" cy="0"/>
            </a:xfrm>
            <a:prstGeom prst="straightConnector1">
              <a:avLst/>
            </a:prstGeom>
            <a:noFill/>
            <a:ln w="9525" cap="flat" cmpd="sng">
              <a:solidFill>
                <a:schemeClr val="dk1"/>
              </a:solidFill>
              <a:prstDash val="solid"/>
              <a:round/>
              <a:headEnd type="none" w="med" len="med"/>
              <a:tailEnd type="none" w="med" len="med"/>
            </a:ln>
          </p:spPr>
        </p:cxnSp>
      </p:grpSp>
      <p:sp>
        <p:nvSpPr>
          <p:cNvPr id="312" name="Google Shape;312;p43"/>
          <p:cNvSpPr txBox="1">
            <a:spLocks noGrp="1"/>
          </p:cNvSpPr>
          <p:nvPr>
            <p:ph type="title" idx="3"/>
          </p:nvPr>
        </p:nvSpPr>
        <p:spPr>
          <a:xfrm>
            <a:off x="422129" y="1008594"/>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5" name="Google Shape;315;p43"/>
          <p:cNvSpPr txBox="1">
            <a:spLocks noGrp="1"/>
          </p:cNvSpPr>
          <p:nvPr>
            <p:ph type="title" idx="6"/>
          </p:nvPr>
        </p:nvSpPr>
        <p:spPr>
          <a:xfrm>
            <a:off x="422129" y="3179711"/>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8" name="Google Shape;318;p43"/>
          <p:cNvSpPr txBox="1">
            <a:spLocks noGrp="1"/>
          </p:cNvSpPr>
          <p:nvPr>
            <p:ph type="title" idx="9"/>
          </p:nvPr>
        </p:nvSpPr>
        <p:spPr>
          <a:xfrm>
            <a:off x="422129" y="2094153"/>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1" name="Google Shape;321;p43"/>
          <p:cNvSpPr txBox="1">
            <a:spLocks noGrp="1"/>
          </p:cNvSpPr>
          <p:nvPr>
            <p:ph type="title" idx="15"/>
          </p:nvPr>
        </p:nvSpPr>
        <p:spPr>
          <a:xfrm>
            <a:off x="5429493" y="2731377"/>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 name="Google Shape;98;p30">
            <a:extLst>
              <a:ext uri="{FF2B5EF4-FFF2-40B4-BE49-F238E27FC236}">
                <a16:creationId xmlns:a16="http://schemas.microsoft.com/office/drawing/2014/main" id="{BB32A9D4-F31D-DA2D-3E8E-16E929109B92}"/>
              </a:ext>
            </a:extLst>
          </p:cNvPr>
          <p:cNvSpPr txBox="1">
            <a:spLocks noGrp="1"/>
          </p:cNvSpPr>
          <p:nvPr>
            <p:ph type="title"/>
          </p:nvPr>
        </p:nvSpPr>
        <p:spPr>
          <a:xfrm>
            <a:off x="2986428" y="122278"/>
            <a:ext cx="2779440" cy="8108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latin typeface="Times New Roman" panose="02020603050405020304" pitchFamily="18" charset="0"/>
                <a:cs typeface="Times New Roman" panose="02020603050405020304" pitchFamily="18" charset="0"/>
              </a:rPr>
              <a:t>Plan</a:t>
            </a:r>
            <a:endParaRPr sz="4400" dirty="0">
              <a:latin typeface="Times New Roman" panose="02020603050405020304" pitchFamily="18" charset="0"/>
              <a:cs typeface="Times New Roman" panose="02020603050405020304" pitchFamily="18" charset="0"/>
            </a:endParaRPr>
          </a:p>
        </p:txBody>
      </p:sp>
      <p:sp>
        <p:nvSpPr>
          <p:cNvPr id="19" name="Google Shape;99;p30">
            <a:extLst>
              <a:ext uri="{FF2B5EF4-FFF2-40B4-BE49-F238E27FC236}">
                <a16:creationId xmlns:a16="http://schemas.microsoft.com/office/drawing/2014/main" id="{61C87E49-3BC6-DC91-EEF1-AD055FE05424}"/>
              </a:ext>
            </a:extLst>
          </p:cNvPr>
          <p:cNvSpPr txBox="1">
            <a:spLocks/>
          </p:cNvSpPr>
          <p:nvPr/>
        </p:nvSpPr>
        <p:spPr>
          <a:xfrm>
            <a:off x="1306197" y="1271103"/>
            <a:ext cx="2373854"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600"/>
              </a:spcAft>
              <a:buFont typeface="Commissioner"/>
              <a:buNone/>
            </a:pPr>
            <a:r>
              <a:rPr lang="fr-MA" sz="1800" dirty="0">
                <a:latin typeface="Times New Roman" panose="02020603050405020304" pitchFamily="18" charset="0"/>
                <a:cs typeface="Times New Roman" panose="02020603050405020304" pitchFamily="18" charset="0"/>
              </a:rPr>
              <a:t>Introduction</a:t>
            </a:r>
          </a:p>
        </p:txBody>
      </p:sp>
      <p:sp>
        <p:nvSpPr>
          <p:cNvPr id="20" name="Google Shape;100;p30">
            <a:extLst>
              <a:ext uri="{FF2B5EF4-FFF2-40B4-BE49-F238E27FC236}">
                <a16:creationId xmlns:a16="http://schemas.microsoft.com/office/drawing/2014/main" id="{F72FB83B-D825-5380-961B-BAE680A7216F}"/>
              </a:ext>
            </a:extLst>
          </p:cNvPr>
          <p:cNvSpPr txBox="1">
            <a:spLocks/>
          </p:cNvSpPr>
          <p:nvPr/>
        </p:nvSpPr>
        <p:spPr>
          <a:xfrm>
            <a:off x="6280404" y="1666565"/>
            <a:ext cx="2998293" cy="1065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600"/>
              </a:spcAft>
              <a:buFont typeface="Commissioner"/>
              <a:buNone/>
            </a:pPr>
            <a:r>
              <a:rPr lang="fr-MA" sz="1800" dirty="0">
                <a:latin typeface="Times New Roman" panose="02020603050405020304" pitchFamily="18" charset="0"/>
                <a:cs typeface="Times New Roman" panose="02020603050405020304" pitchFamily="18" charset="0"/>
              </a:rPr>
              <a:t>Méthodologies de recherche scientifique</a:t>
            </a:r>
          </a:p>
        </p:txBody>
      </p:sp>
      <p:sp>
        <p:nvSpPr>
          <p:cNvPr id="21" name="Google Shape;101;p30">
            <a:extLst>
              <a:ext uri="{FF2B5EF4-FFF2-40B4-BE49-F238E27FC236}">
                <a16:creationId xmlns:a16="http://schemas.microsoft.com/office/drawing/2014/main" id="{E5ED6D3F-010C-3E97-DD3D-4DC37D90AC01}"/>
              </a:ext>
            </a:extLst>
          </p:cNvPr>
          <p:cNvSpPr txBox="1">
            <a:spLocks/>
          </p:cNvSpPr>
          <p:nvPr/>
        </p:nvSpPr>
        <p:spPr>
          <a:xfrm>
            <a:off x="1253616" y="2365065"/>
            <a:ext cx="4068661" cy="611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600"/>
              </a:spcAft>
              <a:buFont typeface="Commissioner"/>
              <a:buNone/>
            </a:pPr>
            <a:r>
              <a:rPr lang="fr-FR" sz="1800" dirty="0">
                <a:latin typeface="Times New Roman" panose="02020603050405020304" pitchFamily="18" charset="0"/>
                <a:cs typeface="Times New Roman" panose="02020603050405020304" pitchFamily="18" charset="0"/>
              </a:rPr>
              <a:t>La littérature et la recherche scientifique </a:t>
            </a:r>
          </a:p>
        </p:txBody>
      </p:sp>
      <p:sp>
        <p:nvSpPr>
          <p:cNvPr id="23" name="Google Shape;103;p30">
            <a:extLst>
              <a:ext uri="{FF2B5EF4-FFF2-40B4-BE49-F238E27FC236}">
                <a16:creationId xmlns:a16="http://schemas.microsoft.com/office/drawing/2014/main" id="{F69E7AFA-1933-5854-1A0D-D2CA28BFD38E}"/>
              </a:ext>
            </a:extLst>
          </p:cNvPr>
          <p:cNvSpPr txBox="1">
            <a:spLocks/>
          </p:cNvSpPr>
          <p:nvPr/>
        </p:nvSpPr>
        <p:spPr>
          <a:xfrm>
            <a:off x="1282797" y="3464344"/>
            <a:ext cx="3734680" cy="569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600"/>
              </a:spcAft>
              <a:buFont typeface="Commissioner"/>
              <a:buNone/>
            </a:pPr>
            <a:r>
              <a:rPr lang="fr-FR" sz="1800" dirty="0">
                <a:latin typeface="Times New Roman" panose="02020603050405020304" pitchFamily="18" charset="0"/>
                <a:cs typeface="Times New Roman" panose="02020603050405020304" pitchFamily="18" charset="0"/>
              </a:rPr>
              <a:t>Le lien entre littérature et recherche </a:t>
            </a:r>
          </a:p>
        </p:txBody>
      </p:sp>
      <p:sp>
        <p:nvSpPr>
          <p:cNvPr id="35" name="ZoneTexte 34">
            <a:extLst>
              <a:ext uri="{FF2B5EF4-FFF2-40B4-BE49-F238E27FC236}">
                <a16:creationId xmlns:a16="http://schemas.microsoft.com/office/drawing/2014/main" id="{E31AF608-3AA3-CEE5-2B90-3F178891105D}"/>
              </a:ext>
            </a:extLst>
          </p:cNvPr>
          <p:cNvSpPr txBox="1"/>
          <p:nvPr/>
        </p:nvSpPr>
        <p:spPr>
          <a:xfrm>
            <a:off x="5429493" y="1819803"/>
            <a:ext cx="876300" cy="615553"/>
          </a:xfrm>
          <a:prstGeom prst="rect">
            <a:avLst/>
          </a:prstGeom>
          <a:noFill/>
        </p:spPr>
        <p:txBody>
          <a:bodyPr wrap="square">
            <a:spAutoFit/>
          </a:bodyPr>
          <a:lstStyle/>
          <a:p>
            <a:pPr marL="0" lvl="0" indent="0" algn="ctr" rtl="0">
              <a:spcBef>
                <a:spcPts val="0"/>
              </a:spcBef>
              <a:spcAft>
                <a:spcPts val="0"/>
              </a:spcAft>
              <a:buNone/>
            </a:pPr>
            <a:r>
              <a:rPr lang="en" sz="3400" dirty="0">
                <a:solidFill>
                  <a:schemeClr val="dk1"/>
                </a:solidFill>
                <a:latin typeface="Golos Text"/>
                <a:sym typeface="Golos Text"/>
              </a:rPr>
              <a:t>04</a:t>
            </a:r>
          </a:p>
        </p:txBody>
      </p:sp>
      <p:sp>
        <p:nvSpPr>
          <p:cNvPr id="36" name="Google Shape;99;p30">
            <a:extLst>
              <a:ext uri="{FF2B5EF4-FFF2-40B4-BE49-F238E27FC236}">
                <a16:creationId xmlns:a16="http://schemas.microsoft.com/office/drawing/2014/main" id="{949166F1-76CD-39D8-F951-8D0DE786E9B0}"/>
              </a:ext>
            </a:extLst>
          </p:cNvPr>
          <p:cNvSpPr txBox="1">
            <a:spLocks/>
          </p:cNvSpPr>
          <p:nvPr/>
        </p:nvSpPr>
        <p:spPr>
          <a:xfrm>
            <a:off x="6310767" y="3005722"/>
            <a:ext cx="2373854"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chemeClr val="dk1"/>
              </a:buClr>
              <a:buSzPts val="1400"/>
              <a:buFont typeface="Commissioner"/>
              <a:buChar char="■"/>
              <a:defRPr sz="1400" b="0" i="0" u="none" strike="noStrike" cap="none">
                <a:solidFill>
                  <a:schemeClr val="dk1"/>
                </a:solidFill>
                <a:latin typeface="Commissioner"/>
                <a:ea typeface="Commissioner"/>
                <a:cs typeface="Commissioner"/>
                <a:sym typeface="Commissioner"/>
              </a:defRPr>
            </a:lvl9pPr>
          </a:lstStyle>
          <a:p>
            <a:pPr marL="0" indent="0">
              <a:lnSpc>
                <a:spcPct val="150000"/>
              </a:lnSpc>
              <a:spcAft>
                <a:spcPts val="1600"/>
              </a:spcAft>
              <a:buFont typeface="Commissioner"/>
              <a:buNone/>
            </a:pPr>
            <a:r>
              <a:rPr lang="fr-MA" sz="18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title"/>
          </p:nvPr>
        </p:nvSpPr>
        <p:spPr>
          <a:xfrm>
            <a:off x="2228553" y="1979100"/>
            <a:ext cx="4686894" cy="118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MA" sz="6600" dirty="0">
                <a:latin typeface="Times New Roman" panose="02020603050405020304" pitchFamily="18" charset="0"/>
                <a:cs typeface="Times New Roman" panose="02020603050405020304" pitchFamily="18" charset="0"/>
              </a:rPr>
              <a:t>Introduction</a:t>
            </a:r>
            <a:r>
              <a:rPr lang="fr-MA" dirty="0">
                <a:latin typeface="Times New Roman" panose="02020603050405020304" pitchFamily="18" charset="0"/>
                <a:cs typeface="Times New Roman" panose="02020603050405020304" pitchFamily="18" charset="0"/>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 name="Google Shape;326;p44">
            <a:extLst>
              <a:ext uri="{FF2B5EF4-FFF2-40B4-BE49-F238E27FC236}">
                <a16:creationId xmlns:a16="http://schemas.microsoft.com/office/drawing/2014/main" id="{C89FCE49-6417-84AB-FFCF-18CB000B55A8}"/>
              </a:ext>
            </a:extLst>
          </p:cNvPr>
          <p:cNvSpPr txBox="1">
            <a:spLocks noGrp="1"/>
          </p:cNvSpPr>
          <p:nvPr>
            <p:ph type="title"/>
          </p:nvPr>
        </p:nvSpPr>
        <p:spPr>
          <a:xfrm>
            <a:off x="1492740" y="1889308"/>
            <a:ext cx="6158520" cy="2288100"/>
          </a:xfrm>
          <a:prstGeom prst="rect">
            <a:avLst/>
          </a:prstGeom>
        </p:spPr>
        <p:txBody>
          <a:bodyPr spcFirstLastPara="1" wrap="square" lIns="91425" tIns="91425" rIns="91425" bIns="91425" anchor="t" anchorCtr="0">
            <a:noAutofit/>
          </a:bodyPr>
          <a:lstStyle/>
          <a:p>
            <a:pPr marL="0" marR="0" indent="0" algn="ctr" rtl="0">
              <a:lnSpc>
                <a:spcPct val="150000"/>
              </a:lnSpc>
              <a:spcBef>
                <a:spcPts val="0"/>
              </a:spcBef>
              <a:spcAft>
                <a:spcPts val="1600"/>
              </a:spcAft>
            </a:pPr>
            <a:r>
              <a:rPr lang="fr-FR" sz="40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La littérature et la recherche scientifique </a:t>
            </a:r>
            <a:endParaRPr lang="fr-MA" sz="40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48525" y="388744"/>
            <a:ext cx="7717500" cy="549900"/>
          </a:xfrm>
          <a:prstGeom prst="rect">
            <a:avLst/>
          </a:prstGeom>
        </p:spPr>
        <p:txBody>
          <a:bodyPr spcFirstLastPara="1" wrap="square" lIns="91425" tIns="91425" rIns="91425" bIns="91425" anchor="t" anchorCtr="0">
            <a:noAutofit/>
          </a:bodyPr>
          <a:lstStyle/>
          <a:p>
            <a:pPr marL="571500" lvl="0" indent="-571500" algn="l" rtl="0">
              <a:spcBef>
                <a:spcPts val="0"/>
              </a:spcBef>
              <a:spcAft>
                <a:spcPts val="0"/>
              </a:spcAft>
              <a:buFont typeface="+mj-lt"/>
              <a:buAutoNum type="romanUcPeriod"/>
            </a:pPr>
            <a:r>
              <a:rPr lang="fr-MA" sz="2800" dirty="0">
                <a:latin typeface="Times New Roman" panose="02020603050405020304" pitchFamily="18" charset="0"/>
                <a:cs typeface="Times New Roman" panose="02020603050405020304" pitchFamily="18" charset="0"/>
              </a:rPr>
              <a:t>La Recherche scientifique</a:t>
            </a:r>
            <a:endParaRPr sz="28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410D68AC-F6BC-B2BF-78EC-39E359B85443}"/>
              </a:ext>
            </a:extLst>
          </p:cNvPr>
          <p:cNvSpPr txBox="1"/>
          <p:nvPr/>
        </p:nvSpPr>
        <p:spPr>
          <a:xfrm>
            <a:off x="1039447" y="1045179"/>
            <a:ext cx="4572000" cy="338554"/>
          </a:xfrm>
          <a:prstGeom prst="rect">
            <a:avLst/>
          </a:prstGeom>
          <a:noFill/>
        </p:spPr>
        <p:txBody>
          <a:bodyPr wrap="square">
            <a:spAutoFit/>
          </a:bodyPr>
          <a:lstStyle/>
          <a:p>
            <a:pPr marL="342900" indent="-342900">
              <a:buFont typeface="+mj-lt"/>
              <a:buAutoNum type="arabicPeriod"/>
            </a:pPr>
            <a:r>
              <a:rPr lang="fr-MA" sz="1600" b="1" dirty="0">
                <a:latin typeface="Times New Roman" panose="02020603050405020304" pitchFamily="18" charset="0"/>
                <a:cs typeface="Times New Roman" panose="02020603050405020304" pitchFamily="18" charset="0"/>
              </a:rPr>
              <a:t>Définition</a:t>
            </a:r>
          </a:p>
        </p:txBody>
      </p:sp>
      <p:sp>
        <p:nvSpPr>
          <p:cNvPr id="9" name="ZoneTexte 8">
            <a:extLst>
              <a:ext uri="{FF2B5EF4-FFF2-40B4-BE49-F238E27FC236}">
                <a16:creationId xmlns:a16="http://schemas.microsoft.com/office/drawing/2014/main" id="{5DEA7F79-A445-D649-EF5C-2C378E11EED6}"/>
              </a:ext>
            </a:extLst>
          </p:cNvPr>
          <p:cNvSpPr txBox="1"/>
          <p:nvPr/>
        </p:nvSpPr>
        <p:spPr>
          <a:xfrm>
            <a:off x="575955" y="1388892"/>
            <a:ext cx="7462640" cy="1346331"/>
          </a:xfrm>
          <a:prstGeom prst="rect">
            <a:avLst/>
          </a:prstGeom>
          <a:noFill/>
        </p:spPr>
        <p:txBody>
          <a:bodyPr wrap="square">
            <a:spAutoFit/>
          </a:bodyPr>
          <a:lstStyle/>
          <a:p>
            <a:pPr algn="just">
              <a:lnSpc>
                <a:spcPct val="150000"/>
              </a:lnSpc>
            </a:pPr>
            <a:r>
              <a:rPr lang="fr-MA" dirty="0">
                <a:latin typeface="Times New Roman" panose="02020603050405020304" pitchFamily="18" charset="0"/>
                <a:cs typeface="Times New Roman" panose="02020603050405020304" pitchFamily="18" charset="0"/>
              </a:rPr>
              <a:t>La recherche scientifique consiste à explorer un sujet pour découvrir des faits et des vérités. Elle sert à résoudre des problèmes, mettre à l'épreuve des hypothèses ou encore à innover en créant de nouveaux produits. C'est une démarche organisée et structurée visant à approfondir la compréhension et à faire progresser la connaissance dans divers domaines.</a:t>
            </a:r>
          </a:p>
        </p:txBody>
      </p:sp>
      <p:sp>
        <p:nvSpPr>
          <p:cNvPr id="13" name="ZoneTexte 12">
            <a:extLst>
              <a:ext uri="{FF2B5EF4-FFF2-40B4-BE49-F238E27FC236}">
                <a16:creationId xmlns:a16="http://schemas.microsoft.com/office/drawing/2014/main" id="{466B6699-3E56-4E58-FD8F-41521D2FAD9B}"/>
              </a:ext>
            </a:extLst>
          </p:cNvPr>
          <p:cNvSpPr txBox="1"/>
          <p:nvPr/>
        </p:nvSpPr>
        <p:spPr>
          <a:xfrm>
            <a:off x="575955" y="3239083"/>
            <a:ext cx="6331789" cy="20313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Elle est basée sur des arguments logiques et attachée à une théorie;</a:t>
            </a:r>
          </a:p>
          <a:p>
            <a:pPr marL="285750" indent="-285750">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Elle est basée sur le travail d’autrui;</a:t>
            </a:r>
          </a:p>
          <a:p>
            <a:pPr marL="285750" indent="-285750">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Elle génère de nouvelles questions;</a:t>
            </a:r>
          </a:p>
          <a:p>
            <a:pPr marL="285750" indent="-285750">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 Elle est reproductible</a:t>
            </a:r>
          </a:p>
          <a:p>
            <a:endParaRPr lang="fr-MA" dirty="0"/>
          </a:p>
          <a:p>
            <a:endParaRPr lang="fr-MA" dirty="0"/>
          </a:p>
          <a:p>
            <a:endParaRPr lang="fr-MA" dirty="0"/>
          </a:p>
        </p:txBody>
      </p:sp>
      <p:sp>
        <p:nvSpPr>
          <p:cNvPr id="19" name="ZoneTexte 18">
            <a:extLst>
              <a:ext uri="{FF2B5EF4-FFF2-40B4-BE49-F238E27FC236}">
                <a16:creationId xmlns:a16="http://schemas.microsoft.com/office/drawing/2014/main" id="{2D7C2C86-66A3-E596-5EF7-6FEE4A999F00}"/>
              </a:ext>
            </a:extLst>
          </p:cNvPr>
          <p:cNvSpPr txBox="1"/>
          <p:nvPr/>
        </p:nvSpPr>
        <p:spPr>
          <a:xfrm>
            <a:off x="1039447" y="2841758"/>
            <a:ext cx="6331788" cy="338554"/>
          </a:xfrm>
          <a:prstGeom prst="rect">
            <a:avLst/>
          </a:prstGeom>
          <a:noFill/>
        </p:spPr>
        <p:txBody>
          <a:bodyPr wrap="square">
            <a:spAutoFit/>
          </a:bodyPr>
          <a:lstStyle/>
          <a:p>
            <a:pPr marL="342900" indent="-342900">
              <a:buFont typeface="+mj-lt"/>
              <a:buAutoNum type="arabicPeriod" startAt="2"/>
            </a:pPr>
            <a:r>
              <a:rPr lang="fr-MA" sz="1600" b="1" dirty="0">
                <a:latin typeface="Times New Roman" panose="02020603050405020304" pitchFamily="18" charset="0"/>
                <a:cs typeface="Times New Roman" panose="02020603050405020304" pitchFamily="18" charset="0"/>
              </a:rPr>
              <a:t>Les Principes Fondamentaux de la Recherche Scientifique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cxnSp>
        <p:nvCxnSpPr>
          <p:cNvPr id="363" name="Google Shape;363;p49"/>
          <p:cNvCxnSpPr/>
          <p:nvPr/>
        </p:nvCxnSpPr>
        <p:spPr>
          <a:xfrm rot="10800000">
            <a:off x="0" y="4876025"/>
            <a:ext cx="4870800" cy="0"/>
          </a:xfrm>
          <a:prstGeom prst="straightConnector1">
            <a:avLst/>
          </a:prstGeom>
          <a:noFill/>
          <a:ln w="9525" cap="flat" cmpd="sng">
            <a:solidFill>
              <a:schemeClr val="dk1"/>
            </a:solidFill>
            <a:prstDash val="solid"/>
            <a:round/>
            <a:headEnd type="none" w="med" len="med"/>
            <a:tailEnd type="none" w="med" len="med"/>
          </a:ln>
        </p:spPr>
      </p:cxnSp>
      <p:sp>
        <p:nvSpPr>
          <p:cNvPr id="12" name="ZoneTexte 11">
            <a:extLst>
              <a:ext uri="{FF2B5EF4-FFF2-40B4-BE49-F238E27FC236}">
                <a16:creationId xmlns:a16="http://schemas.microsoft.com/office/drawing/2014/main" id="{DAFD03B3-19E4-D61A-4137-C44E9FA54C3C}"/>
              </a:ext>
            </a:extLst>
          </p:cNvPr>
          <p:cNvSpPr txBox="1"/>
          <p:nvPr/>
        </p:nvSpPr>
        <p:spPr>
          <a:xfrm>
            <a:off x="1078301" y="193082"/>
            <a:ext cx="6245525" cy="338554"/>
          </a:xfrm>
          <a:prstGeom prst="rect">
            <a:avLst/>
          </a:prstGeom>
          <a:noFill/>
        </p:spPr>
        <p:txBody>
          <a:bodyPr wrap="square">
            <a:spAutoFit/>
          </a:bodyPr>
          <a:lstStyle/>
          <a:p>
            <a:pPr marL="342900" indent="-342900">
              <a:buFont typeface="+mj-lt"/>
              <a:buAutoNum type="arabicPeriod" startAt="3"/>
            </a:pPr>
            <a:r>
              <a:rPr lang="fr-MA" sz="1600" b="1" dirty="0">
                <a:latin typeface="Times New Roman" panose="02020603050405020304" pitchFamily="18" charset="0"/>
                <a:cs typeface="Times New Roman" panose="02020603050405020304" pitchFamily="18" charset="0"/>
              </a:rPr>
              <a:t>Raisonnement Logique dans la Recherche Scientifique</a:t>
            </a:r>
          </a:p>
        </p:txBody>
      </p:sp>
      <p:sp>
        <p:nvSpPr>
          <p:cNvPr id="13" name="ZoneTexte 12">
            <a:extLst>
              <a:ext uri="{FF2B5EF4-FFF2-40B4-BE49-F238E27FC236}">
                <a16:creationId xmlns:a16="http://schemas.microsoft.com/office/drawing/2014/main" id="{0B72CD70-4701-07CE-A8B1-4B752ABA9832}"/>
              </a:ext>
            </a:extLst>
          </p:cNvPr>
          <p:cNvSpPr txBox="1"/>
          <p:nvPr/>
        </p:nvSpPr>
        <p:spPr>
          <a:xfrm>
            <a:off x="845388" y="531636"/>
            <a:ext cx="7108166" cy="2315827"/>
          </a:xfrm>
          <a:prstGeom prst="rect">
            <a:avLst/>
          </a:prstGeom>
          <a:noFill/>
        </p:spPr>
        <p:txBody>
          <a:bodyPr wrap="square">
            <a:spAutoFit/>
          </a:bodyPr>
          <a:lstStyle/>
          <a:p>
            <a:pPr algn="just">
              <a:lnSpc>
                <a:spcPct val="150000"/>
              </a:lnSpc>
            </a:pPr>
            <a:r>
              <a:rPr lang="fr-MA" b="1" dirty="0">
                <a:latin typeface="Times New Roman" panose="02020603050405020304" pitchFamily="18" charset="0"/>
                <a:cs typeface="Times New Roman" panose="02020603050405020304" pitchFamily="18" charset="0"/>
              </a:rPr>
              <a:t>RAISONNEMENT INDUCTIF : </a:t>
            </a:r>
            <a:r>
              <a:rPr lang="fr-MA" dirty="0">
                <a:latin typeface="Times New Roman" panose="02020603050405020304" pitchFamily="18" charset="0"/>
                <a:cs typeface="Times New Roman" panose="02020603050405020304" pitchFamily="18" charset="0"/>
              </a:rPr>
              <a:t>les conclusions sont plus générales que les prémisses. </a:t>
            </a:r>
            <a:r>
              <a:rPr lang="fr-MA" i="1" dirty="0">
                <a:latin typeface="Times New Roman" panose="02020603050405020304" pitchFamily="18" charset="0"/>
                <a:cs typeface="Times New Roman" panose="02020603050405020304" pitchFamily="18" charset="0"/>
              </a:rPr>
              <a:t>Exemple</a:t>
            </a:r>
            <a:r>
              <a:rPr lang="fr-MA" dirty="0">
                <a:latin typeface="Times New Roman" panose="02020603050405020304" pitchFamily="18" charset="0"/>
                <a:cs typeface="Times New Roman" panose="02020603050405020304" pitchFamily="18" charset="0"/>
              </a:rPr>
              <a:t> : Tout homme, que je connais, est mortel, donc tout homme est mortel</a:t>
            </a:r>
          </a:p>
          <a:p>
            <a:pPr algn="just">
              <a:lnSpc>
                <a:spcPct val="150000"/>
              </a:lnSpc>
            </a:pPr>
            <a:r>
              <a:rPr lang="fr-FR" b="1" dirty="0">
                <a:latin typeface="Times New Roman" panose="02020603050405020304" pitchFamily="18" charset="0"/>
                <a:cs typeface="Times New Roman" panose="02020603050405020304" pitchFamily="18" charset="0"/>
              </a:rPr>
              <a:t>RAISONNEMENT DEDUCTIF:</a:t>
            </a:r>
            <a:r>
              <a:rPr lang="fr-FR" dirty="0">
                <a:latin typeface="Times New Roman" panose="02020603050405020304" pitchFamily="18" charset="0"/>
                <a:cs typeface="Times New Roman" panose="02020603050405020304" pitchFamily="18" charset="0"/>
              </a:rPr>
              <a:t> les conclusions sont plus spécifiques, ou pas plus générales, que les prémisses. C'est un raisonnement orienté vers l'application des connaissances existantes à des contenus particuliers, vers la production de connaissances à partir d'autres connaissances. </a:t>
            </a:r>
            <a:r>
              <a:rPr lang="fr-MA" i="1" dirty="0">
                <a:latin typeface="Times New Roman" panose="02020603050405020304" pitchFamily="18" charset="0"/>
                <a:cs typeface="Times New Roman" panose="02020603050405020304" pitchFamily="18" charset="0"/>
              </a:rPr>
              <a:t>Exemple</a:t>
            </a:r>
            <a:r>
              <a:rPr lang="fr-MA"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Tout homme est mortel, or Socrate est un homme donc Socrate est mortel</a:t>
            </a:r>
            <a:endParaRPr lang="fr-MA" dirty="0">
              <a:latin typeface="Times New Roman" panose="02020603050405020304" pitchFamily="18" charset="0"/>
              <a:cs typeface="Times New Roman" panose="02020603050405020304" pitchFamily="18" charset="0"/>
            </a:endParaRPr>
          </a:p>
          <a:p>
            <a:pPr algn="just">
              <a:lnSpc>
                <a:spcPct val="150000"/>
              </a:lnSpc>
            </a:pPr>
            <a:endParaRPr lang="fr-MA"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7370D939-8A90-2ACF-8CD0-D3CC3C55EDA5}"/>
              </a:ext>
            </a:extLst>
          </p:cNvPr>
          <p:cNvSpPr txBox="1"/>
          <p:nvPr/>
        </p:nvSpPr>
        <p:spPr>
          <a:xfrm>
            <a:off x="1078301" y="2847463"/>
            <a:ext cx="7168553" cy="338554"/>
          </a:xfrm>
          <a:prstGeom prst="rect">
            <a:avLst/>
          </a:prstGeom>
          <a:noFill/>
        </p:spPr>
        <p:txBody>
          <a:bodyPr wrap="square">
            <a:spAutoFit/>
          </a:bodyPr>
          <a:lstStyle/>
          <a:p>
            <a:pPr marL="342900" indent="-342900">
              <a:buFont typeface="+mj-lt"/>
              <a:buAutoNum type="arabicPeriod" startAt="4"/>
            </a:pPr>
            <a:r>
              <a:rPr lang="fr-MA" sz="1600" b="1" dirty="0">
                <a:latin typeface="Times New Roman" panose="02020603050405020304" pitchFamily="18" charset="0"/>
                <a:cs typeface="Times New Roman" panose="02020603050405020304" pitchFamily="18" charset="0"/>
              </a:rPr>
              <a:t>Les Limites et les Principes Éthiques de la Recherche Scientifique </a:t>
            </a:r>
          </a:p>
        </p:txBody>
      </p:sp>
      <p:sp>
        <p:nvSpPr>
          <p:cNvPr id="15" name="ZoneTexte 14">
            <a:extLst>
              <a:ext uri="{FF2B5EF4-FFF2-40B4-BE49-F238E27FC236}">
                <a16:creationId xmlns:a16="http://schemas.microsoft.com/office/drawing/2014/main" id="{7565926B-034D-0F88-25CB-DDC242742E7A}"/>
              </a:ext>
            </a:extLst>
          </p:cNvPr>
          <p:cNvSpPr txBox="1"/>
          <p:nvPr/>
        </p:nvSpPr>
        <p:spPr>
          <a:xfrm>
            <a:off x="806569" y="3192423"/>
            <a:ext cx="7712015" cy="1345048"/>
          </a:xfrm>
          <a:prstGeom prst="rect">
            <a:avLst/>
          </a:prstGeom>
          <a:noFill/>
        </p:spPr>
        <p:txBody>
          <a:bodyPr wrap="square">
            <a:spAutoFit/>
          </a:bodyPr>
          <a:lstStyle/>
          <a:p>
            <a:pPr>
              <a:lnSpc>
                <a:spcPct val="150000"/>
              </a:lnSpc>
            </a:pPr>
            <a:r>
              <a:rPr lang="fr-MA" dirty="0">
                <a:latin typeface="Times New Roman" panose="02020603050405020304" pitchFamily="18" charset="0"/>
                <a:cs typeface="Times New Roman" panose="02020603050405020304" pitchFamily="18" charset="0"/>
              </a:rPr>
              <a:t> La recherche n’est pas :</a:t>
            </a:r>
          </a:p>
          <a:p>
            <a:pPr marL="285750" indent="-285750">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Le plagiat des travaux d’autrui;</a:t>
            </a:r>
          </a:p>
          <a:p>
            <a:pPr marL="285750" indent="-285750">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quelque chose qu’on ne peut (ou qui et impossible à) trouver;</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publicité mensongère, en diffusant des informations pouvant tromper le public.</a:t>
            </a:r>
            <a:endParaRPr lang="fr-MA"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C5B2F069-1104-F39C-D0F3-885395842D41}"/>
              </a:ext>
            </a:extLst>
          </p:cNvPr>
          <p:cNvSpPr txBox="1"/>
          <p:nvPr/>
        </p:nvSpPr>
        <p:spPr>
          <a:xfrm>
            <a:off x="974785" y="294685"/>
            <a:ext cx="6107502" cy="338554"/>
          </a:xfrm>
          <a:prstGeom prst="rect">
            <a:avLst/>
          </a:prstGeom>
          <a:noFill/>
        </p:spPr>
        <p:txBody>
          <a:bodyPr wrap="square">
            <a:spAutoFit/>
          </a:bodyPr>
          <a:lstStyle/>
          <a:p>
            <a:pPr marL="342900" indent="-342900">
              <a:buFont typeface="+mj-lt"/>
              <a:buAutoNum type="arabicPeriod" startAt="5"/>
            </a:pPr>
            <a:r>
              <a:rPr lang="fr-MA" sz="1600" b="1" dirty="0">
                <a:latin typeface="Times New Roman" panose="02020603050405020304" pitchFamily="18" charset="0"/>
                <a:cs typeface="Times New Roman" panose="02020603050405020304" pitchFamily="18" charset="0"/>
              </a:rPr>
              <a:t>La vue systématique de la Recherche scientifique </a:t>
            </a:r>
            <a:endParaRPr lang="fr-MA" sz="1600" dirty="0"/>
          </a:p>
        </p:txBody>
      </p:sp>
      <p:sp>
        <p:nvSpPr>
          <p:cNvPr id="14" name="Rectangle 13">
            <a:extLst>
              <a:ext uri="{FF2B5EF4-FFF2-40B4-BE49-F238E27FC236}">
                <a16:creationId xmlns:a16="http://schemas.microsoft.com/office/drawing/2014/main" id="{7CE076E3-ED06-524F-EED7-9A88A1B46B32}"/>
              </a:ext>
            </a:extLst>
          </p:cNvPr>
          <p:cNvSpPr/>
          <p:nvPr/>
        </p:nvSpPr>
        <p:spPr>
          <a:xfrm>
            <a:off x="2524674" y="870512"/>
            <a:ext cx="4063042" cy="401845"/>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1600" dirty="0">
                <a:solidFill>
                  <a:schemeClr val="tx1"/>
                </a:solidFill>
                <a:latin typeface="Times New Roman" panose="02020603050405020304" pitchFamily="18" charset="0"/>
                <a:cs typeface="Times New Roman" panose="02020603050405020304" pitchFamily="18" charset="0"/>
              </a:rPr>
              <a:t>Identifier/ Formuler le problème </a:t>
            </a:r>
          </a:p>
        </p:txBody>
      </p:sp>
      <p:sp>
        <p:nvSpPr>
          <p:cNvPr id="15" name="Rectangle 14">
            <a:extLst>
              <a:ext uri="{FF2B5EF4-FFF2-40B4-BE49-F238E27FC236}">
                <a16:creationId xmlns:a16="http://schemas.microsoft.com/office/drawing/2014/main" id="{CAFE3709-4EFE-77B7-089B-52B44F13B68E}"/>
              </a:ext>
            </a:extLst>
          </p:cNvPr>
          <p:cNvSpPr/>
          <p:nvPr/>
        </p:nvSpPr>
        <p:spPr>
          <a:xfrm>
            <a:off x="2524674" y="1559906"/>
            <a:ext cx="4063042" cy="401846"/>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1600" dirty="0">
                <a:solidFill>
                  <a:schemeClr val="tx1"/>
                </a:solidFill>
                <a:latin typeface="Times New Roman" panose="02020603050405020304" pitchFamily="18" charset="0"/>
                <a:cs typeface="Times New Roman" panose="02020603050405020304" pitchFamily="18" charset="0"/>
              </a:rPr>
              <a:t>Etat d’art</a:t>
            </a:r>
          </a:p>
        </p:txBody>
      </p:sp>
      <p:sp>
        <p:nvSpPr>
          <p:cNvPr id="16" name="Rectangle 15">
            <a:extLst>
              <a:ext uri="{FF2B5EF4-FFF2-40B4-BE49-F238E27FC236}">
                <a16:creationId xmlns:a16="http://schemas.microsoft.com/office/drawing/2014/main" id="{C30DAF4A-BE90-A5DA-AE7F-BF27E30FC80E}"/>
              </a:ext>
            </a:extLst>
          </p:cNvPr>
          <p:cNvSpPr/>
          <p:nvPr/>
        </p:nvSpPr>
        <p:spPr>
          <a:xfrm>
            <a:off x="2524674" y="2268031"/>
            <a:ext cx="4063042" cy="401847"/>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1600" dirty="0">
                <a:solidFill>
                  <a:schemeClr val="tx1"/>
                </a:solidFill>
                <a:latin typeface="Times New Roman" panose="02020603050405020304" pitchFamily="18" charset="0"/>
                <a:cs typeface="Times New Roman" panose="02020603050405020304" pitchFamily="18" charset="0"/>
              </a:rPr>
              <a:t>Méthodologie de recherche </a:t>
            </a:r>
          </a:p>
        </p:txBody>
      </p:sp>
      <p:sp>
        <p:nvSpPr>
          <p:cNvPr id="17" name="Rectangle 16">
            <a:extLst>
              <a:ext uri="{FF2B5EF4-FFF2-40B4-BE49-F238E27FC236}">
                <a16:creationId xmlns:a16="http://schemas.microsoft.com/office/drawing/2014/main" id="{6AF7F3B9-95F1-429A-153B-A86CCE17780F}"/>
              </a:ext>
            </a:extLst>
          </p:cNvPr>
          <p:cNvSpPr/>
          <p:nvPr/>
        </p:nvSpPr>
        <p:spPr>
          <a:xfrm>
            <a:off x="2524674" y="2989060"/>
            <a:ext cx="4063042" cy="401847"/>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1600" dirty="0">
                <a:solidFill>
                  <a:schemeClr val="tx1"/>
                </a:solidFill>
                <a:latin typeface="Times New Roman" panose="02020603050405020304" pitchFamily="18" charset="0"/>
                <a:cs typeface="Times New Roman" panose="02020603050405020304" pitchFamily="18" charset="0"/>
              </a:rPr>
              <a:t>Collecte des données </a:t>
            </a:r>
          </a:p>
        </p:txBody>
      </p:sp>
      <p:sp>
        <p:nvSpPr>
          <p:cNvPr id="18" name="Rectangle 17">
            <a:extLst>
              <a:ext uri="{FF2B5EF4-FFF2-40B4-BE49-F238E27FC236}">
                <a16:creationId xmlns:a16="http://schemas.microsoft.com/office/drawing/2014/main" id="{11197537-4C84-DD74-C36C-F8F6335C794C}"/>
              </a:ext>
            </a:extLst>
          </p:cNvPr>
          <p:cNvSpPr/>
          <p:nvPr/>
        </p:nvSpPr>
        <p:spPr>
          <a:xfrm>
            <a:off x="2524674" y="3730209"/>
            <a:ext cx="4063042" cy="401847"/>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1600" dirty="0">
                <a:solidFill>
                  <a:schemeClr val="tx1"/>
                </a:solidFill>
                <a:latin typeface="Times New Roman" panose="02020603050405020304" pitchFamily="18" charset="0"/>
                <a:cs typeface="Times New Roman" panose="02020603050405020304" pitchFamily="18" charset="0"/>
              </a:rPr>
              <a:t>Analyse des données </a:t>
            </a:r>
          </a:p>
        </p:txBody>
      </p:sp>
      <p:sp>
        <p:nvSpPr>
          <p:cNvPr id="19" name="Rectangle 18">
            <a:extLst>
              <a:ext uri="{FF2B5EF4-FFF2-40B4-BE49-F238E27FC236}">
                <a16:creationId xmlns:a16="http://schemas.microsoft.com/office/drawing/2014/main" id="{8BCC5868-FC7A-B8F3-CAB1-9CE1C8F85AE3}"/>
              </a:ext>
            </a:extLst>
          </p:cNvPr>
          <p:cNvSpPr/>
          <p:nvPr/>
        </p:nvSpPr>
        <p:spPr>
          <a:xfrm>
            <a:off x="2524674" y="4454106"/>
            <a:ext cx="4063042" cy="446465"/>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1600" dirty="0">
                <a:solidFill>
                  <a:schemeClr val="tx1"/>
                </a:solidFill>
                <a:latin typeface="Times New Roman" panose="02020603050405020304" pitchFamily="18" charset="0"/>
                <a:cs typeface="Times New Roman" panose="02020603050405020304" pitchFamily="18" charset="0"/>
              </a:rPr>
              <a:t>Tirer les conclusions et les généralisations </a:t>
            </a:r>
          </a:p>
        </p:txBody>
      </p:sp>
      <p:sp>
        <p:nvSpPr>
          <p:cNvPr id="28" name="Flèche : bas 27">
            <a:extLst>
              <a:ext uri="{FF2B5EF4-FFF2-40B4-BE49-F238E27FC236}">
                <a16:creationId xmlns:a16="http://schemas.microsoft.com/office/drawing/2014/main" id="{CEB856F2-B11E-2887-9712-FED52E660041}"/>
              </a:ext>
            </a:extLst>
          </p:cNvPr>
          <p:cNvSpPr/>
          <p:nvPr/>
        </p:nvSpPr>
        <p:spPr>
          <a:xfrm>
            <a:off x="4468482" y="1264105"/>
            <a:ext cx="103518" cy="2541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9" name="Flèche : bas 28">
            <a:extLst>
              <a:ext uri="{FF2B5EF4-FFF2-40B4-BE49-F238E27FC236}">
                <a16:creationId xmlns:a16="http://schemas.microsoft.com/office/drawing/2014/main" id="{4485BDD1-9FC5-C5EB-F53A-5534188F7E21}"/>
              </a:ext>
            </a:extLst>
          </p:cNvPr>
          <p:cNvSpPr/>
          <p:nvPr/>
        </p:nvSpPr>
        <p:spPr>
          <a:xfrm>
            <a:off x="4464179" y="1969823"/>
            <a:ext cx="103518" cy="2541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0" name="Flèche : bas 29">
            <a:extLst>
              <a:ext uri="{FF2B5EF4-FFF2-40B4-BE49-F238E27FC236}">
                <a16:creationId xmlns:a16="http://schemas.microsoft.com/office/drawing/2014/main" id="{A5E866EC-D2F8-2EFC-4450-28E81BCC2A70}"/>
              </a:ext>
            </a:extLst>
          </p:cNvPr>
          <p:cNvSpPr/>
          <p:nvPr/>
        </p:nvSpPr>
        <p:spPr>
          <a:xfrm>
            <a:off x="4462731" y="4149055"/>
            <a:ext cx="103518" cy="2541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1" name="Flèche : bas 30">
            <a:extLst>
              <a:ext uri="{FF2B5EF4-FFF2-40B4-BE49-F238E27FC236}">
                <a16:creationId xmlns:a16="http://schemas.microsoft.com/office/drawing/2014/main" id="{38AD2648-11B4-C42C-587E-5C1E6633E4EB}"/>
              </a:ext>
            </a:extLst>
          </p:cNvPr>
          <p:cNvSpPr/>
          <p:nvPr/>
        </p:nvSpPr>
        <p:spPr>
          <a:xfrm>
            <a:off x="4464178" y="3411025"/>
            <a:ext cx="103518" cy="2541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2" name="Flèche : bas 31">
            <a:extLst>
              <a:ext uri="{FF2B5EF4-FFF2-40B4-BE49-F238E27FC236}">
                <a16:creationId xmlns:a16="http://schemas.microsoft.com/office/drawing/2014/main" id="{47BDA1A7-FB57-1031-99B2-B8CCF53C9C44}"/>
              </a:ext>
            </a:extLst>
          </p:cNvPr>
          <p:cNvSpPr/>
          <p:nvPr/>
        </p:nvSpPr>
        <p:spPr>
          <a:xfrm>
            <a:off x="4468482" y="2677949"/>
            <a:ext cx="103518" cy="2541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86486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30D78E6A-3D02-2B27-9A1A-5DD060A7B282}"/>
              </a:ext>
            </a:extLst>
          </p:cNvPr>
          <p:cNvSpPr txBox="1"/>
          <p:nvPr/>
        </p:nvSpPr>
        <p:spPr>
          <a:xfrm>
            <a:off x="414069" y="307793"/>
            <a:ext cx="4028535" cy="400110"/>
          </a:xfrm>
          <a:prstGeom prst="rect">
            <a:avLst/>
          </a:prstGeom>
          <a:noFill/>
        </p:spPr>
        <p:txBody>
          <a:bodyPr wrap="square" rtlCol="0">
            <a:spAutoFit/>
          </a:bodyPr>
          <a:lstStyle/>
          <a:p>
            <a:pPr marL="514350" indent="-514350">
              <a:buFont typeface="+mj-lt"/>
              <a:buAutoNum type="romanUcPeriod" startAt="2"/>
            </a:pPr>
            <a:r>
              <a:rPr lang="fr-MA" sz="2000" dirty="0">
                <a:latin typeface="Times New Roman" panose="02020603050405020304" pitchFamily="18" charset="0"/>
                <a:cs typeface="Times New Roman" panose="02020603050405020304" pitchFamily="18" charset="0"/>
              </a:rPr>
              <a:t>Littérature scientifique  </a:t>
            </a:r>
          </a:p>
        </p:txBody>
      </p:sp>
      <p:sp>
        <p:nvSpPr>
          <p:cNvPr id="17" name="ZoneTexte 16">
            <a:extLst>
              <a:ext uri="{FF2B5EF4-FFF2-40B4-BE49-F238E27FC236}">
                <a16:creationId xmlns:a16="http://schemas.microsoft.com/office/drawing/2014/main" id="{449B7D69-7954-956A-5A03-AB7640F39992}"/>
              </a:ext>
            </a:extLst>
          </p:cNvPr>
          <p:cNvSpPr txBox="1"/>
          <p:nvPr/>
        </p:nvSpPr>
        <p:spPr>
          <a:xfrm>
            <a:off x="815196" y="1169535"/>
            <a:ext cx="7513607" cy="1346331"/>
          </a:xfrm>
          <a:prstGeom prst="rect">
            <a:avLst/>
          </a:prstGeom>
          <a:noFill/>
        </p:spPr>
        <p:txBody>
          <a:bodyPr wrap="square">
            <a:spAutoFit/>
          </a:bodyPr>
          <a:lstStyle/>
          <a:p>
            <a:pPr algn="just">
              <a:lnSpc>
                <a:spcPct val="150000"/>
              </a:lnSpc>
            </a:pPr>
            <a:r>
              <a:rPr lang="fr-MA" dirty="0">
                <a:latin typeface="Times New Roman" panose="02020603050405020304" pitchFamily="18" charset="0"/>
                <a:cs typeface="Times New Roman" panose="02020603050405020304" pitchFamily="18" charset="0"/>
              </a:rPr>
              <a:t>Nous pouvons définir la littérature scientifique comme étant le regroupement d’ouvrages, de références, d’articles et d’outils en tout genre qui apportent des précisions, des notions concrètes, abstraites et des nouvelles en rapport aux sujets scientifiques. La littérature scientifique vient enrichir l’expérience et les connaissances de l’utilisateur. Elle lui facilite le travail.</a:t>
            </a:r>
          </a:p>
        </p:txBody>
      </p:sp>
      <p:sp>
        <p:nvSpPr>
          <p:cNvPr id="19" name="ZoneTexte 18">
            <a:extLst>
              <a:ext uri="{FF2B5EF4-FFF2-40B4-BE49-F238E27FC236}">
                <a16:creationId xmlns:a16="http://schemas.microsoft.com/office/drawing/2014/main" id="{6098599D-2C4D-B0F6-9EE8-4D3DB2791250}"/>
              </a:ext>
            </a:extLst>
          </p:cNvPr>
          <p:cNvSpPr txBox="1"/>
          <p:nvPr/>
        </p:nvSpPr>
        <p:spPr>
          <a:xfrm>
            <a:off x="1216323" y="707903"/>
            <a:ext cx="4572000" cy="417422"/>
          </a:xfrm>
          <a:prstGeom prst="rect">
            <a:avLst/>
          </a:prstGeom>
          <a:noFill/>
        </p:spPr>
        <p:txBody>
          <a:bodyPr wrap="square">
            <a:spAutoFit/>
          </a:bodyPr>
          <a:lstStyle/>
          <a:p>
            <a:pPr marL="342900" indent="-342900" algn="just">
              <a:lnSpc>
                <a:spcPct val="150000"/>
              </a:lnSpc>
              <a:buFont typeface="+mj-lt"/>
              <a:buAutoNum type="arabicPeriod"/>
            </a:pPr>
            <a:r>
              <a:rPr lang="fr-MA" sz="1600" b="1" dirty="0">
                <a:latin typeface="Times New Roman" panose="02020603050405020304" pitchFamily="18" charset="0"/>
                <a:cs typeface="Times New Roman" panose="02020603050405020304" pitchFamily="18" charset="0"/>
              </a:rPr>
              <a:t>Définition</a:t>
            </a:r>
            <a:r>
              <a:rPr lang="fr-MA" b="1" dirty="0">
                <a:latin typeface="Times New Roman" panose="02020603050405020304" pitchFamily="18" charset="0"/>
                <a:cs typeface="Times New Roman" panose="02020603050405020304" pitchFamily="18" charset="0"/>
              </a:rPr>
              <a:t> </a:t>
            </a:r>
          </a:p>
        </p:txBody>
      </p:sp>
      <p:sp>
        <p:nvSpPr>
          <p:cNvPr id="21" name="ZoneTexte 20">
            <a:extLst>
              <a:ext uri="{FF2B5EF4-FFF2-40B4-BE49-F238E27FC236}">
                <a16:creationId xmlns:a16="http://schemas.microsoft.com/office/drawing/2014/main" id="{65D5BED3-F025-3430-A18C-D260D681B100}"/>
              </a:ext>
            </a:extLst>
          </p:cNvPr>
          <p:cNvSpPr txBox="1"/>
          <p:nvPr/>
        </p:nvSpPr>
        <p:spPr>
          <a:xfrm>
            <a:off x="815196" y="2978883"/>
            <a:ext cx="7513607" cy="1992661"/>
          </a:xfrm>
          <a:prstGeom prst="rect">
            <a:avLst/>
          </a:prstGeom>
          <a:noFill/>
        </p:spPr>
        <p:txBody>
          <a:bodyPr wrap="square">
            <a:spAutoFit/>
          </a:bodyPr>
          <a:lstStyle/>
          <a:p>
            <a:pPr algn="just">
              <a:lnSpc>
                <a:spcPct val="150000"/>
              </a:lnSpc>
            </a:pPr>
            <a:r>
              <a:rPr lang="fr-FR" dirty="0">
                <a:latin typeface="Times New Roman" panose="02020603050405020304" pitchFamily="18" charset="0"/>
                <a:cs typeface="Times New Roman" panose="02020603050405020304" pitchFamily="18" charset="0"/>
              </a:rPr>
              <a:t>L'importance de la littérature scientifique dans la recherche est fondamentale, et voici quelques citations qui mettent en lumière son rôle crucial :</a:t>
            </a:r>
            <a:endParaRPr lang="fr-MA"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Construction du Savoir</a:t>
            </a:r>
          </a:p>
          <a:p>
            <a:pPr marL="285750" indent="-285750" algn="just">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Guidage de la Recherche </a:t>
            </a:r>
          </a:p>
          <a:p>
            <a:pPr marL="285750" indent="-285750" algn="just">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Identification des Lacunes </a:t>
            </a:r>
          </a:p>
          <a:p>
            <a:pPr marL="285750" indent="-285750" algn="just">
              <a:lnSpc>
                <a:spcPct val="150000"/>
              </a:lnSpc>
              <a:buFont typeface="Arial" panose="020B0604020202020204" pitchFamily="34" charset="0"/>
              <a:buChar char="•"/>
            </a:pPr>
            <a:r>
              <a:rPr lang="fr-MA" dirty="0">
                <a:latin typeface="Times New Roman" panose="02020603050405020304" pitchFamily="18" charset="0"/>
                <a:cs typeface="Times New Roman" panose="02020603050405020304" pitchFamily="18" charset="0"/>
              </a:rPr>
              <a:t>Inspiration et Créativité</a:t>
            </a:r>
          </a:p>
        </p:txBody>
      </p:sp>
      <p:sp>
        <p:nvSpPr>
          <p:cNvPr id="23" name="ZoneTexte 22">
            <a:extLst>
              <a:ext uri="{FF2B5EF4-FFF2-40B4-BE49-F238E27FC236}">
                <a16:creationId xmlns:a16="http://schemas.microsoft.com/office/drawing/2014/main" id="{7B074B5A-FEB8-9F25-D723-75B9F5445A30}"/>
              </a:ext>
            </a:extLst>
          </p:cNvPr>
          <p:cNvSpPr txBox="1"/>
          <p:nvPr/>
        </p:nvSpPr>
        <p:spPr>
          <a:xfrm>
            <a:off x="1276710" y="2627635"/>
            <a:ext cx="4572000" cy="338554"/>
          </a:xfrm>
          <a:prstGeom prst="rect">
            <a:avLst/>
          </a:prstGeom>
          <a:noFill/>
        </p:spPr>
        <p:txBody>
          <a:bodyPr wrap="square">
            <a:spAutoFit/>
          </a:bodyPr>
          <a:lstStyle/>
          <a:p>
            <a:pPr marL="342900" indent="-342900">
              <a:buFont typeface="+mj-lt"/>
              <a:buAutoNum type="arabicPeriod" startAt="2"/>
            </a:pPr>
            <a:r>
              <a:rPr lang="fr-MA" sz="1600" b="1" dirty="0">
                <a:latin typeface="Times New Roman" panose="02020603050405020304" pitchFamily="18" charset="0"/>
                <a:cs typeface="Times New Roman" panose="02020603050405020304" pitchFamily="18" charset="0"/>
              </a:rPr>
              <a:t>L’importance de la littérature </a:t>
            </a:r>
            <a:endParaRPr lang="fr-MA" sz="1600" dirty="0"/>
          </a:p>
        </p:txBody>
      </p:sp>
    </p:spTree>
    <p:extLst>
      <p:ext uri="{BB962C8B-B14F-4D97-AF65-F5344CB8AC3E}">
        <p14:creationId xmlns:p14="http://schemas.microsoft.com/office/powerpoint/2010/main" val="385594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 name="Google Shape;326;p44">
            <a:extLst>
              <a:ext uri="{FF2B5EF4-FFF2-40B4-BE49-F238E27FC236}">
                <a16:creationId xmlns:a16="http://schemas.microsoft.com/office/drawing/2014/main" id="{C89FCE49-6417-84AB-FFCF-18CB000B55A8}"/>
              </a:ext>
            </a:extLst>
          </p:cNvPr>
          <p:cNvSpPr txBox="1">
            <a:spLocks noGrp="1"/>
          </p:cNvSpPr>
          <p:nvPr>
            <p:ph type="title"/>
          </p:nvPr>
        </p:nvSpPr>
        <p:spPr>
          <a:xfrm>
            <a:off x="1512075" y="1903540"/>
            <a:ext cx="6158520" cy="2288100"/>
          </a:xfrm>
          <a:prstGeom prst="rect">
            <a:avLst/>
          </a:prstGeom>
        </p:spPr>
        <p:txBody>
          <a:bodyPr spcFirstLastPara="1" wrap="square" lIns="91425" tIns="91425" rIns="91425" bIns="91425" anchor="t" anchorCtr="0">
            <a:noAutofit/>
          </a:bodyPr>
          <a:lstStyle/>
          <a:p>
            <a:pPr marL="0" marR="0" indent="0" algn="ctr" rtl="0">
              <a:lnSpc>
                <a:spcPct val="150000"/>
              </a:lnSpc>
              <a:spcBef>
                <a:spcPts val="0"/>
              </a:spcBef>
              <a:spcAft>
                <a:spcPts val="1600"/>
              </a:spcAft>
            </a:pPr>
            <a:r>
              <a:rPr lang="fr-FR" sz="40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Le lien entre </a:t>
            </a:r>
            <a:r>
              <a:rPr lang="fr-FR" sz="4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l</a:t>
            </a:r>
            <a:r>
              <a:rPr lang="fr-FR" sz="40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 </a:t>
            </a:r>
            <a:r>
              <a:rPr lang="fr-FR" sz="4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L</a:t>
            </a:r>
            <a:r>
              <a:rPr lang="fr-FR" sz="400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ittérature et la Recherche scientifique </a:t>
            </a:r>
            <a:endParaRPr lang="fr-MA" sz="4000" dirty="0">
              <a:effectLst/>
            </a:endParaRPr>
          </a:p>
        </p:txBody>
      </p:sp>
    </p:spTree>
    <p:extLst>
      <p:ext uri="{BB962C8B-B14F-4D97-AF65-F5344CB8AC3E}">
        <p14:creationId xmlns:p14="http://schemas.microsoft.com/office/powerpoint/2010/main" val="2930504911"/>
      </p:ext>
    </p:extLst>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905</Words>
  <Application>Microsoft Office PowerPoint</Application>
  <PresentationFormat>Affichage à l'écran (16:9)</PresentationFormat>
  <Paragraphs>95</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Commissioner</vt:lpstr>
      <vt:lpstr>Golos Text</vt:lpstr>
      <vt:lpstr>Golos Text SemiBold</vt:lpstr>
      <vt:lpstr>Red Hat Display</vt:lpstr>
      <vt:lpstr>Tahoma</vt:lpstr>
      <vt:lpstr>Times New Roman</vt:lpstr>
      <vt:lpstr>Formulating a Research Problem for University Students by Slidesgo</vt:lpstr>
      <vt:lpstr>littérature et les éléments de la recherche scientifique</vt:lpstr>
      <vt:lpstr>01</vt:lpstr>
      <vt:lpstr>Introduction </vt:lpstr>
      <vt:lpstr>02</vt:lpstr>
      <vt:lpstr>La Recherche scientifique</vt:lpstr>
      <vt:lpstr>Présentation PowerPoint</vt:lpstr>
      <vt:lpstr>Présentation PowerPoint</vt:lpstr>
      <vt:lpstr>Présentation PowerPoint</vt:lpstr>
      <vt:lpstr>02</vt:lpstr>
      <vt:lpstr>Présentation PowerPoint</vt:lpstr>
      <vt:lpstr>03</vt:lpstr>
      <vt:lpstr>Présentation PowerPoint</vt:lpstr>
      <vt:lpstr>03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littérature et les éléments de la recherche scientifique</dc:title>
  <cp:lastModifiedBy>Abdelfattah BOUHLALI</cp:lastModifiedBy>
  <cp:revision>1</cp:revision>
  <dcterms:modified xsi:type="dcterms:W3CDTF">2024-01-16T18:31:02Z</dcterms:modified>
</cp:coreProperties>
</file>