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85" r:id="rId1"/>
  </p:sldMasterIdLst>
  <p:notesMasterIdLst>
    <p:notesMasterId r:id="rId20"/>
  </p:notesMasterIdLst>
  <p:sldIdLst>
    <p:sldId id="256" r:id="rId2"/>
    <p:sldId id="258" r:id="rId3"/>
    <p:sldId id="260" r:id="rId4"/>
    <p:sldId id="325" r:id="rId5"/>
    <p:sldId id="280" r:id="rId6"/>
    <p:sldId id="313" r:id="rId7"/>
    <p:sldId id="323" r:id="rId8"/>
    <p:sldId id="314" r:id="rId9"/>
    <p:sldId id="324" r:id="rId10"/>
    <p:sldId id="315" r:id="rId11"/>
    <p:sldId id="263" r:id="rId12"/>
    <p:sldId id="322" r:id="rId13"/>
    <p:sldId id="316" r:id="rId14"/>
    <p:sldId id="262" r:id="rId15"/>
    <p:sldId id="317" r:id="rId16"/>
    <p:sldId id="319" r:id="rId17"/>
    <p:sldId id="320" r:id="rId18"/>
    <p:sldId id="321" r:id="rId19"/>
  </p:sldIdLst>
  <p:sldSz cx="9144000" cy="5143500" type="screen16x9"/>
  <p:notesSz cx="6858000" cy="9144000"/>
  <p:embeddedFontLst>
    <p:embeddedFont>
      <p:font typeface="Chivo" pitchFamily="2" charset="0"/>
      <p:regular r:id="rId21"/>
      <p:bold r:id="rId22"/>
      <p:italic r:id="rId23"/>
      <p:boldItalic r:id="rId24"/>
    </p:embeddedFont>
    <p:embeddedFont>
      <p:font typeface="Commissioner" panose="020B0604020202020204" charset="0"/>
      <p:regular r:id="rId25"/>
      <p:bold r:id="rId26"/>
    </p:embeddedFont>
    <p:embeddedFont>
      <p:font typeface="Golos Text" panose="020B0503020202020204" pitchFamily="34" charset="0"/>
      <p:regular r:id="rId27"/>
      <p:bold r:id="rId28"/>
    </p:embeddedFont>
    <p:embeddedFont>
      <p:font typeface="Golos Text SemiBold" panose="020B0604020202020204" charset="0"/>
      <p:regular r:id="rId29"/>
      <p:bold r:id="rId30"/>
    </p:embeddedFont>
    <p:embeddedFont>
      <p:font typeface="Red Hat Display" panose="02010303040201060303"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9E03DE2-43DD-4493-9E9E-D544A98B700A}">
  <a:tblStyle styleId="{39E03DE2-43DD-4493-9E9E-D544A98B700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69" autoAdjust="0"/>
    <p:restoredTop sz="95503" autoAdjust="0"/>
  </p:normalViewPr>
  <p:slideViewPr>
    <p:cSldViewPr snapToGrid="0">
      <p:cViewPr varScale="1">
        <p:scale>
          <a:sx n="120" d="100"/>
          <a:sy n="120" d="100"/>
        </p:scale>
        <p:origin x="374"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747bfd1ede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2747bfd1ede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1336d459b97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1336d459b9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8233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13e1fc50fc5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13e1fc50fc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13e1fc50fc5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13e1fc50fc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97839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13e1fc50fc5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13e1fc50fc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59441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143df0acb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143df0acb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36d459b97_0_3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36d459b97_0_3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11726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36d459b97_0_3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36d459b97_0_3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57212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3b627a1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3b627a1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9111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2747bfd1ede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2747bfd1ede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1336d459b97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1336d459b9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3b627a1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3b627a1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6833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36d459b97_0_3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36d459b97_0_3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36d459b97_0_3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36d459b97_0_3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8435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36d459b97_0_3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36d459b97_0_3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6932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36d459b97_0_3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36d459b97_0_3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45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36d459b97_0_3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36d459b97_0_3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4810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userDrawn="1">
  <p:cSld name="TITLE">
    <p:spTree>
      <p:nvGrpSpPr>
        <p:cNvPr id="1" name="Shape 8"/>
        <p:cNvGrpSpPr/>
        <p:nvPr/>
      </p:nvGrpSpPr>
      <p:grpSpPr>
        <a:xfrm>
          <a:off x="0" y="0"/>
          <a:ext cx="0" cy="0"/>
          <a:chOff x="0" y="0"/>
          <a:chExt cx="0" cy="0"/>
        </a:xfrm>
      </p:grpSpPr>
      <p:sp>
        <p:nvSpPr>
          <p:cNvPr id="10" name="Google Shape;10;p2"/>
          <p:cNvSpPr txBox="1">
            <a:spLocks noGrp="1"/>
          </p:cNvSpPr>
          <p:nvPr>
            <p:ph type="subTitle" idx="1"/>
          </p:nvPr>
        </p:nvSpPr>
        <p:spPr>
          <a:xfrm>
            <a:off x="713225" y="3315975"/>
            <a:ext cx="5004900" cy="423300"/>
          </a:xfrm>
          <a:prstGeom prst="rect">
            <a:avLst/>
          </a:prstGeom>
        </p:spPr>
        <p:txBody>
          <a:bodyPr spcFirstLastPara="1" wrap="square" lIns="91425" tIns="91425" rIns="91425" bIns="91425" anchor="t" anchorCtr="0">
            <a:noAutofit/>
          </a:bodyPr>
          <a:lstStyle>
            <a:lvl1pPr lvl="0">
              <a:lnSpc>
                <a:spcPct val="115000"/>
              </a:lnSpc>
              <a:spcBef>
                <a:spcPts val="0"/>
              </a:spcBef>
              <a:spcAft>
                <a:spcPts val="0"/>
              </a:spcAft>
              <a:buSzPts val="1850"/>
              <a:buNone/>
              <a:defRPr sz="1550"/>
            </a:lvl1pPr>
            <a:lvl2pPr lvl="1">
              <a:lnSpc>
                <a:spcPct val="115000"/>
              </a:lnSpc>
              <a:spcBef>
                <a:spcPts val="0"/>
              </a:spcBef>
              <a:spcAft>
                <a:spcPts val="0"/>
              </a:spcAft>
              <a:buSzPts val="1850"/>
              <a:buNone/>
              <a:defRPr sz="1850"/>
            </a:lvl2pPr>
            <a:lvl3pPr lvl="2">
              <a:lnSpc>
                <a:spcPct val="115000"/>
              </a:lnSpc>
              <a:spcBef>
                <a:spcPts val="0"/>
              </a:spcBef>
              <a:spcAft>
                <a:spcPts val="0"/>
              </a:spcAft>
              <a:buSzPts val="1850"/>
              <a:buNone/>
              <a:defRPr sz="1850"/>
            </a:lvl3pPr>
            <a:lvl4pPr lvl="3">
              <a:lnSpc>
                <a:spcPct val="115000"/>
              </a:lnSpc>
              <a:spcBef>
                <a:spcPts val="0"/>
              </a:spcBef>
              <a:spcAft>
                <a:spcPts val="0"/>
              </a:spcAft>
              <a:buSzPts val="1850"/>
              <a:buNone/>
              <a:defRPr sz="1850"/>
            </a:lvl4pPr>
            <a:lvl5pPr lvl="4">
              <a:lnSpc>
                <a:spcPct val="115000"/>
              </a:lnSpc>
              <a:spcBef>
                <a:spcPts val="0"/>
              </a:spcBef>
              <a:spcAft>
                <a:spcPts val="0"/>
              </a:spcAft>
              <a:buSzPts val="1850"/>
              <a:buNone/>
              <a:defRPr sz="1850"/>
            </a:lvl5pPr>
            <a:lvl6pPr lvl="5">
              <a:lnSpc>
                <a:spcPct val="115000"/>
              </a:lnSpc>
              <a:spcBef>
                <a:spcPts val="0"/>
              </a:spcBef>
              <a:spcAft>
                <a:spcPts val="0"/>
              </a:spcAft>
              <a:buSzPts val="1850"/>
              <a:buNone/>
              <a:defRPr sz="1850"/>
            </a:lvl6pPr>
            <a:lvl7pPr lvl="6">
              <a:lnSpc>
                <a:spcPct val="115000"/>
              </a:lnSpc>
              <a:spcBef>
                <a:spcPts val="0"/>
              </a:spcBef>
              <a:spcAft>
                <a:spcPts val="0"/>
              </a:spcAft>
              <a:buSzPts val="1850"/>
              <a:buNone/>
              <a:defRPr sz="1850"/>
            </a:lvl7pPr>
            <a:lvl8pPr lvl="7">
              <a:lnSpc>
                <a:spcPct val="115000"/>
              </a:lnSpc>
              <a:spcBef>
                <a:spcPts val="0"/>
              </a:spcBef>
              <a:spcAft>
                <a:spcPts val="0"/>
              </a:spcAft>
              <a:buSzPts val="1850"/>
              <a:buNone/>
              <a:defRPr sz="1850"/>
            </a:lvl8pPr>
            <a:lvl9pPr lvl="8">
              <a:lnSpc>
                <a:spcPct val="115000"/>
              </a:lnSpc>
              <a:spcBef>
                <a:spcPts val="0"/>
              </a:spcBef>
              <a:spcAft>
                <a:spcPts val="0"/>
              </a:spcAft>
              <a:buSzPts val="1850"/>
              <a:buNone/>
              <a:defRPr sz="1850"/>
            </a:lvl9pPr>
          </a:lstStyle>
          <a:p>
            <a:endParaRPr/>
          </a:p>
        </p:txBody>
      </p:sp>
      <p:sp>
        <p:nvSpPr>
          <p:cNvPr id="11" name="Google Shape;11;p2"/>
          <p:cNvSpPr/>
          <p:nvPr/>
        </p:nvSpPr>
        <p:spPr>
          <a:xfrm>
            <a:off x="8291100" y="0"/>
            <a:ext cx="8529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55375" y="539500"/>
            <a:ext cx="9199350" cy="4604000"/>
            <a:chOff x="-55375" y="539500"/>
            <a:chExt cx="9199350" cy="4604000"/>
          </a:xfrm>
        </p:grpSpPr>
        <p:cxnSp>
          <p:nvCxnSpPr>
            <p:cNvPr id="13" name="Google Shape;13;p2"/>
            <p:cNvCxnSpPr/>
            <p:nvPr/>
          </p:nvCxnSpPr>
          <p:spPr>
            <a:xfrm>
              <a:off x="-55375" y="4608575"/>
              <a:ext cx="4870800" cy="0"/>
            </a:xfrm>
            <a:prstGeom prst="straightConnector1">
              <a:avLst/>
            </a:prstGeom>
            <a:noFill/>
            <a:ln w="9525" cap="flat" cmpd="sng">
              <a:solidFill>
                <a:schemeClr val="dk1"/>
              </a:solidFill>
              <a:prstDash val="solid"/>
              <a:round/>
              <a:headEnd type="none" w="med" len="med"/>
              <a:tailEnd type="none" w="med" len="med"/>
            </a:ln>
          </p:spPr>
        </p:cxnSp>
        <p:cxnSp>
          <p:nvCxnSpPr>
            <p:cNvPr id="14" name="Google Shape;14;p2"/>
            <p:cNvCxnSpPr/>
            <p:nvPr/>
          </p:nvCxnSpPr>
          <p:spPr>
            <a:xfrm>
              <a:off x="4751675" y="539500"/>
              <a:ext cx="4392300" cy="0"/>
            </a:xfrm>
            <a:prstGeom prst="straightConnector1">
              <a:avLst/>
            </a:prstGeom>
            <a:noFill/>
            <a:ln w="9525" cap="flat" cmpd="sng">
              <a:solidFill>
                <a:schemeClr val="dk1"/>
              </a:solidFill>
              <a:prstDash val="solid"/>
              <a:round/>
              <a:headEnd type="none" w="med" len="med"/>
              <a:tailEnd type="none" w="med" len="med"/>
            </a:ln>
          </p:spPr>
        </p:cxnSp>
        <p:cxnSp>
          <p:nvCxnSpPr>
            <p:cNvPr id="15" name="Google Shape;15;p2"/>
            <p:cNvCxnSpPr/>
            <p:nvPr/>
          </p:nvCxnSpPr>
          <p:spPr>
            <a:xfrm rot="10800000">
              <a:off x="8430775" y="805200"/>
              <a:ext cx="0" cy="4338300"/>
            </a:xfrm>
            <a:prstGeom prst="straightConnector1">
              <a:avLst/>
            </a:prstGeom>
            <a:noFill/>
            <a:ln w="9525" cap="flat" cmpd="sng">
              <a:solidFill>
                <a:schemeClr val="dk1"/>
              </a:solidFill>
              <a:prstDash val="solid"/>
              <a:round/>
              <a:headEnd type="none" w="med" len="med"/>
              <a:tailEnd type="none" w="med" len="med"/>
            </a:ln>
          </p:spPr>
        </p:cxnSp>
      </p:grpSp>
      <p:sp>
        <p:nvSpPr>
          <p:cNvPr id="3" name="Title 2">
            <a:extLst>
              <a:ext uri="{FF2B5EF4-FFF2-40B4-BE49-F238E27FC236}">
                <a16:creationId xmlns:a16="http://schemas.microsoft.com/office/drawing/2014/main" id="{8FDD08B4-316C-1CA0-DD62-6E92CAAF57B3}"/>
              </a:ext>
            </a:extLst>
          </p:cNvPr>
          <p:cNvSpPr>
            <a:spLocks noGrp="1"/>
          </p:cNvSpPr>
          <p:nvPr>
            <p:ph type="title"/>
          </p:nvPr>
        </p:nvSpPr>
        <p:spPr/>
        <p:txBody>
          <a:bodyPr/>
          <a:lstStyle/>
          <a:p>
            <a:r>
              <a:rPr lang="en-US"/>
              <a:t>Click to edit Master title style</a:t>
            </a:r>
          </a:p>
        </p:txBody>
      </p:sp>
      <p:sp>
        <p:nvSpPr>
          <p:cNvPr id="6" name="Slide Number Placeholder 5">
            <a:extLst>
              <a:ext uri="{FF2B5EF4-FFF2-40B4-BE49-F238E27FC236}">
                <a16:creationId xmlns:a16="http://schemas.microsoft.com/office/drawing/2014/main" id="{338B515D-E77D-72D6-7DBE-86D0618C64EA}"/>
              </a:ext>
            </a:extLst>
          </p:cNvPr>
          <p:cNvSpPr>
            <a:spLocks noGrp="1"/>
          </p:cNvSpPr>
          <p:nvPr>
            <p:ph type="sldNum" sz="quarter" idx="10"/>
          </p:nvPr>
        </p:nvSpPr>
        <p:spPr/>
        <p:txBody>
          <a:bodyPr/>
          <a:lstStyle/>
          <a:p>
            <a:fld id="{0D59BC5E-2E1A-4B91-89C3-2B85667CDE1A}"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64"/>
        <p:cNvGrpSpPr/>
        <p:nvPr/>
      </p:nvGrpSpPr>
      <p:grpSpPr>
        <a:xfrm>
          <a:off x="0" y="0"/>
          <a:ext cx="0" cy="0"/>
          <a:chOff x="0" y="0"/>
          <a:chExt cx="0" cy="0"/>
        </a:xfrm>
      </p:grpSpPr>
      <p:cxnSp>
        <p:nvCxnSpPr>
          <p:cNvPr id="265" name="Google Shape;265;p33"/>
          <p:cNvCxnSpPr/>
          <p:nvPr/>
        </p:nvCxnSpPr>
        <p:spPr>
          <a:xfrm rot="10800000">
            <a:off x="9002100" y="-100"/>
            <a:ext cx="0" cy="2652600"/>
          </a:xfrm>
          <a:prstGeom prst="straightConnector1">
            <a:avLst/>
          </a:prstGeom>
          <a:noFill/>
          <a:ln w="9525" cap="flat" cmpd="sng">
            <a:solidFill>
              <a:schemeClr val="dk1"/>
            </a:solidFill>
            <a:prstDash val="solid"/>
            <a:round/>
            <a:headEnd type="none" w="med" len="med"/>
            <a:tailEnd type="none" w="med" len="med"/>
          </a:ln>
        </p:spPr>
      </p:cxnSp>
      <p:sp>
        <p:nvSpPr>
          <p:cNvPr id="266" name="Google Shape;266;p33"/>
          <p:cNvSpPr/>
          <p:nvPr/>
        </p:nvSpPr>
        <p:spPr>
          <a:xfrm>
            <a:off x="8291100" y="0"/>
            <a:ext cx="8529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7" name="Google Shape;267;p33"/>
          <p:cNvCxnSpPr/>
          <p:nvPr/>
        </p:nvCxnSpPr>
        <p:spPr>
          <a:xfrm>
            <a:off x="4273200" y="4876025"/>
            <a:ext cx="4870800" cy="0"/>
          </a:xfrm>
          <a:prstGeom prst="straightConnector1">
            <a:avLst/>
          </a:prstGeom>
          <a:noFill/>
          <a:ln w="9525" cap="flat" cmpd="sng">
            <a:solidFill>
              <a:schemeClr val="dk1"/>
            </a:solidFill>
            <a:prstDash val="solid"/>
            <a:round/>
            <a:headEnd type="none" w="med" len="med"/>
            <a:tailEnd type="none" w="med" len="med"/>
          </a:ln>
        </p:spPr>
      </p:cxnSp>
      <p:cxnSp>
        <p:nvCxnSpPr>
          <p:cNvPr id="268" name="Google Shape;268;p33"/>
          <p:cNvCxnSpPr/>
          <p:nvPr/>
        </p:nvCxnSpPr>
        <p:spPr>
          <a:xfrm rot="10800000">
            <a:off x="711250" y="0"/>
            <a:ext cx="0" cy="4131000"/>
          </a:xfrm>
          <a:prstGeom prst="straightConnector1">
            <a:avLst/>
          </a:prstGeom>
          <a:noFill/>
          <a:ln w="9525" cap="flat" cmpd="sng">
            <a:solidFill>
              <a:schemeClr val="dk1"/>
            </a:solidFill>
            <a:prstDash val="solid"/>
            <a:round/>
            <a:headEnd type="none" w="med" len="med"/>
            <a:tailEnd type="none" w="med" len="med"/>
          </a:ln>
        </p:spPr>
      </p:cxnSp>
      <p:sp>
        <p:nvSpPr>
          <p:cNvPr id="2" name="Slide Number Placeholder 1">
            <a:extLst>
              <a:ext uri="{FF2B5EF4-FFF2-40B4-BE49-F238E27FC236}">
                <a16:creationId xmlns:a16="http://schemas.microsoft.com/office/drawing/2014/main" id="{F9CD3D93-96E0-A1B7-2A2A-63D1735D4780}"/>
              </a:ext>
            </a:extLst>
          </p:cNvPr>
          <p:cNvSpPr>
            <a:spLocks noGrp="1"/>
          </p:cNvSpPr>
          <p:nvPr>
            <p:ph type="sldNum" sz="quarter" idx="10"/>
          </p:nvPr>
        </p:nvSpPr>
        <p:spPr>
          <a:xfrm>
            <a:off x="274186" y="4622132"/>
            <a:ext cx="418180" cy="369050"/>
          </a:xfrm>
        </p:spPr>
        <p:txBody>
          <a:bodyPr/>
          <a:lstStyle/>
          <a:p>
            <a:fld id="{0D59BC5E-2E1A-4B91-89C3-2B85667CDE1A}"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0">
    <p:spTree>
      <p:nvGrpSpPr>
        <p:cNvPr id="1" name="Shape 269"/>
        <p:cNvGrpSpPr/>
        <p:nvPr/>
      </p:nvGrpSpPr>
      <p:grpSpPr>
        <a:xfrm>
          <a:off x="0" y="0"/>
          <a:ext cx="0" cy="0"/>
          <a:chOff x="0" y="0"/>
          <a:chExt cx="0" cy="0"/>
        </a:xfrm>
      </p:grpSpPr>
      <p:sp>
        <p:nvSpPr>
          <p:cNvPr id="270" name="Google Shape;270;p34"/>
          <p:cNvSpPr/>
          <p:nvPr/>
        </p:nvSpPr>
        <p:spPr>
          <a:xfrm rot="10800000">
            <a:off x="125" y="0"/>
            <a:ext cx="7167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1" name="Google Shape;271;p34"/>
          <p:cNvGrpSpPr/>
          <p:nvPr/>
        </p:nvGrpSpPr>
        <p:grpSpPr>
          <a:xfrm rot="10800000">
            <a:off x="0" y="363100"/>
            <a:ext cx="8860200" cy="4780400"/>
            <a:chOff x="283800" y="0"/>
            <a:chExt cx="8860200" cy="4780400"/>
          </a:xfrm>
        </p:grpSpPr>
        <p:cxnSp>
          <p:nvCxnSpPr>
            <p:cNvPr id="272" name="Google Shape;272;p34"/>
            <p:cNvCxnSpPr/>
            <p:nvPr/>
          </p:nvCxnSpPr>
          <p:spPr>
            <a:xfrm>
              <a:off x="4273200" y="4780400"/>
              <a:ext cx="4870800" cy="0"/>
            </a:xfrm>
            <a:prstGeom prst="straightConnector1">
              <a:avLst/>
            </a:prstGeom>
            <a:noFill/>
            <a:ln w="9525" cap="flat" cmpd="sng">
              <a:solidFill>
                <a:schemeClr val="dk1"/>
              </a:solidFill>
              <a:prstDash val="solid"/>
              <a:round/>
              <a:headEnd type="none" w="med" len="med"/>
              <a:tailEnd type="none" w="med" len="med"/>
            </a:ln>
          </p:spPr>
        </p:cxnSp>
        <p:cxnSp>
          <p:nvCxnSpPr>
            <p:cNvPr id="273" name="Google Shape;273;p34"/>
            <p:cNvCxnSpPr/>
            <p:nvPr/>
          </p:nvCxnSpPr>
          <p:spPr>
            <a:xfrm rot="10800000">
              <a:off x="283800" y="0"/>
              <a:ext cx="0" cy="4131000"/>
            </a:xfrm>
            <a:prstGeom prst="straightConnector1">
              <a:avLst/>
            </a:prstGeom>
            <a:noFill/>
            <a:ln w="9525" cap="flat" cmpd="sng">
              <a:solidFill>
                <a:schemeClr val="dk1"/>
              </a:solidFill>
              <a:prstDash val="solid"/>
              <a:round/>
              <a:headEnd type="none" w="med" len="med"/>
              <a:tailEnd type="none" w="med" len="med"/>
            </a:ln>
          </p:spPr>
        </p:cxnSp>
      </p:grpSp>
      <p:sp>
        <p:nvSpPr>
          <p:cNvPr id="2" name="Slide Number Placeholder 1">
            <a:extLst>
              <a:ext uri="{FF2B5EF4-FFF2-40B4-BE49-F238E27FC236}">
                <a16:creationId xmlns:a16="http://schemas.microsoft.com/office/drawing/2014/main" id="{0F272D50-96D4-E303-B0BF-DFDD9C1F120C}"/>
              </a:ext>
            </a:extLst>
          </p:cNvPr>
          <p:cNvSpPr>
            <a:spLocks noGrp="1"/>
          </p:cNvSpPr>
          <p:nvPr>
            <p:ph type="sldNum" sz="quarter" idx="10"/>
          </p:nvPr>
        </p:nvSpPr>
        <p:spPr>
          <a:xfrm>
            <a:off x="870257" y="4698076"/>
            <a:ext cx="418180" cy="369050"/>
          </a:xfrm>
        </p:spPr>
        <p:txBody>
          <a:bodyPr/>
          <a:lstStyle/>
          <a:p>
            <a:fld id="{0D59BC5E-2E1A-4B91-89C3-2B85667CDE1A}"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1512075" y="2036300"/>
            <a:ext cx="3205200" cy="1477500"/>
          </a:xfrm>
          <a:prstGeom prst="rect">
            <a:avLst/>
          </a:prstGeom>
        </p:spPr>
        <p:txBody>
          <a:bodyPr spcFirstLastPara="1" wrap="square" lIns="91425" tIns="91425" rIns="91425" bIns="91425" anchor="t" anchorCtr="0">
            <a:noAutofit/>
          </a:bodyPr>
          <a:lstStyle>
            <a:lvl1pPr lvl="0" algn="l">
              <a:spcBef>
                <a:spcPts val="0"/>
              </a:spcBef>
              <a:spcAft>
                <a:spcPts val="0"/>
              </a:spcAft>
              <a:buSzPts val="4500"/>
              <a:buNone/>
              <a:defRPr sz="4200"/>
            </a:lvl1pPr>
            <a:lvl2pPr lvl="1" algn="r">
              <a:spcBef>
                <a:spcPts val="0"/>
              </a:spcBef>
              <a:spcAft>
                <a:spcPts val="0"/>
              </a:spcAft>
              <a:buSzPts val="4500"/>
              <a:buNone/>
              <a:defRPr sz="4500"/>
            </a:lvl2pPr>
            <a:lvl3pPr lvl="2" algn="r">
              <a:spcBef>
                <a:spcPts val="0"/>
              </a:spcBef>
              <a:spcAft>
                <a:spcPts val="0"/>
              </a:spcAft>
              <a:buSzPts val="4500"/>
              <a:buNone/>
              <a:defRPr sz="4500"/>
            </a:lvl3pPr>
            <a:lvl4pPr lvl="3" algn="r">
              <a:spcBef>
                <a:spcPts val="0"/>
              </a:spcBef>
              <a:spcAft>
                <a:spcPts val="0"/>
              </a:spcAft>
              <a:buSzPts val="4500"/>
              <a:buNone/>
              <a:defRPr sz="4500"/>
            </a:lvl4pPr>
            <a:lvl5pPr lvl="4" algn="r">
              <a:spcBef>
                <a:spcPts val="0"/>
              </a:spcBef>
              <a:spcAft>
                <a:spcPts val="0"/>
              </a:spcAft>
              <a:buSzPts val="4500"/>
              <a:buNone/>
              <a:defRPr sz="4500"/>
            </a:lvl5pPr>
            <a:lvl6pPr lvl="5" algn="r">
              <a:spcBef>
                <a:spcPts val="0"/>
              </a:spcBef>
              <a:spcAft>
                <a:spcPts val="0"/>
              </a:spcAft>
              <a:buSzPts val="4500"/>
              <a:buNone/>
              <a:defRPr sz="4500"/>
            </a:lvl6pPr>
            <a:lvl7pPr lvl="6" algn="r">
              <a:spcBef>
                <a:spcPts val="0"/>
              </a:spcBef>
              <a:spcAft>
                <a:spcPts val="0"/>
              </a:spcAft>
              <a:buSzPts val="4500"/>
              <a:buNone/>
              <a:defRPr sz="4500"/>
            </a:lvl7pPr>
            <a:lvl8pPr lvl="7" algn="r">
              <a:spcBef>
                <a:spcPts val="0"/>
              </a:spcBef>
              <a:spcAft>
                <a:spcPts val="0"/>
              </a:spcAft>
              <a:buSzPts val="4500"/>
              <a:buNone/>
              <a:defRPr sz="4500"/>
            </a:lvl8pPr>
            <a:lvl9pPr lvl="8" algn="r">
              <a:spcBef>
                <a:spcPts val="0"/>
              </a:spcBef>
              <a:spcAft>
                <a:spcPts val="0"/>
              </a:spcAft>
              <a:buSzPts val="4500"/>
              <a:buNone/>
              <a:defRPr sz="4500"/>
            </a:lvl9pPr>
          </a:lstStyle>
          <a:p>
            <a:endParaRPr/>
          </a:p>
        </p:txBody>
      </p:sp>
      <p:sp>
        <p:nvSpPr>
          <p:cNvPr id="18" name="Google Shape;18;p3"/>
          <p:cNvSpPr txBox="1">
            <a:spLocks noGrp="1"/>
          </p:cNvSpPr>
          <p:nvPr>
            <p:ph type="title" idx="2" hasCustomPrompt="1"/>
          </p:nvPr>
        </p:nvSpPr>
        <p:spPr>
          <a:xfrm>
            <a:off x="1512075" y="1012500"/>
            <a:ext cx="1076100" cy="8700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5300"/>
              <a:buNone/>
              <a:defRPr sz="4200"/>
            </a:lvl1pPr>
            <a:lvl2pPr lvl="1" algn="ctr" rtl="0">
              <a:spcBef>
                <a:spcPts val="0"/>
              </a:spcBef>
              <a:spcAft>
                <a:spcPts val="0"/>
              </a:spcAft>
              <a:buSzPts val="5300"/>
              <a:buNone/>
              <a:defRPr sz="5300"/>
            </a:lvl2pPr>
            <a:lvl3pPr lvl="2" algn="ctr" rtl="0">
              <a:spcBef>
                <a:spcPts val="0"/>
              </a:spcBef>
              <a:spcAft>
                <a:spcPts val="0"/>
              </a:spcAft>
              <a:buSzPts val="5300"/>
              <a:buNone/>
              <a:defRPr sz="5300"/>
            </a:lvl3pPr>
            <a:lvl4pPr lvl="3" algn="ctr" rtl="0">
              <a:spcBef>
                <a:spcPts val="0"/>
              </a:spcBef>
              <a:spcAft>
                <a:spcPts val="0"/>
              </a:spcAft>
              <a:buSzPts val="5300"/>
              <a:buNone/>
              <a:defRPr sz="5300"/>
            </a:lvl4pPr>
            <a:lvl5pPr lvl="4" algn="ctr" rtl="0">
              <a:spcBef>
                <a:spcPts val="0"/>
              </a:spcBef>
              <a:spcAft>
                <a:spcPts val="0"/>
              </a:spcAft>
              <a:buSzPts val="5300"/>
              <a:buNone/>
              <a:defRPr sz="5300"/>
            </a:lvl5pPr>
            <a:lvl6pPr lvl="5" algn="ctr" rtl="0">
              <a:spcBef>
                <a:spcPts val="0"/>
              </a:spcBef>
              <a:spcAft>
                <a:spcPts val="0"/>
              </a:spcAft>
              <a:buSzPts val="5300"/>
              <a:buNone/>
              <a:defRPr sz="5300"/>
            </a:lvl6pPr>
            <a:lvl7pPr lvl="6" algn="ctr" rtl="0">
              <a:spcBef>
                <a:spcPts val="0"/>
              </a:spcBef>
              <a:spcAft>
                <a:spcPts val="0"/>
              </a:spcAft>
              <a:buSzPts val="5300"/>
              <a:buNone/>
              <a:defRPr sz="5300"/>
            </a:lvl7pPr>
            <a:lvl8pPr lvl="7" algn="ctr" rtl="0">
              <a:spcBef>
                <a:spcPts val="0"/>
              </a:spcBef>
              <a:spcAft>
                <a:spcPts val="0"/>
              </a:spcAft>
              <a:buSzPts val="5300"/>
              <a:buNone/>
              <a:defRPr sz="5300"/>
            </a:lvl8pPr>
            <a:lvl9pPr lvl="8" algn="ctr" rtl="0">
              <a:spcBef>
                <a:spcPts val="0"/>
              </a:spcBef>
              <a:spcAft>
                <a:spcPts val="0"/>
              </a:spcAft>
              <a:buSzPts val="5300"/>
              <a:buNone/>
              <a:defRPr sz="5300"/>
            </a:lvl9pPr>
          </a:lstStyle>
          <a:p>
            <a:r>
              <a:t>xx%</a:t>
            </a:r>
          </a:p>
        </p:txBody>
      </p:sp>
      <p:sp>
        <p:nvSpPr>
          <p:cNvPr id="19" name="Google Shape;19;p3"/>
          <p:cNvSpPr txBox="1">
            <a:spLocks noGrp="1"/>
          </p:cNvSpPr>
          <p:nvPr>
            <p:ph type="subTitle" idx="1"/>
          </p:nvPr>
        </p:nvSpPr>
        <p:spPr>
          <a:xfrm>
            <a:off x="1512075" y="3573275"/>
            <a:ext cx="3205200" cy="6975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850"/>
              <a:buNone/>
              <a:defRPr sz="1550"/>
            </a:lvl1pPr>
            <a:lvl2pPr lvl="1" algn="r" rtl="0">
              <a:lnSpc>
                <a:spcPct val="115000"/>
              </a:lnSpc>
              <a:spcBef>
                <a:spcPts val="0"/>
              </a:spcBef>
              <a:spcAft>
                <a:spcPts val="0"/>
              </a:spcAft>
              <a:buSzPts val="1850"/>
              <a:buNone/>
              <a:defRPr sz="1850"/>
            </a:lvl2pPr>
            <a:lvl3pPr lvl="2" algn="r" rtl="0">
              <a:lnSpc>
                <a:spcPct val="115000"/>
              </a:lnSpc>
              <a:spcBef>
                <a:spcPts val="0"/>
              </a:spcBef>
              <a:spcAft>
                <a:spcPts val="0"/>
              </a:spcAft>
              <a:buSzPts val="1850"/>
              <a:buNone/>
              <a:defRPr sz="1850"/>
            </a:lvl3pPr>
            <a:lvl4pPr lvl="3" algn="r" rtl="0">
              <a:lnSpc>
                <a:spcPct val="115000"/>
              </a:lnSpc>
              <a:spcBef>
                <a:spcPts val="0"/>
              </a:spcBef>
              <a:spcAft>
                <a:spcPts val="0"/>
              </a:spcAft>
              <a:buSzPts val="1850"/>
              <a:buNone/>
              <a:defRPr sz="1850"/>
            </a:lvl4pPr>
            <a:lvl5pPr lvl="4" algn="r" rtl="0">
              <a:lnSpc>
                <a:spcPct val="115000"/>
              </a:lnSpc>
              <a:spcBef>
                <a:spcPts val="0"/>
              </a:spcBef>
              <a:spcAft>
                <a:spcPts val="0"/>
              </a:spcAft>
              <a:buSzPts val="1850"/>
              <a:buNone/>
              <a:defRPr sz="1850"/>
            </a:lvl5pPr>
            <a:lvl6pPr lvl="5" algn="r" rtl="0">
              <a:lnSpc>
                <a:spcPct val="115000"/>
              </a:lnSpc>
              <a:spcBef>
                <a:spcPts val="0"/>
              </a:spcBef>
              <a:spcAft>
                <a:spcPts val="0"/>
              </a:spcAft>
              <a:buSzPts val="1850"/>
              <a:buNone/>
              <a:defRPr sz="1850"/>
            </a:lvl6pPr>
            <a:lvl7pPr lvl="6" algn="r" rtl="0">
              <a:lnSpc>
                <a:spcPct val="115000"/>
              </a:lnSpc>
              <a:spcBef>
                <a:spcPts val="0"/>
              </a:spcBef>
              <a:spcAft>
                <a:spcPts val="0"/>
              </a:spcAft>
              <a:buSzPts val="1850"/>
              <a:buNone/>
              <a:defRPr sz="1850"/>
            </a:lvl7pPr>
            <a:lvl8pPr lvl="7" algn="r" rtl="0">
              <a:lnSpc>
                <a:spcPct val="115000"/>
              </a:lnSpc>
              <a:spcBef>
                <a:spcPts val="0"/>
              </a:spcBef>
              <a:spcAft>
                <a:spcPts val="0"/>
              </a:spcAft>
              <a:buSzPts val="1850"/>
              <a:buNone/>
              <a:defRPr sz="1850"/>
            </a:lvl8pPr>
            <a:lvl9pPr lvl="8" algn="r" rtl="0">
              <a:lnSpc>
                <a:spcPct val="115000"/>
              </a:lnSpc>
              <a:spcBef>
                <a:spcPts val="0"/>
              </a:spcBef>
              <a:spcAft>
                <a:spcPts val="0"/>
              </a:spcAft>
              <a:buSzPts val="1850"/>
              <a:buNone/>
              <a:defRPr sz="1850"/>
            </a:lvl9pPr>
          </a:lstStyle>
          <a:p>
            <a:endParaRPr/>
          </a:p>
        </p:txBody>
      </p:sp>
      <p:sp>
        <p:nvSpPr>
          <p:cNvPr id="20" name="Google Shape;20;p3"/>
          <p:cNvSpPr/>
          <p:nvPr/>
        </p:nvSpPr>
        <p:spPr>
          <a:xfrm>
            <a:off x="8291100" y="0"/>
            <a:ext cx="8529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 name="Google Shape;21;p3"/>
          <p:cNvCxnSpPr/>
          <p:nvPr/>
        </p:nvCxnSpPr>
        <p:spPr>
          <a:xfrm>
            <a:off x="4273200" y="4876025"/>
            <a:ext cx="4870800" cy="0"/>
          </a:xfrm>
          <a:prstGeom prst="straightConnector1">
            <a:avLst/>
          </a:prstGeom>
          <a:noFill/>
          <a:ln w="9525" cap="flat" cmpd="sng">
            <a:solidFill>
              <a:schemeClr val="dk1"/>
            </a:solidFill>
            <a:prstDash val="solid"/>
            <a:round/>
            <a:headEnd type="none" w="med" len="med"/>
            <a:tailEnd type="none" w="med" len="med"/>
          </a:ln>
        </p:spPr>
      </p:cxnSp>
      <p:sp>
        <p:nvSpPr>
          <p:cNvPr id="2" name="Slide Number Placeholder 1">
            <a:extLst>
              <a:ext uri="{FF2B5EF4-FFF2-40B4-BE49-F238E27FC236}">
                <a16:creationId xmlns:a16="http://schemas.microsoft.com/office/drawing/2014/main" id="{86B6BA17-DE01-BC17-CA5F-82CCFB6B0ECE}"/>
              </a:ext>
            </a:extLst>
          </p:cNvPr>
          <p:cNvSpPr>
            <a:spLocks noGrp="1"/>
          </p:cNvSpPr>
          <p:nvPr>
            <p:ph type="sldNum" sz="quarter" idx="10"/>
          </p:nvPr>
        </p:nvSpPr>
        <p:spPr/>
        <p:txBody>
          <a:bodyPr/>
          <a:lstStyle/>
          <a:p>
            <a:fld id="{0D59BC5E-2E1A-4B91-89C3-2B85667CDE1A}"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2143050" y="1461775"/>
            <a:ext cx="4857900" cy="800400"/>
          </a:xfrm>
          <a:prstGeom prst="rect">
            <a:avLst/>
          </a:prstGeom>
        </p:spPr>
        <p:txBody>
          <a:bodyPr spcFirstLastPara="1" wrap="square" lIns="91425" tIns="91425" rIns="91425" bIns="91425" anchor="t" anchorCtr="0">
            <a:noAutofit/>
          </a:bodyPr>
          <a:lstStyle>
            <a:lvl1pPr lvl="0">
              <a:spcBef>
                <a:spcPts val="0"/>
              </a:spcBef>
              <a:spcAft>
                <a:spcPts val="0"/>
              </a:spcAft>
              <a:buSzPts val="6000"/>
              <a:buNone/>
              <a:defRPr sz="4000"/>
            </a:lvl1pPr>
            <a:lvl2pPr lvl="1" algn="l">
              <a:spcBef>
                <a:spcPts val="0"/>
              </a:spcBef>
              <a:spcAft>
                <a:spcPts val="0"/>
              </a:spcAft>
              <a:buSzPts val="6000"/>
              <a:buNone/>
              <a:defRPr sz="6000"/>
            </a:lvl2pPr>
            <a:lvl3pPr lvl="2" algn="l">
              <a:spcBef>
                <a:spcPts val="0"/>
              </a:spcBef>
              <a:spcAft>
                <a:spcPts val="0"/>
              </a:spcAft>
              <a:buSzPts val="6000"/>
              <a:buNone/>
              <a:defRPr sz="6000"/>
            </a:lvl3pPr>
            <a:lvl4pPr lvl="3" algn="l">
              <a:spcBef>
                <a:spcPts val="0"/>
              </a:spcBef>
              <a:spcAft>
                <a:spcPts val="0"/>
              </a:spcAft>
              <a:buSzPts val="6000"/>
              <a:buNone/>
              <a:defRPr sz="6000"/>
            </a:lvl4pPr>
            <a:lvl5pPr lvl="4" algn="l">
              <a:spcBef>
                <a:spcPts val="0"/>
              </a:spcBef>
              <a:spcAft>
                <a:spcPts val="0"/>
              </a:spcAft>
              <a:buSzPts val="6000"/>
              <a:buNone/>
              <a:defRPr sz="6000"/>
            </a:lvl5pPr>
            <a:lvl6pPr lvl="5" algn="l">
              <a:spcBef>
                <a:spcPts val="0"/>
              </a:spcBef>
              <a:spcAft>
                <a:spcPts val="0"/>
              </a:spcAft>
              <a:buSzPts val="6000"/>
              <a:buNone/>
              <a:defRPr sz="6000"/>
            </a:lvl6pPr>
            <a:lvl7pPr lvl="6" algn="l">
              <a:spcBef>
                <a:spcPts val="0"/>
              </a:spcBef>
              <a:spcAft>
                <a:spcPts val="0"/>
              </a:spcAft>
              <a:buSzPts val="6000"/>
              <a:buNone/>
              <a:defRPr sz="6000"/>
            </a:lvl7pPr>
            <a:lvl8pPr lvl="7" algn="l">
              <a:spcBef>
                <a:spcPts val="0"/>
              </a:spcBef>
              <a:spcAft>
                <a:spcPts val="0"/>
              </a:spcAft>
              <a:buSzPts val="6000"/>
              <a:buNone/>
              <a:defRPr sz="6000"/>
            </a:lvl8pPr>
            <a:lvl9pPr lvl="8" algn="l">
              <a:spcBef>
                <a:spcPts val="0"/>
              </a:spcBef>
              <a:spcAft>
                <a:spcPts val="0"/>
              </a:spcAft>
              <a:buSzPts val="6000"/>
              <a:buNone/>
              <a:defRPr sz="6000"/>
            </a:lvl9pPr>
          </a:lstStyle>
          <a:p>
            <a:endParaRPr/>
          </a:p>
        </p:txBody>
      </p:sp>
      <p:sp>
        <p:nvSpPr>
          <p:cNvPr id="60" name="Google Shape;60;p9"/>
          <p:cNvSpPr txBox="1">
            <a:spLocks noGrp="1"/>
          </p:cNvSpPr>
          <p:nvPr>
            <p:ph type="subTitle" idx="1"/>
          </p:nvPr>
        </p:nvSpPr>
        <p:spPr>
          <a:xfrm>
            <a:off x="2143050" y="2360663"/>
            <a:ext cx="4857900" cy="1246500"/>
          </a:xfrm>
          <a:prstGeom prst="rect">
            <a:avLst/>
          </a:prstGeom>
        </p:spPr>
        <p:txBody>
          <a:bodyPr spcFirstLastPara="1" wrap="square" lIns="91425" tIns="91425" rIns="91425" bIns="91425" anchor="t" anchorCtr="0">
            <a:noAutofit/>
          </a:bodyPr>
          <a:lstStyle>
            <a:lvl1pPr lvl="0" algn="ctr">
              <a:lnSpc>
                <a:spcPct val="115000"/>
              </a:lnSpc>
              <a:spcBef>
                <a:spcPts val="0"/>
              </a:spcBef>
              <a:spcAft>
                <a:spcPts val="0"/>
              </a:spcAft>
              <a:buSzPts val="1850"/>
              <a:buNone/>
              <a:defRPr sz="1550"/>
            </a:lvl1pPr>
            <a:lvl2pPr lvl="1">
              <a:lnSpc>
                <a:spcPct val="115000"/>
              </a:lnSpc>
              <a:spcBef>
                <a:spcPts val="0"/>
              </a:spcBef>
              <a:spcAft>
                <a:spcPts val="0"/>
              </a:spcAft>
              <a:buSzPts val="1850"/>
              <a:buNone/>
              <a:defRPr sz="1850"/>
            </a:lvl2pPr>
            <a:lvl3pPr lvl="2">
              <a:lnSpc>
                <a:spcPct val="115000"/>
              </a:lnSpc>
              <a:spcBef>
                <a:spcPts val="0"/>
              </a:spcBef>
              <a:spcAft>
                <a:spcPts val="0"/>
              </a:spcAft>
              <a:buSzPts val="1850"/>
              <a:buNone/>
              <a:defRPr sz="1850"/>
            </a:lvl3pPr>
            <a:lvl4pPr lvl="3">
              <a:lnSpc>
                <a:spcPct val="115000"/>
              </a:lnSpc>
              <a:spcBef>
                <a:spcPts val="0"/>
              </a:spcBef>
              <a:spcAft>
                <a:spcPts val="0"/>
              </a:spcAft>
              <a:buSzPts val="1850"/>
              <a:buNone/>
              <a:defRPr sz="1850"/>
            </a:lvl4pPr>
            <a:lvl5pPr lvl="4">
              <a:lnSpc>
                <a:spcPct val="115000"/>
              </a:lnSpc>
              <a:spcBef>
                <a:spcPts val="0"/>
              </a:spcBef>
              <a:spcAft>
                <a:spcPts val="0"/>
              </a:spcAft>
              <a:buSzPts val="1850"/>
              <a:buNone/>
              <a:defRPr sz="1850"/>
            </a:lvl5pPr>
            <a:lvl6pPr lvl="5">
              <a:lnSpc>
                <a:spcPct val="115000"/>
              </a:lnSpc>
              <a:spcBef>
                <a:spcPts val="0"/>
              </a:spcBef>
              <a:spcAft>
                <a:spcPts val="0"/>
              </a:spcAft>
              <a:buSzPts val="1850"/>
              <a:buNone/>
              <a:defRPr sz="1850"/>
            </a:lvl6pPr>
            <a:lvl7pPr lvl="6">
              <a:lnSpc>
                <a:spcPct val="115000"/>
              </a:lnSpc>
              <a:spcBef>
                <a:spcPts val="0"/>
              </a:spcBef>
              <a:spcAft>
                <a:spcPts val="0"/>
              </a:spcAft>
              <a:buSzPts val="1850"/>
              <a:buNone/>
              <a:defRPr sz="1850"/>
            </a:lvl7pPr>
            <a:lvl8pPr lvl="7">
              <a:lnSpc>
                <a:spcPct val="115000"/>
              </a:lnSpc>
              <a:spcBef>
                <a:spcPts val="0"/>
              </a:spcBef>
              <a:spcAft>
                <a:spcPts val="0"/>
              </a:spcAft>
              <a:buSzPts val="1850"/>
              <a:buNone/>
              <a:defRPr sz="1850"/>
            </a:lvl8pPr>
            <a:lvl9pPr lvl="8">
              <a:lnSpc>
                <a:spcPct val="115000"/>
              </a:lnSpc>
              <a:spcBef>
                <a:spcPts val="0"/>
              </a:spcBef>
              <a:spcAft>
                <a:spcPts val="0"/>
              </a:spcAft>
              <a:buSzPts val="1850"/>
              <a:buNone/>
              <a:defRPr sz="1850"/>
            </a:lvl9pPr>
          </a:lstStyle>
          <a:p>
            <a:endParaRPr/>
          </a:p>
        </p:txBody>
      </p:sp>
      <p:sp>
        <p:nvSpPr>
          <p:cNvPr id="61" name="Google Shape;61;p9"/>
          <p:cNvSpPr/>
          <p:nvPr/>
        </p:nvSpPr>
        <p:spPr>
          <a:xfrm>
            <a:off x="0" y="4432500"/>
            <a:ext cx="9144000" cy="711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 name="Google Shape;62;p9"/>
          <p:cNvGrpSpPr/>
          <p:nvPr/>
        </p:nvGrpSpPr>
        <p:grpSpPr>
          <a:xfrm>
            <a:off x="712700" y="539500"/>
            <a:ext cx="8431300" cy="4604000"/>
            <a:chOff x="712700" y="539500"/>
            <a:chExt cx="8431300" cy="4604000"/>
          </a:xfrm>
        </p:grpSpPr>
        <p:cxnSp>
          <p:nvCxnSpPr>
            <p:cNvPr id="63" name="Google Shape;63;p9"/>
            <p:cNvCxnSpPr/>
            <p:nvPr/>
          </p:nvCxnSpPr>
          <p:spPr>
            <a:xfrm>
              <a:off x="4572000" y="539500"/>
              <a:ext cx="4572000" cy="0"/>
            </a:xfrm>
            <a:prstGeom prst="straightConnector1">
              <a:avLst/>
            </a:prstGeom>
            <a:noFill/>
            <a:ln w="9525" cap="flat" cmpd="sng">
              <a:solidFill>
                <a:schemeClr val="dk1"/>
              </a:solidFill>
              <a:prstDash val="solid"/>
              <a:round/>
              <a:headEnd type="none" w="med" len="med"/>
              <a:tailEnd type="none" w="med" len="med"/>
            </a:ln>
          </p:spPr>
        </p:cxnSp>
        <p:cxnSp>
          <p:nvCxnSpPr>
            <p:cNvPr id="64" name="Google Shape;64;p9"/>
            <p:cNvCxnSpPr/>
            <p:nvPr/>
          </p:nvCxnSpPr>
          <p:spPr>
            <a:xfrm rot="10800000">
              <a:off x="712700" y="1685400"/>
              <a:ext cx="0" cy="3458100"/>
            </a:xfrm>
            <a:prstGeom prst="straightConnector1">
              <a:avLst/>
            </a:prstGeom>
            <a:noFill/>
            <a:ln w="9525" cap="flat" cmpd="sng">
              <a:solidFill>
                <a:schemeClr val="dk1"/>
              </a:solidFill>
              <a:prstDash val="solid"/>
              <a:round/>
              <a:headEnd type="none" w="med" len="med"/>
              <a:tailEnd type="none" w="med" len="med"/>
            </a:ln>
          </p:spPr>
        </p:cxnSp>
      </p:grpSp>
      <p:sp>
        <p:nvSpPr>
          <p:cNvPr id="2" name="Slide Number Placeholder 1">
            <a:extLst>
              <a:ext uri="{FF2B5EF4-FFF2-40B4-BE49-F238E27FC236}">
                <a16:creationId xmlns:a16="http://schemas.microsoft.com/office/drawing/2014/main" id="{7CD466FC-2F7D-ADBA-89D8-E0E2F6E286EB}"/>
              </a:ext>
            </a:extLst>
          </p:cNvPr>
          <p:cNvSpPr>
            <a:spLocks noGrp="1"/>
          </p:cNvSpPr>
          <p:nvPr>
            <p:ph type="sldNum" sz="quarter" idx="10"/>
          </p:nvPr>
        </p:nvSpPr>
        <p:spPr>
          <a:xfrm>
            <a:off x="147260" y="4609781"/>
            <a:ext cx="418180" cy="369050"/>
          </a:xfrm>
        </p:spPr>
        <p:txBody>
          <a:bodyPr/>
          <a:lstStyle/>
          <a:p>
            <a:fld id="{0D59BC5E-2E1A-4B91-89C3-2B85667CDE1A}"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6"/>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484FF8F-85FB-175D-E5B4-7DB59FB3BFC2}"/>
              </a:ext>
            </a:extLst>
          </p:cNvPr>
          <p:cNvSpPr>
            <a:spLocks noGrp="1"/>
          </p:cNvSpPr>
          <p:nvPr>
            <p:ph type="sldNum" sz="quarter" idx="10"/>
          </p:nvPr>
        </p:nvSpPr>
        <p:spPr/>
        <p:txBody>
          <a:bodyPr/>
          <a:lstStyle/>
          <a:p>
            <a:fld id="{0D59BC5E-2E1A-4B91-89C3-2B85667CDE1A}"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7"/>
        <p:cNvGrpSpPr/>
        <p:nvPr/>
      </p:nvGrpSpPr>
      <p:grpSpPr>
        <a:xfrm>
          <a:off x="0" y="0"/>
          <a:ext cx="0" cy="0"/>
          <a:chOff x="0" y="0"/>
          <a:chExt cx="0" cy="0"/>
        </a:xfrm>
      </p:grpSpPr>
      <p:sp>
        <p:nvSpPr>
          <p:cNvPr id="78" name="Google Shape;78;p13"/>
          <p:cNvSpPr txBox="1">
            <a:spLocks noGrp="1"/>
          </p:cNvSpPr>
          <p:nvPr>
            <p:ph type="title"/>
          </p:nvPr>
        </p:nvSpPr>
        <p:spPr>
          <a:xfrm>
            <a:off x="713225" y="470650"/>
            <a:ext cx="7717500" cy="549900"/>
          </a:xfrm>
          <a:prstGeom prst="rect">
            <a:avLst/>
          </a:prstGeom>
        </p:spPr>
        <p:txBody>
          <a:bodyPr spcFirstLastPara="1" wrap="square" lIns="91425" tIns="91425" rIns="91425" bIns="91425" anchor="t" anchorCtr="0">
            <a:no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a:endParaRPr/>
          </a:p>
        </p:txBody>
      </p:sp>
      <p:sp>
        <p:nvSpPr>
          <p:cNvPr id="79" name="Google Shape;79;p13"/>
          <p:cNvSpPr txBox="1">
            <a:spLocks noGrp="1"/>
          </p:cNvSpPr>
          <p:nvPr>
            <p:ph type="subTitle" idx="1"/>
          </p:nvPr>
        </p:nvSpPr>
        <p:spPr>
          <a:xfrm>
            <a:off x="1936100" y="2129352"/>
            <a:ext cx="2288700" cy="648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80" name="Google Shape;80;p13"/>
          <p:cNvSpPr txBox="1">
            <a:spLocks noGrp="1"/>
          </p:cNvSpPr>
          <p:nvPr>
            <p:ph type="subTitle" idx="2"/>
          </p:nvPr>
        </p:nvSpPr>
        <p:spPr>
          <a:xfrm>
            <a:off x="1936100" y="1370275"/>
            <a:ext cx="2288700" cy="80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a:endParaRPr/>
          </a:p>
        </p:txBody>
      </p:sp>
      <p:sp>
        <p:nvSpPr>
          <p:cNvPr id="81" name="Google Shape;81;p13"/>
          <p:cNvSpPr txBox="1">
            <a:spLocks noGrp="1"/>
          </p:cNvSpPr>
          <p:nvPr>
            <p:ph type="title" idx="3" hasCustomPrompt="1"/>
          </p:nvPr>
        </p:nvSpPr>
        <p:spPr>
          <a:xfrm>
            <a:off x="993600" y="1483400"/>
            <a:ext cx="876300" cy="1152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600"/>
              <a:buNone/>
              <a:defRPr sz="3400"/>
            </a:lvl1pPr>
            <a:lvl2pPr lvl="1" algn="ctr" rtl="0">
              <a:spcBef>
                <a:spcPts val="0"/>
              </a:spcBef>
              <a:spcAft>
                <a:spcPts val="0"/>
              </a:spcAft>
              <a:buSzPts val="4600"/>
              <a:buNone/>
              <a:defRPr sz="4600"/>
            </a:lvl2pPr>
            <a:lvl3pPr lvl="2" algn="ctr" rtl="0">
              <a:spcBef>
                <a:spcPts val="0"/>
              </a:spcBef>
              <a:spcAft>
                <a:spcPts val="0"/>
              </a:spcAft>
              <a:buSzPts val="4600"/>
              <a:buNone/>
              <a:defRPr sz="4600"/>
            </a:lvl3pPr>
            <a:lvl4pPr lvl="3" algn="ctr" rtl="0">
              <a:spcBef>
                <a:spcPts val="0"/>
              </a:spcBef>
              <a:spcAft>
                <a:spcPts val="0"/>
              </a:spcAft>
              <a:buSzPts val="4600"/>
              <a:buNone/>
              <a:defRPr sz="4600"/>
            </a:lvl4pPr>
            <a:lvl5pPr lvl="4" algn="ctr" rtl="0">
              <a:spcBef>
                <a:spcPts val="0"/>
              </a:spcBef>
              <a:spcAft>
                <a:spcPts val="0"/>
              </a:spcAft>
              <a:buSzPts val="4600"/>
              <a:buNone/>
              <a:defRPr sz="4600"/>
            </a:lvl5pPr>
            <a:lvl6pPr lvl="5" algn="ctr" rtl="0">
              <a:spcBef>
                <a:spcPts val="0"/>
              </a:spcBef>
              <a:spcAft>
                <a:spcPts val="0"/>
              </a:spcAft>
              <a:buSzPts val="4600"/>
              <a:buNone/>
              <a:defRPr sz="4600"/>
            </a:lvl6pPr>
            <a:lvl7pPr lvl="6" algn="ctr" rtl="0">
              <a:spcBef>
                <a:spcPts val="0"/>
              </a:spcBef>
              <a:spcAft>
                <a:spcPts val="0"/>
              </a:spcAft>
              <a:buSzPts val="4600"/>
              <a:buNone/>
              <a:defRPr sz="4600"/>
            </a:lvl7pPr>
            <a:lvl8pPr lvl="7" algn="ctr" rtl="0">
              <a:spcBef>
                <a:spcPts val="0"/>
              </a:spcBef>
              <a:spcAft>
                <a:spcPts val="0"/>
              </a:spcAft>
              <a:buSzPts val="4600"/>
              <a:buNone/>
              <a:defRPr sz="4600"/>
            </a:lvl8pPr>
            <a:lvl9pPr lvl="8" algn="ctr" rtl="0">
              <a:spcBef>
                <a:spcPts val="0"/>
              </a:spcBef>
              <a:spcAft>
                <a:spcPts val="0"/>
              </a:spcAft>
              <a:buSzPts val="4600"/>
              <a:buNone/>
              <a:defRPr sz="4600"/>
            </a:lvl9pPr>
          </a:lstStyle>
          <a:p>
            <a:r>
              <a:t>xx%</a:t>
            </a:r>
          </a:p>
        </p:txBody>
      </p:sp>
      <p:sp>
        <p:nvSpPr>
          <p:cNvPr id="82" name="Google Shape;82;p13"/>
          <p:cNvSpPr txBox="1">
            <a:spLocks noGrp="1"/>
          </p:cNvSpPr>
          <p:nvPr>
            <p:ph type="subTitle" idx="4"/>
          </p:nvPr>
        </p:nvSpPr>
        <p:spPr>
          <a:xfrm>
            <a:off x="1936100" y="3827175"/>
            <a:ext cx="2288700" cy="648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83" name="Google Shape;83;p13"/>
          <p:cNvSpPr txBox="1">
            <a:spLocks noGrp="1"/>
          </p:cNvSpPr>
          <p:nvPr>
            <p:ph type="subTitle" idx="5"/>
          </p:nvPr>
        </p:nvSpPr>
        <p:spPr>
          <a:xfrm>
            <a:off x="1936100" y="3068200"/>
            <a:ext cx="2288700" cy="80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a:endParaRPr/>
          </a:p>
        </p:txBody>
      </p:sp>
      <p:sp>
        <p:nvSpPr>
          <p:cNvPr id="84" name="Google Shape;84;p13"/>
          <p:cNvSpPr txBox="1">
            <a:spLocks noGrp="1"/>
          </p:cNvSpPr>
          <p:nvPr>
            <p:ph type="title" idx="6" hasCustomPrompt="1"/>
          </p:nvPr>
        </p:nvSpPr>
        <p:spPr>
          <a:xfrm>
            <a:off x="993600" y="3179712"/>
            <a:ext cx="876300" cy="1152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600"/>
              <a:buNone/>
              <a:defRPr sz="3400"/>
            </a:lvl1pPr>
            <a:lvl2pPr lvl="1" algn="ctr" rtl="0">
              <a:spcBef>
                <a:spcPts val="0"/>
              </a:spcBef>
              <a:spcAft>
                <a:spcPts val="0"/>
              </a:spcAft>
              <a:buSzPts val="4600"/>
              <a:buNone/>
              <a:defRPr sz="4600"/>
            </a:lvl2pPr>
            <a:lvl3pPr lvl="2" algn="ctr" rtl="0">
              <a:spcBef>
                <a:spcPts val="0"/>
              </a:spcBef>
              <a:spcAft>
                <a:spcPts val="0"/>
              </a:spcAft>
              <a:buSzPts val="4600"/>
              <a:buNone/>
              <a:defRPr sz="4600"/>
            </a:lvl3pPr>
            <a:lvl4pPr lvl="3" algn="ctr" rtl="0">
              <a:spcBef>
                <a:spcPts val="0"/>
              </a:spcBef>
              <a:spcAft>
                <a:spcPts val="0"/>
              </a:spcAft>
              <a:buSzPts val="4600"/>
              <a:buNone/>
              <a:defRPr sz="4600"/>
            </a:lvl4pPr>
            <a:lvl5pPr lvl="4" algn="ctr" rtl="0">
              <a:spcBef>
                <a:spcPts val="0"/>
              </a:spcBef>
              <a:spcAft>
                <a:spcPts val="0"/>
              </a:spcAft>
              <a:buSzPts val="4600"/>
              <a:buNone/>
              <a:defRPr sz="4600"/>
            </a:lvl5pPr>
            <a:lvl6pPr lvl="5" algn="ctr" rtl="0">
              <a:spcBef>
                <a:spcPts val="0"/>
              </a:spcBef>
              <a:spcAft>
                <a:spcPts val="0"/>
              </a:spcAft>
              <a:buSzPts val="4600"/>
              <a:buNone/>
              <a:defRPr sz="4600"/>
            </a:lvl6pPr>
            <a:lvl7pPr lvl="6" algn="ctr" rtl="0">
              <a:spcBef>
                <a:spcPts val="0"/>
              </a:spcBef>
              <a:spcAft>
                <a:spcPts val="0"/>
              </a:spcAft>
              <a:buSzPts val="4600"/>
              <a:buNone/>
              <a:defRPr sz="4600"/>
            </a:lvl7pPr>
            <a:lvl8pPr lvl="7" algn="ctr" rtl="0">
              <a:spcBef>
                <a:spcPts val="0"/>
              </a:spcBef>
              <a:spcAft>
                <a:spcPts val="0"/>
              </a:spcAft>
              <a:buSzPts val="4600"/>
              <a:buNone/>
              <a:defRPr sz="4600"/>
            </a:lvl8pPr>
            <a:lvl9pPr lvl="8" algn="ctr" rtl="0">
              <a:spcBef>
                <a:spcPts val="0"/>
              </a:spcBef>
              <a:spcAft>
                <a:spcPts val="0"/>
              </a:spcAft>
              <a:buSzPts val="4600"/>
              <a:buNone/>
              <a:defRPr sz="4600"/>
            </a:lvl9pPr>
          </a:lstStyle>
          <a:p>
            <a:r>
              <a:t>xx%</a:t>
            </a:r>
          </a:p>
        </p:txBody>
      </p:sp>
      <p:sp>
        <p:nvSpPr>
          <p:cNvPr id="85" name="Google Shape;85;p13"/>
          <p:cNvSpPr txBox="1">
            <a:spLocks noGrp="1"/>
          </p:cNvSpPr>
          <p:nvPr>
            <p:ph type="subTitle" idx="7"/>
          </p:nvPr>
        </p:nvSpPr>
        <p:spPr>
          <a:xfrm>
            <a:off x="5969570" y="2129352"/>
            <a:ext cx="2288700" cy="648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86" name="Google Shape;86;p13"/>
          <p:cNvSpPr txBox="1">
            <a:spLocks noGrp="1"/>
          </p:cNvSpPr>
          <p:nvPr>
            <p:ph type="subTitle" idx="8"/>
          </p:nvPr>
        </p:nvSpPr>
        <p:spPr>
          <a:xfrm>
            <a:off x="5969570" y="1370275"/>
            <a:ext cx="2288700" cy="80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a:endParaRPr/>
          </a:p>
        </p:txBody>
      </p:sp>
      <p:sp>
        <p:nvSpPr>
          <p:cNvPr id="87" name="Google Shape;87;p13"/>
          <p:cNvSpPr txBox="1">
            <a:spLocks noGrp="1"/>
          </p:cNvSpPr>
          <p:nvPr>
            <p:ph type="title" idx="9" hasCustomPrompt="1"/>
          </p:nvPr>
        </p:nvSpPr>
        <p:spPr>
          <a:xfrm>
            <a:off x="5033780" y="1483400"/>
            <a:ext cx="876300" cy="1152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600"/>
              <a:buNone/>
              <a:defRPr sz="3400"/>
            </a:lvl1pPr>
            <a:lvl2pPr lvl="1" algn="ctr" rtl="0">
              <a:spcBef>
                <a:spcPts val="0"/>
              </a:spcBef>
              <a:spcAft>
                <a:spcPts val="0"/>
              </a:spcAft>
              <a:buSzPts val="4600"/>
              <a:buNone/>
              <a:defRPr sz="4600"/>
            </a:lvl2pPr>
            <a:lvl3pPr lvl="2" algn="ctr" rtl="0">
              <a:spcBef>
                <a:spcPts val="0"/>
              </a:spcBef>
              <a:spcAft>
                <a:spcPts val="0"/>
              </a:spcAft>
              <a:buSzPts val="4600"/>
              <a:buNone/>
              <a:defRPr sz="4600"/>
            </a:lvl3pPr>
            <a:lvl4pPr lvl="3" algn="ctr" rtl="0">
              <a:spcBef>
                <a:spcPts val="0"/>
              </a:spcBef>
              <a:spcAft>
                <a:spcPts val="0"/>
              </a:spcAft>
              <a:buSzPts val="4600"/>
              <a:buNone/>
              <a:defRPr sz="4600"/>
            </a:lvl4pPr>
            <a:lvl5pPr lvl="4" algn="ctr" rtl="0">
              <a:spcBef>
                <a:spcPts val="0"/>
              </a:spcBef>
              <a:spcAft>
                <a:spcPts val="0"/>
              </a:spcAft>
              <a:buSzPts val="4600"/>
              <a:buNone/>
              <a:defRPr sz="4600"/>
            </a:lvl5pPr>
            <a:lvl6pPr lvl="5" algn="ctr" rtl="0">
              <a:spcBef>
                <a:spcPts val="0"/>
              </a:spcBef>
              <a:spcAft>
                <a:spcPts val="0"/>
              </a:spcAft>
              <a:buSzPts val="4600"/>
              <a:buNone/>
              <a:defRPr sz="4600"/>
            </a:lvl6pPr>
            <a:lvl7pPr lvl="6" algn="ctr" rtl="0">
              <a:spcBef>
                <a:spcPts val="0"/>
              </a:spcBef>
              <a:spcAft>
                <a:spcPts val="0"/>
              </a:spcAft>
              <a:buSzPts val="4600"/>
              <a:buNone/>
              <a:defRPr sz="4600"/>
            </a:lvl7pPr>
            <a:lvl8pPr lvl="7" algn="ctr" rtl="0">
              <a:spcBef>
                <a:spcPts val="0"/>
              </a:spcBef>
              <a:spcAft>
                <a:spcPts val="0"/>
              </a:spcAft>
              <a:buSzPts val="4600"/>
              <a:buNone/>
              <a:defRPr sz="4600"/>
            </a:lvl8pPr>
            <a:lvl9pPr lvl="8" algn="ctr" rtl="0">
              <a:spcBef>
                <a:spcPts val="0"/>
              </a:spcBef>
              <a:spcAft>
                <a:spcPts val="0"/>
              </a:spcAft>
              <a:buSzPts val="4600"/>
              <a:buNone/>
              <a:defRPr sz="4600"/>
            </a:lvl9pPr>
          </a:lstStyle>
          <a:p>
            <a:r>
              <a:t>xx%</a:t>
            </a:r>
          </a:p>
        </p:txBody>
      </p:sp>
      <p:sp>
        <p:nvSpPr>
          <p:cNvPr id="88" name="Google Shape;88;p13"/>
          <p:cNvSpPr txBox="1">
            <a:spLocks noGrp="1"/>
          </p:cNvSpPr>
          <p:nvPr>
            <p:ph type="subTitle" idx="13"/>
          </p:nvPr>
        </p:nvSpPr>
        <p:spPr>
          <a:xfrm>
            <a:off x="5969570" y="3827175"/>
            <a:ext cx="2288700" cy="648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89" name="Google Shape;89;p13"/>
          <p:cNvSpPr txBox="1">
            <a:spLocks noGrp="1"/>
          </p:cNvSpPr>
          <p:nvPr>
            <p:ph type="subTitle" idx="14"/>
          </p:nvPr>
        </p:nvSpPr>
        <p:spPr>
          <a:xfrm>
            <a:off x="5969570" y="3068200"/>
            <a:ext cx="2288700" cy="80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a:endParaRPr/>
          </a:p>
        </p:txBody>
      </p:sp>
      <p:sp>
        <p:nvSpPr>
          <p:cNvPr id="90" name="Google Shape;90;p13"/>
          <p:cNvSpPr txBox="1">
            <a:spLocks noGrp="1"/>
          </p:cNvSpPr>
          <p:nvPr>
            <p:ph type="title" idx="15" hasCustomPrompt="1"/>
          </p:nvPr>
        </p:nvSpPr>
        <p:spPr>
          <a:xfrm>
            <a:off x="5033780" y="3179712"/>
            <a:ext cx="876300" cy="1152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600"/>
              <a:buNone/>
              <a:defRPr sz="3400"/>
            </a:lvl1pPr>
            <a:lvl2pPr lvl="1" algn="ctr" rtl="0">
              <a:spcBef>
                <a:spcPts val="0"/>
              </a:spcBef>
              <a:spcAft>
                <a:spcPts val="0"/>
              </a:spcAft>
              <a:buSzPts val="4600"/>
              <a:buNone/>
              <a:defRPr sz="4600"/>
            </a:lvl2pPr>
            <a:lvl3pPr lvl="2" algn="ctr" rtl="0">
              <a:spcBef>
                <a:spcPts val="0"/>
              </a:spcBef>
              <a:spcAft>
                <a:spcPts val="0"/>
              </a:spcAft>
              <a:buSzPts val="4600"/>
              <a:buNone/>
              <a:defRPr sz="4600"/>
            </a:lvl3pPr>
            <a:lvl4pPr lvl="3" algn="ctr" rtl="0">
              <a:spcBef>
                <a:spcPts val="0"/>
              </a:spcBef>
              <a:spcAft>
                <a:spcPts val="0"/>
              </a:spcAft>
              <a:buSzPts val="4600"/>
              <a:buNone/>
              <a:defRPr sz="4600"/>
            </a:lvl4pPr>
            <a:lvl5pPr lvl="4" algn="ctr" rtl="0">
              <a:spcBef>
                <a:spcPts val="0"/>
              </a:spcBef>
              <a:spcAft>
                <a:spcPts val="0"/>
              </a:spcAft>
              <a:buSzPts val="4600"/>
              <a:buNone/>
              <a:defRPr sz="4600"/>
            </a:lvl5pPr>
            <a:lvl6pPr lvl="5" algn="ctr" rtl="0">
              <a:spcBef>
                <a:spcPts val="0"/>
              </a:spcBef>
              <a:spcAft>
                <a:spcPts val="0"/>
              </a:spcAft>
              <a:buSzPts val="4600"/>
              <a:buNone/>
              <a:defRPr sz="4600"/>
            </a:lvl6pPr>
            <a:lvl7pPr lvl="6" algn="ctr" rtl="0">
              <a:spcBef>
                <a:spcPts val="0"/>
              </a:spcBef>
              <a:spcAft>
                <a:spcPts val="0"/>
              </a:spcAft>
              <a:buSzPts val="4600"/>
              <a:buNone/>
              <a:defRPr sz="4600"/>
            </a:lvl7pPr>
            <a:lvl8pPr lvl="7" algn="ctr" rtl="0">
              <a:spcBef>
                <a:spcPts val="0"/>
              </a:spcBef>
              <a:spcAft>
                <a:spcPts val="0"/>
              </a:spcAft>
              <a:buSzPts val="4600"/>
              <a:buNone/>
              <a:defRPr sz="4600"/>
            </a:lvl8pPr>
            <a:lvl9pPr lvl="8" algn="ctr" rtl="0">
              <a:spcBef>
                <a:spcPts val="0"/>
              </a:spcBef>
              <a:spcAft>
                <a:spcPts val="0"/>
              </a:spcAft>
              <a:buSzPts val="4600"/>
              <a:buNone/>
              <a:defRPr sz="4600"/>
            </a:lvl9pPr>
          </a:lstStyle>
          <a:p>
            <a:r>
              <a:t>xx%</a:t>
            </a:r>
          </a:p>
        </p:txBody>
      </p:sp>
      <p:cxnSp>
        <p:nvCxnSpPr>
          <p:cNvPr id="91" name="Google Shape;91;p13"/>
          <p:cNvCxnSpPr/>
          <p:nvPr/>
        </p:nvCxnSpPr>
        <p:spPr>
          <a:xfrm rot="10800000">
            <a:off x="9002100" y="-100"/>
            <a:ext cx="0" cy="2652600"/>
          </a:xfrm>
          <a:prstGeom prst="straightConnector1">
            <a:avLst/>
          </a:prstGeom>
          <a:noFill/>
          <a:ln w="9525" cap="flat" cmpd="sng">
            <a:solidFill>
              <a:schemeClr val="dk1"/>
            </a:solidFill>
            <a:prstDash val="solid"/>
            <a:round/>
            <a:headEnd type="none" w="med" len="med"/>
            <a:tailEnd type="none" w="med" len="med"/>
          </a:ln>
        </p:spPr>
      </p:cxnSp>
      <p:sp>
        <p:nvSpPr>
          <p:cNvPr id="2" name="Slide Number Placeholder 1">
            <a:extLst>
              <a:ext uri="{FF2B5EF4-FFF2-40B4-BE49-F238E27FC236}">
                <a16:creationId xmlns:a16="http://schemas.microsoft.com/office/drawing/2014/main" id="{F80A16F7-478E-12C3-8064-A0DE6A3CFB41}"/>
              </a:ext>
            </a:extLst>
          </p:cNvPr>
          <p:cNvSpPr>
            <a:spLocks noGrp="1"/>
          </p:cNvSpPr>
          <p:nvPr>
            <p:ph type="sldNum" sz="quarter" idx="16"/>
          </p:nvPr>
        </p:nvSpPr>
        <p:spPr/>
        <p:txBody>
          <a:bodyPr/>
          <a:lstStyle/>
          <a:p>
            <a:fld id="{0D59BC5E-2E1A-4B91-89C3-2B85667CDE1A}"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1">
  <p:cSld name="CUSTOM_11">
    <p:spTree>
      <p:nvGrpSpPr>
        <p:cNvPr id="1" name="Shape 141"/>
        <p:cNvGrpSpPr/>
        <p:nvPr/>
      </p:nvGrpSpPr>
      <p:grpSpPr>
        <a:xfrm>
          <a:off x="0" y="0"/>
          <a:ext cx="0" cy="0"/>
          <a:chOff x="0" y="0"/>
          <a:chExt cx="0" cy="0"/>
        </a:xfrm>
      </p:grpSpPr>
      <p:sp>
        <p:nvSpPr>
          <p:cNvPr id="142" name="Google Shape;142;p21"/>
          <p:cNvSpPr txBox="1">
            <a:spLocks noGrp="1"/>
          </p:cNvSpPr>
          <p:nvPr>
            <p:ph type="body" idx="1"/>
          </p:nvPr>
        </p:nvSpPr>
        <p:spPr>
          <a:xfrm>
            <a:off x="1691100" y="1759300"/>
            <a:ext cx="5761800" cy="2092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dk2"/>
              </a:buClr>
              <a:buSzPts val="1400"/>
              <a:buFont typeface="Red Hat Display"/>
              <a:buChar char="■"/>
              <a:defRPr/>
            </a:lvl1pPr>
            <a:lvl2pPr marL="914400" lvl="1" indent="-317500" rtl="0">
              <a:spcBef>
                <a:spcPts val="1600"/>
              </a:spcBef>
              <a:spcAft>
                <a:spcPts val="0"/>
              </a:spcAft>
              <a:buClr>
                <a:srgbClr val="FFFFFF"/>
              </a:buClr>
              <a:buSzPts val="1400"/>
              <a:buFont typeface="Red Hat Display"/>
              <a:buChar char="○"/>
              <a:defRPr/>
            </a:lvl2pPr>
            <a:lvl3pPr marL="1371600" lvl="2" indent="-317500" rtl="0">
              <a:spcBef>
                <a:spcPts val="1600"/>
              </a:spcBef>
              <a:spcAft>
                <a:spcPts val="0"/>
              </a:spcAft>
              <a:buClr>
                <a:srgbClr val="FFFFFF"/>
              </a:buClr>
              <a:buSzPts val="1400"/>
              <a:buFont typeface="Red Hat Display"/>
              <a:buChar char="■"/>
              <a:defRPr/>
            </a:lvl3pPr>
            <a:lvl4pPr marL="1828800" lvl="3" indent="-317500" rtl="0">
              <a:spcBef>
                <a:spcPts val="1600"/>
              </a:spcBef>
              <a:spcAft>
                <a:spcPts val="0"/>
              </a:spcAft>
              <a:buClr>
                <a:srgbClr val="FFFFFF"/>
              </a:buClr>
              <a:buSzPts val="1400"/>
              <a:buFont typeface="Red Hat Display"/>
              <a:buChar char="●"/>
              <a:defRPr/>
            </a:lvl4pPr>
            <a:lvl5pPr marL="2286000" lvl="4" indent="-317500" rtl="0">
              <a:spcBef>
                <a:spcPts val="1600"/>
              </a:spcBef>
              <a:spcAft>
                <a:spcPts val="0"/>
              </a:spcAft>
              <a:buClr>
                <a:srgbClr val="FFFFFF"/>
              </a:buClr>
              <a:buSzPts val="1400"/>
              <a:buFont typeface="Red Hat Display"/>
              <a:buChar char="○"/>
              <a:defRPr/>
            </a:lvl5pPr>
            <a:lvl6pPr marL="2743200" lvl="5" indent="-317500" rtl="0">
              <a:spcBef>
                <a:spcPts val="1600"/>
              </a:spcBef>
              <a:spcAft>
                <a:spcPts val="0"/>
              </a:spcAft>
              <a:buClr>
                <a:srgbClr val="FFFFFF"/>
              </a:buClr>
              <a:buSzPts val="1400"/>
              <a:buFont typeface="Red Hat Display"/>
              <a:buChar char="■"/>
              <a:defRPr/>
            </a:lvl6pPr>
            <a:lvl7pPr marL="3200400" lvl="6" indent="-317500" rtl="0">
              <a:spcBef>
                <a:spcPts val="1600"/>
              </a:spcBef>
              <a:spcAft>
                <a:spcPts val="0"/>
              </a:spcAft>
              <a:buClr>
                <a:srgbClr val="FFFFFF"/>
              </a:buClr>
              <a:buSzPts val="1400"/>
              <a:buFont typeface="Red Hat Display"/>
              <a:buChar char="●"/>
              <a:defRPr/>
            </a:lvl7pPr>
            <a:lvl8pPr marL="3657600" lvl="7" indent="-317500" rtl="0">
              <a:spcBef>
                <a:spcPts val="1600"/>
              </a:spcBef>
              <a:spcAft>
                <a:spcPts val="0"/>
              </a:spcAft>
              <a:buClr>
                <a:srgbClr val="FFFFFF"/>
              </a:buClr>
              <a:buSzPts val="1400"/>
              <a:buFont typeface="Red Hat Display"/>
              <a:buChar char="○"/>
              <a:defRPr/>
            </a:lvl8pPr>
            <a:lvl9pPr marL="4114800" lvl="8" indent="-317500" rtl="0">
              <a:spcBef>
                <a:spcPts val="1600"/>
              </a:spcBef>
              <a:spcAft>
                <a:spcPts val="1600"/>
              </a:spcAft>
              <a:buClr>
                <a:srgbClr val="FFFFFF"/>
              </a:buClr>
              <a:buSzPts val="1400"/>
              <a:buFont typeface="Red Hat Display"/>
              <a:buChar char="■"/>
              <a:defRPr/>
            </a:lvl9pPr>
          </a:lstStyle>
          <a:p>
            <a:endParaRPr/>
          </a:p>
        </p:txBody>
      </p:sp>
      <p:sp>
        <p:nvSpPr>
          <p:cNvPr id="143" name="Google Shape;143;p21"/>
          <p:cNvSpPr txBox="1">
            <a:spLocks noGrp="1"/>
          </p:cNvSpPr>
          <p:nvPr>
            <p:ph type="title"/>
          </p:nvPr>
        </p:nvSpPr>
        <p:spPr>
          <a:xfrm>
            <a:off x="713225" y="470650"/>
            <a:ext cx="7717500" cy="5499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144" name="Google Shape;144;p21"/>
          <p:cNvSpPr/>
          <p:nvPr/>
        </p:nvSpPr>
        <p:spPr>
          <a:xfrm flipH="1">
            <a:off x="0" y="4875900"/>
            <a:ext cx="9144000" cy="267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 name="Google Shape;145;p21"/>
          <p:cNvGrpSpPr/>
          <p:nvPr/>
        </p:nvGrpSpPr>
        <p:grpSpPr>
          <a:xfrm>
            <a:off x="276825" y="267475"/>
            <a:ext cx="8860200" cy="4876025"/>
            <a:chOff x="276825" y="267475"/>
            <a:chExt cx="8860200" cy="4876025"/>
          </a:xfrm>
        </p:grpSpPr>
        <p:cxnSp>
          <p:nvCxnSpPr>
            <p:cNvPr id="146" name="Google Shape;146;p21"/>
            <p:cNvCxnSpPr/>
            <p:nvPr/>
          </p:nvCxnSpPr>
          <p:spPr>
            <a:xfrm rot="10800000">
              <a:off x="276825" y="2571900"/>
              <a:ext cx="0" cy="2571600"/>
            </a:xfrm>
            <a:prstGeom prst="straightConnector1">
              <a:avLst/>
            </a:prstGeom>
            <a:noFill/>
            <a:ln w="9525" cap="flat" cmpd="sng">
              <a:solidFill>
                <a:schemeClr val="dk1"/>
              </a:solidFill>
              <a:prstDash val="solid"/>
              <a:round/>
              <a:headEnd type="none" w="med" len="med"/>
              <a:tailEnd type="none" w="med" len="med"/>
            </a:ln>
          </p:spPr>
        </p:cxnSp>
        <p:cxnSp>
          <p:nvCxnSpPr>
            <p:cNvPr id="147" name="Google Shape;147;p21"/>
            <p:cNvCxnSpPr/>
            <p:nvPr/>
          </p:nvCxnSpPr>
          <p:spPr>
            <a:xfrm>
              <a:off x="4565025" y="267475"/>
              <a:ext cx="4572000" cy="0"/>
            </a:xfrm>
            <a:prstGeom prst="straightConnector1">
              <a:avLst/>
            </a:prstGeom>
            <a:noFill/>
            <a:ln w="9525" cap="flat" cmpd="sng">
              <a:solidFill>
                <a:schemeClr val="dk1"/>
              </a:solidFill>
              <a:prstDash val="solid"/>
              <a:round/>
              <a:headEnd type="none" w="med" len="med"/>
              <a:tailEnd type="none" w="med" len="med"/>
            </a:ln>
          </p:spPr>
        </p:cxnSp>
      </p:grpSp>
      <p:sp>
        <p:nvSpPr>
          <p:cNvPr id="2" name="Slide Number Placeholder 1">
            <a:extLst>
              <a:ext uri="{FF2B5EF4-FFF2-40B4-BE49-F238E27FC236}">
                <a16:creationId xmlns:a16="http://schemas.microsoft.com/office/drawing/2014/main" id="{18238624-1B60-011D-6C62-1B4DBC2937A6}"/>
              </a:ext>
            </a:extLst>
          </p:cNvPr>
          <p:cNvSpPr>
            <a:spLocks noGrp="1"/>
          </p:cNvSpPr>
          <p:nvPr>
            <p:ph type="sldNum" sz="quarter" idx="10"/>
          </p:nvPr>
        </p:nvSpPr>
        <p:spPr>
          <a:xfrm>
            <a:off x="344560" y="4646956"/>
            <a:ext cx="418180" cy="369050"/>
          </a:xfrm>
        </p:spPr>
        <p:txBody>
          <a:bodyPr/>
          <a:lstStyle/>
          <a:p>
            <a:fld id="{0D59BC5E-2E1A-4B91-89C3-2B85667CDE1A}"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3">
  <p:cSld name="CUSTOM_2_1_1_1_1_1_1">
    <p:spTree>
      <p:nvGrpSpPr>
        <p:cNvPr id="1" name="Shape 156"/>
        <p:cNvGrpSpPr/>
        <p:nvPr/>
      </p:nvGrpSpPr>
      <p:grpSpPr>
        <a:xfrm>
          <a:off x="0" y="0"/>
          <a:ext cx="0" cy="0"/>
          <a:chOff x="0" y="0"/>
          <a:chExt cx="0" cy="0"/>
        </a:xfrm>
      </p:grpSpPr>
      <p:sp>
        <p:nvSpPr>
          <p:cNvPr id="157" name="Google Shape;157;p23"/>
          <p:cNvSpPr txBox="1">
            <a:spLocks noGrp="1"/>
          </p:cNvSpPr>
          <p:nvPr>
            <p:ph type="title"/>
          </p:nvPr>
        </p:nvSpPr>
        <p:spPr>
          <a:xfrm>
            <a:off x="1262175" y="1405950"/>
            <a:ext cx="2630100" cy="11391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158" name="Google Shape;158;p23"/>
          <p:cNvSpPr txBox="1">
            <a:spLocks noGrp="1"/>
          </p:cNvSpPr>
          <p:nvPr>
            <p:ph type="subTitle" idx="1"/>
          </p:nvPr>
        </p:nvSpPr>
        <p:spPr>
          <a:xfrm>
            <a:off x="1262175" y="2545038"/>
            <a:ext cx="2630100" cy="1143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59" name="Google Shape;159;p23"/>
          <p:cNvSpPr/>
          <p:nvPr/>
        </p:nvSpPr>
        <p:spPr>
          <a:xfrm rot="10800000">
            <a:off x="125" y="0"/>
            <a:ext cx="7167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 name="Google Shape;160;p23"/>
          <p:cNvGrpSpPr/>
          <p:nvPr/>
        </p:nvGrpSpPr>
        <p:grpSpPr>
          <a:xfrm rot="10800000">
            <a:off x="0" y="363100"/>
            <a:ext cx="8860200" cy="4780400"/>
            <a:chOff x="283800" y="0"/>
            <a:chExt cx="8860200" cy="4780400"/>
          </a:xfrm>
        </p:grpSpPr>
        <p:cxnSp>
          <p:nvCxnSpPr>
            <p:cNvPr id="161" name="Google Shape;161;p23"/>
            <p:cNvCxnSpPr/>
            <p:nvPr/>
          </p:nvCxnSpPr>
          <p:spPr>
            <a:xfrm>
              <a:off x="4273200" y="4780400"/>
              <a:ext cx="4870800" cy="0"/>
            </a:xfrm>
            <a:prstGeom prst="straightConnector1">
              <a:avLst/>
            </a:prstGeom>
            <a:noFill/>
            <a:ln w="9525" cap="flat" cmpd="sng">
              <a:solidFill>
                <a:schemeClr val="dk1"/>
              </a:solidFill>
              <a:prstDash val="solid"/>
              <a:round/>
              <a:headEnd type="none" w="med" len="med"/>
              <a:tailEnd type="none" w="med" len="med"/>
            </a:ln>
          </p:spPr>
        </p:cxnSp>
        <p:cxnSp>
          <p:nvCxnSpPr>
            <p:cNvPr id="162" name="Google Shape;162;p23"/>
            <p:cNvCxnSpPr/>
            <p:nvPr/>
          </p:nvCxnSpPr>
          <p:spPr>
            <a:xfrm rot="10800000">
              <a:off x="283800" y="0"/>
              <a:ext cx="0" cy="4131000"/>
            </a:xfrm>
            <a:prstGeom prst="straightConnector1">
              <a:avLst/>
            </a:prstGeom>
            <a:noFill/>
            <a:ln w="9525" cap="flat" cmpd="sng">
              <a:solidFill>
                <a:schemeClr val="dk1"/>
              </a:solidFill>
              <a:prstDash val="solid"/>
              <a:round/>
              <a:headEnd type="none" w="med" len="med"/>
              <a:tailEnd type="none" w="med" len="med"/>
            </a:ln>
          </p:spPr>
        </p:cxnSp>
      </p:grpSp>
      <p:sp>
        <p:nvSpPr>
          <p:cNvPr id="2" name="Slide Number Placeholder 1">
            <a:extLst>
              <a:ext uri="{FF2B5EF4-FFF2-40B4-BE49-F238E27FC236}">
                <a16:creationId xmlns:a16="http://schemas.microsoft.com/office/drawing/2014/main" id="{18CF0D0D-3A9A-6A7D-556A-BB5DD8C0C280}"/>
              </a:ext>
            </a:extLst>
          </p:cNvPr>
          <p:cNvSpPr>
            <a:spLocks noGrp="1"/>
          </p:cNvSpPr>
          <p:nvPr>
            <p:ph type="sldNum" sz="quarter" idx="10"/>
          </p:nvPr>
        </p:nvSpPr>
        <p:spPr>
          <a:xfrm>
            <a:off x="213064" y="4647577"/>
            <a:ext cx="418180" cy="369050"/>
          </a:xfrm>
        </p:spPr>
        <p:txBody>
          <a:bodyPr/>
          <a:lstStyle/>
          <a:p>
            <a:fld id="{0D59BC5E-2E1A-4B91-89C3-2B85667CDE1A}"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1">
  <p:cSld name="CUSTOM_3">
    <p:spTree>
      <p:nvGrpSpPr>
        <p:cNvPr id="1" name="Shape 173"/>
        <p:cNvGrpSpPr/>
        <p:nvPr/>
      </p:nvGrpSpPr>
      <p:grpSpPr>
        <a:xfrm>
          <a:off x="0" y="0"/>
          <a:ext cx="0" cy="0"/>
          <a:chOff x="0" y="0"/>
          <a:chExt cx="0" cy="0"/>
        </a:xfrm>
      </p:grpSpPr>
      <p:sp>
        <p:nvSpPr>
          <p:cNvPr id="174" name="Google Shape;174;p25"/>
          <p:cNvSpPr txBox="1">
            <a:spLocks noGrp="1"/>
          </p:cNvSpPr>
          <p:nvPr>
            <p:ph type="title"/>
          </p:nvPr>
        </p:nvSpPr>
        <p:spPr>
          <a:xfrm>
            <a:off x="713225" y="470650"/>
            <a:ext cx="7717500" cy="549900"/>
          </a:xfrm>
          <a:prstGeom prst="rect">
            <a:avLst/>
          </a:prstGeom>
        </p:spPr>
        <p:txBody>
          <a:bodyPr spcFirstLastPara="1" wrap="square" lIns="91425" tIns="91425" rIns="91425" bIns="91425" anchor="t" anchorCtr="0">
            <a:no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a:endParaRPr/>
          </a:p>
        </p:txBody>
      </p:sp>
      <p:sp>
        <p:nvSpPr>
          <p:cNvPr id="175" name="Google Shape;175;p25"/>
          <p:cNvSpPr txBox="1">
            <a:spLocks noGrp="1"/>
          </p:cNvSpPr>
          <p:nvPr>
            <p:ph type="body" idx="1"/>
          </p:nvPr>
        </p:nvSpPr>
        <p:spPr>
          <a:xfrm>
            <a:off x="713225" y="1682875"/>
            <a:ext cx="3780900" cy="2734800"/>
          </a:xfrm>
          <a:prstGeom prst="rect">
            <a:avLst/>
          </a:prstGeom>
        </p:spPr>
        <p:txBody>
          <a:bodyPr spcFirstLastPara="1" wrap="square" lIns="91425" tIns="91425" rIns="91425" bIns="91425" anchor="t" anchorCtr="0">
            <a:noAutofit/>
          </a:bodyPr>
          <a:lstStyle>
            <a:lvl1pPr marL="457200" lvl="0" indent="-311150" rtl="0">
              <a:lnSpc>
                <a:spcPct val="115000"/>
              </a:lnSpc>
              <a:spcBef>
                <a:spcPts val="0"/>
              </a:spcBef>
              <a:spcAft>
                <a:spcPts val="0"/>
              </a:spcAft>
              <a:buClr>
                <a:schemeClr val="dk2"/>
              </a:buClr>
              <a:buSzPts val="1300"/>
              <a:buChar char="■"/>
              <a:defRPr/>
            </a:lvl1pPr>
            <a:lvl2pPr marL="914400" lvl="1" indent="-317500" rtl="0">
              <a:lnSpc>
                <a:spcPct val="115000"/>
              </a:lnSpc>
              <a:spcBef>
                <a:spcPts val="0"/>
              </a:spcBef>
              <a:spcAft>
                <a:spcPts val="0"/>
              </a:spcAft>
              <a:buSzPts val="1400"/>
              <a:buFont typeface="Chivo"/>
              <a:buChar char="○"/>
              <a:defRPr/>
            </a:lvl2pPr>
            <a:lvl3pPr marL="1371600" lvl="2" indent="-317500" rtl="0">
              <a:lnSpc>
                <a:spcPct val="115000"/>
              </a:lnSpc>
              <a:spcBef>
                <a:spcPts val="1600"/>
              </a:spcBef>
              <a:spcAft>
                <a:spcPts val="0"/>
              </a:spcAft>
              <a:buSzPts val="1400"/>
              <a:buFont typeface="Chivo"/>
              <a:buChar char="■"/>
              <a:defRPr/>
            </a:lvl3pPr>
            <a:lvl4pPr marL="1828800" lvl="3" indent="-317500" rtl="0">
              <a:lnSpc>
                <a:spcPct val="115000"/>
              </a:lnSpc>
              <a:spcBef>
                <a:spcPts val="1600"/>
              </a:spcBef>
              <a:spcAft>
                <a:spcPts val="0"/>
              </a:spcAft>
              <a:buSzPts val="1400"/>
              <a:buFont typeface="Chivo"/>
              <a:buChar char="●"/>
              <a:defRPr/>
            </a:lvl4pPr>
            <a:lvl5pPr marL="2286000" lvl="4" indent="-317500" rtl="0">
              <a:lnSpc>
                <a:spcPct val="115000"/>
              </a:lnSpc>
              <a:spcBef>
                <a:spcPts val="1600"/>
              </a:spcBef>
              <a:spcAft>
                <a:spcPts val="0"/>
              </a:spcAft>
              <a:buSzPts val="1400"/>
              <a:buFont typeface="Chivo"/>
              <a:buChar char="○"/>
              <a:defRPr/>
            </a:lvl5pPr>
            <a:lvl6pPr marL="2743200" lvl="5" indent="-317500" rtl="0">
              <a:lnSpc>
                <a:spcPct val="115000"/>
              </a:lnSpc>
              <a:spcBef>
                <a:spcPts val="1600"/>
              </a:spcBef>
              <a:spcAft>
                <a:spcPts val="0"/>
              </a:spcAft>
              <a:buSzPts val="1400"/>
              <a:buFont typeface="Chivo"/>
              <a:buChar char="■"/>
              <a:defRPr/>
            </a:lvl6pPr>
            <a:lvl7pPr marL="3200400" lvl="6" indent="-317500" rtl="0">
              <a:lnSpc>
                <a:spcPct val="115000"/>
              </a:lnSpc>
              <a:spcBef>
                <a:spcPts val="1600"/>
              </a:spcBef>
              <a:spcAft>
                <a:spcPts val="0"/>
              </a:spcAft>
              <a:buSzPts val="1400"/>
              <a:buFont typeface="Chivo"/>
              <a:buChar char="●"/>
              <a:defRPr/>
            </a:lvl7pPr>
            <a:lvl8pPr marL="3657600" lvl="7" indent="-317500" rtl="0">
              <a:lnSpc>
                <a:spcPct val="115000"/>
              </a:lnSpc>
              <a:spcBef>
                <a:spcPts val="1600"/>
              </a:spcBef>
              <a:spcAft>
                <a:spcPts val="0"/>
              </a:spcAft>
              <a:buSzPts val="1400"/>
              <a:buFont typeface="Chivo"/>
              <a:buChar char="○"/>
              <a:defRPr/>
            </a:lvl8pPr>
            <a:lvl9pPr marL="4114800" lvl="8" indent="-317500" rtl="0">
              <a:lnSpc>
                <a:spcPct val="115000"/>
              </a:lnSpc>
              <a:spcBef>
                <a:spcPts val="1600"/>
              </a:spcBef>
              <a:spcAft>
                <a:spcPts val="1600"/>
              </a:spcAft>
              <a:buSzPts val="1400"/>
              <a:buFont typeface="Chivo"/>
              <a:buChar char="■"/>
              <a:defRPr/>
            </a:lvl9pPr>
          </a:lstStyle>
          <a:p>
            <a:endParaRPr/>
          </a:p>
        </p:txBody>
      </p:sp>
      <p:sp>
        <p:nvSpPr>
          <p:cNvPr id="176" name="Google Shape;176;p25"/>
          <p:cNvSpPr txBox="1">
            <a:spLocks noGrp="1"/>
          </p:cNvSpPr>
          <p:nvPr>
            <p:ph type="body" idx="2"/>
          </p:nvPr>
        </p:nvSpPr>
        <p:spPr>
          <a:xfrm>
            <a:off x="4651325" y="1682875"/>
            <a:ext cx="3780900" cy="2734800"/>
          </a:xfrm>
          <a:prstGeom prst="rect">
            <a:avLst/>
          </a:prstGeom>
        </p:spPr>
        <p:txBody>
          <a:bodyPr spcFirstLastPara="1" wrap="square" lIns="91425" tIns="91425" rIns="91425" bIns="91425" anchor="t" anchorCtr="0">
            <a:noAutofit/>
          </a:bodyPr>
          <a:lstStyle>
            <a:lvl1pPr marL="457200" lvl="0" indent="-311150" rtl="0">
              <a:lnSpc>
                <a:spcPct val="115000"/>
              </a:lnSpc>
              <a:spcBef>
                <a:spcPts val="0"/>
              </a:spcBef>
              <a:spcAft>
                <a:spcPts val="0"/>
              </a:spcAft>
              <a:buClr>
                <a:schemeClr val="dk2"/>
              </a:buClr>
              <a:buSzPts val="1300"/>
              <a:buChar char="■"/>
              <a:defRPr/>
            </a:lvl1pPr>
            <a:lvl2pPr marL="914400" lvl="1" indent="-317500" rtl="0">
              <a:lnSpc>
                <a:spcPct val="115000"/>
              </a:lnSpc>
              <a:spcBef>
                <a:spcPts val="0"/>
              </a:spcBef>
              <a:spcAft>
                <a:spcPts val="0"/>
              </a:spcAft>
              <a:buSzPts val="1400"/>
              <a:buFont typeface="Chivo"/>
              <a:buChar char="○"/>
              <a:defRPr/>
            </a:lvl2pPr>
            <a:lvl3pPr marL="1371600" lvl="2" indent="-317500" rtl="0">
              <a:lnSpc>
                <a:spcPct val="115000"/>
              </a:lnSpc>
              <a:spcBef>
                <a:spcPts val="1600"/>
              </a:spcBef>
              <a:spcAft>
                <a:spcPts val="0"/>
              </a:spcAft>
              <a:buSzPts val="1400"/>
              <a:buFont typeface="Chivo"/>
              <a:buChar char="■"/>
              <a:defRPr/>
            </a:lvl3pPr>
            <a:lvl4pPr marL="1828800" lvl="3" indent="-317500" rtl="0">
              <a:lnSpc>
                <a:spcPct val="115000"/>
              </a:lnSpc>
              <a:spcBef>
                <a:spcPts val="1600"/>
              </a:spcBef>
              <a:spcAft>
                <a:spcPts val="0"/>
              </a:spcAft>
              <a:buSzPts val="1400"/>
              <a:buFont typeface="Chivo"/>
              <a:buChar char="●"/>
              <a:defRPr/>
            </a:lvl4pPr>
            <a:lvl5pPr marL="2286000" lvl="4" indent="-317500" rtl="0">
              <a:lnSpc>
                <a:spcPct val="115000"/>
              </a:lnSpc>
              <a:spcBef>
                <a:spcPts val="1600"/>
              </a:spcBef>
              <a:spcAft>
                <a:spcPts val="0"/>
              </a:spcAft>
              <a:buSzPts val="1400"/>
              <a:buFont typeface="Chivo"/>
              <a:buChar char="○"/>
              <a:defRPr/>
            </a:lvl5pPr>
            <a:lvl6pPr marL="2743200" lvl="5" indent="-317500" rtl="0">
              <a:lnSpc>
                <a:spcPct val="115000"/>
              </a:lnSpc>
              <a:spcBef>
                <a:spcPts val="1600"/>
              </a:spcBef>
              <a:spcAft>
                <a:spcPts val="0"/>
              </a:spcAft>
              <a:buSzPts val="1400"/>
              <a:buFont typeface="Chivo"/>
              <a:buChar char="■"/>
              <a:defRPr/>
            </a:lvl6pPr>
            <a:lvl7pPr marL="3200400" lvl="6" indent="-317500" rtl="0">
              <a:lnSpc>
                <a:spcPct val="115000"/>
              </a:lnSpc>
              <a:spcBef>
                <a:spcPts val="1600"/>
              </a:spcBef>
              <a:spcAft>
                <a:spcPts val="0"/>
              </a:spcAft>
              <a:buSzPts val="1400"/>
              <a:buFont typeface="Chivo"/>
              <a:buChar char="●"/>
              <a:defRPr/>
            </a:lvl7pPr>
            <a:lvl8pPr marL="3657600" lvl="7" indent="-317500" rtl="0">
              <a:lnSpc>
                <a:spcPct val="115000"/>
              </a:lnSpc>
              <a:spcBef>
                <a:spcPts val="1600"/>
              </a:spcBef>
              <a:spcAft>
                <a:spcPts val="0"/>
              </a:spcAft>
              <a:buSzPts val="1400"/>
              <a:buFont typeface="Chivo"/>
              <a:buChar char="○"/>
              <a:defRPr/>
            </a:lvl8pPr>
            <a:lvl9pPr marL="4114800" lvl="8" indent="-317500" rtl="0">
              <a:lnSpc>
                <a:spcPct val="115000"/>
              </a:lnSpc>
              <a:spcBef>
                <a:spcPts val="1600"/>
              </a:spcBef>
              <a:spcAft>
                <a:spcPts val="1600"/>
              </a:spcAft>
              <a:buSzPts val="1400"/>
              <a:buFont typeface="Chivo"/>
              <a:buChar char="■"/>
              <a:defRPr/>
            </a:lvl9pPr>
          </a:lstStyle>
          <a:p>
            <a:endParaRPr/>
          </a:p>
        </p:txBody>
      </p:sp>
      <p:sp>
        <p:nvSpPr>
          <p:cNvPr id="177" name="Google Shape;177;p25"/>
          <p:cNvSpPr txBox="1">
            <a:spLocks noGrp="1"/>
          </p:cNvSpPr>
          <p:nvPr>
            <p:ph type="subTitle" idx="3"/>
          </p:nvPr>
        </p:nvSpPr>
        <p:spPr>
          <a:xfrm>
            <a:off x="713250" y="1217050"/>
            <a:ext cx="7717500" cy="4002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78" name="Google Shape;178;p25"/>
          <p:cNvSpPr/>
          <p:nvPr/>
        </p:nvSpPr>
        <p:spPr>
          <a:xfrm flipH="1">
            <a:off x="713400" y="4876025"/>
            <a:ext cx="8430600" cy="267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 name="Google Shape;179;p25"/>
          <p:cNvGrpSpPr/>
          <p:nvPr/>
        </p:nvGrpSpPr>
        <p:grpSpPr>
          <a:xfrm>
            <a:off x="283800" y="-4100"/>
            <a:ext cx="8576400" cy="5147625"/>
            <a:chOff x="283800" y="-4100"/>
            <a:chExt cx="8576400" cy="5147625"/>
          </a:xfrm>
        </p:grpSpPr>
        <p:cxnSp>
          <p:nvCxnSpPr>
            <p:cNvPr id="180" name="Google Shape;180;p25"/>
            <p:cNvCxnSpPr/>
            <p:nvPr/>
          </p:nvCxnSpPr>
          <p:spPr>
            <a:xfrm>
              <a:off x="8860200" y="2571925"/>
              <a:ext cx="0" cy="2571600"/>
            </a:xfrm>
            <a:prstGeom prst="straightConnector1">
              <a:avLst/>
            </a:prstGeom>
            <a:noFill/>
            <a:ln w="9525" cap="flat" cmpd="sng">
              <a:solidFill>
                <a:schemeClr val="dk1"/>
              </a:solidFill>
              <a:prstDash val="solid"/>
              <a:round/>
              <a:headEnd type="none" w="med" len="med"/>
              <a:tailEnd type="none" w="med" len="med"/>
            </a:ln>
          </p:spPr>
        </p:cxnSp>
        <p:cxnSp>
          <p:nvCxnSpPr>
            <p:cNvPr id="181" name="Google Shape;181;p25"/>
            <p:cNvCxnSpPr/>
            <p:nvPr/>
          </p:nvCxnSpPr>
          <p:spPr>
            <a:xfrm>
              <a:off x="283800" y="-4100"/>
              <a:ext cx="0" cy="2575800"/>
            </a:xfrm>
            <a:prstGeom prst="straightConnector1">
              <a:avLst/>
            </a:prstGeom>
            <a:noFill/>
            <a:ln w="9525" cap="flat" cmpd="sng">
              <a:solidFill>
                <a:schemeClr val="dk1"/>
              </a:solidFill>
              <a:prstDash val="solid"/>
              <a:round/>
              <a:headEnd type="none" w="med" len="med"/>
              <a:tailEnd type="none" w="med" len="med"/>
            </a:ln>
          </p:spPr>
        </p:cxnSp>
      </p:grpSp>
      <p:sp>
        <p:nvSpPr>
          <p:cNvPr id="2" name="Slide Number Placeholder 1">
            <a:extLst>
              <a:ext uri="{FF2B5EF4-FFF2-40B4-BE49-F238E27FC236}">
                <a16:creationId xmlns:a16="http://schemas.microsoft.com/office/drawing/2014/main" id="{54CC0260-81C7-3604-22ED-FBAA61024316}"/>
              </a:ext>
            </a:extLst>
          </p:cNvPr>
          <p:cNvSpPr>
            <a:spLocks noGrp="1"/>
          </p:cNvSpPr>
          <p:nvPr>
            <p:ph type="sldNum" sz="quarter" idx="10"/>
          </p:nvPr>
        </p:nvSpPr>
        <p:spPr>
          <a:xfrm>
            <a:off x="220511" y="4640775"/>
            <a:ext cx="418180" cy="369050"/>
          </a:xfrm>
        </p:spPr>
        <p:txBody>
          <a:bodyPr/>
          <a:lstStyle/>
          <a:p>
            <a:fld id="{0D59BC5E-2E1A-4B91-89C3-2B85667CDE1A}"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2">
  <p:cSld name="CUSTOM_3_1">
    <p:spTree>
      <p:nvGrpSpPr>
        <p:cNvPr id="1" name="Shape 182"/>
        <p:cNvGrpSpPr/>
        <p:nvPr/>
      </p:nvGrpSpPr>
      <p:grpSpPr>
        <a:xfrm>
          <a:off x="0" y="0"/>
          <a:ext cx="0" cy="0"/>
          <a:chOff x="0" y="0"/>
          <a:chExt cx="0" cy="0"/>
        </a:xfrm>
      </p:grpSpPr>
      <p:sp>
        <p:nvSpPr>
          <p:cNvPr id="183" name="Google Shape;183;p26"/>
          <p:cNvSpPr txBox="1">
            <a:spLocks noGrp="1"/>
          </p:cNvSpPr>
          <p:nvPr>
            <p:ph type="title"/>
          </p:nvPr>
        </p:nvSpPr>
        <p:spPr>
          <a:xfrm>
            <a:off x="713225" y="470650"/>
            <a:ext cx="7717500" cy="5499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184" name="Google Shape;184;p26"/>
          <p:cNvSpPr txBox="1">
            <a:spLocks noGrp="1"/>
          </p:cNvSpPr>
          <p:nvPr>
            <p:ph type="subTitle" idx="1"/>
          </p:nvPr>
        </p:nvSpPr>
        <p:spPr>
          <a:xfrm>
            <a:off x="1106875" y="1964500"/>
            <a:ext cx="3200400" cy="18870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85" name="Google Shape;185;p26"/>
          <p:cNvSpPr txBox="1">
            <a:spLocks noGrp="1"/>
          </p:cNvSpPr>
          <p:nvPr>
            <p:ph type="subTitle" idx="2"/>
          </p:nvPr>
        </p:nvSpPr>
        <p:spPr>
          <a:xfrm>
            <a:off x="4836725" y="1964500"/>
            <a:ext cx="3200400" cy="18870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86" name="Google Shape;186;p26"/>
          <p:cNvSpPr/>
          <p:nvPr/>
        </p:nvSpPr>
        <p:spPr>
          <a:xfrm rot="10800000">
            <a:off x="8860200" y="-26"/>
            <a:ext cx="2838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 name="Google Shape;187;p26"/>
          <p:cNvGrpSpPr/>
          <p:nvPr/>
        </p:nvGrpSpPr>
        <p:grpSpPr>
          <a:xfrm rot="10800000">
            <a:off x="-125" y="267450"/>
            <a:ext cx="9002225" cy="4876050"/>
            <a:chOff x="141900" y="-26"/>
            <a:chExt cx="9002225" cy="4876050"/>
          </a:xfrm>
        </p:grpSpPr>
        <p:cxnSp>
          <p:nvCxnSpPr>
            <p:cNvPr id="188" name="Google Shape;188;p26"/>
            <p:cNvCxnSpPr/>
            <p:nvPr/>
          </p:nvCxnSpPr>
          <p:spPr>
            <a:xfrm>
              <a:off x="7404125" y="4876024"/>
              <a:ext cx="1740000" cy="0"/>
            </a:xfrm>
            <a:prstGeom prst="straightConnector1">
              <a:avLst/>
            </a:prstGeom>
            <a:noFill/>
            <a:ln w="9525" cap="flat" cmpd="sng">
              <a:solidFill>
                <a:schemeClr val="dk1"/>
              </a:solidFill>
              <a:prstDash val="solid"/>
              <a:round/>
              <a:headEnd type="none" w="med" len="med"/>
              <a:tailEnd type="none" w="med" len="med"/>
            </a:ln>
          </p:spPr>
        </p:cxnSp>
        <p:cxnSp>
          <p:nvCxnSpPr>
            <p:cNvPr id="189" name="Google Shape;189;p26"/>
            <p:cNvCxnSpPr/>
            <p:nvPr/>
          </p:nvCxnSpPr>
          <p:spPr>
            <a:xfrm rot="10800000">
              <a:off x="141900" y="-26"/>
              <a:ext cx="0" cy="3958500"/>
            </a:xfrm>
            <a:prstGeom prst="straightConnector1">
              <a:avLst/>
            </a:prstGeom>
            <a:noFill/>
            <a:ln w="9525" cap="flat" cmpd="sng">
              <a:solidFill>
                <a:schemeClr val="dk1"/>
              </a:solidFill>
              <a:prstDash val="solid"/>
              <a:round/>
              <a:headEnd type="none" w="med" len="med"/>
              <a:tailEnd type="none" w="med" len="med"/>
            </a:ln>
          </p:spPr>
        </p:cxnSp>
      </p:grpSp>
      <p:sp>
        <p:nvSpPr>
          <p:cNvPr id="2" name="Slide Number Placeholder 1">
            <a:extLst>
              <a:ext uri="{FF2B5EF4-FFF2-40B4-BE49-F238E27FC236}">
                <a16:creationId xmlns:a16="http://schemas.microsoft.com/office/drawing/2014/main" id="{FC0C8E34-58B2-94A7-DCBD-5200591A300A}"/>
              </a:ext>
            </a:extLst>
          </p:cNvPr>
          <p:cNvSpPr>
            <a:spLocks noGrp="1"/>
          </p:cNvSpPr>
          <p:nvPr>
            <p:ph type="sldNum" sz="quarter" idx="10"/>
          </p:nvPr>
        </p:nvSpPr>
        <p:spPr>
          <a:xfrm>
            <a:off x="295045" y="4672850"/>
            <a:ext cx="418180" cy="369050"/>
          </a:xfrm>
        </p:spPr>
        <p:txBody>
          <a:bodyPr/>
          <a:lstStyle/>
          <a:p>
            <a:fld id="{0D59BC5E-2E1A-4B91-89C3-2B85667CDE1A}"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70650"/>
            <a:ext cx="7717500" cy="5499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1pPr>
            <a:lvl2pPr lvl="1"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2pPr>
            <a:lvl3pPr lvl="2"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3pPr>
            <a:lvl4pPr lvl="3"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4pPr>
            <a:lvl5pPr lvl="4"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5pPr>
            <a:lvl6pPr lvl="5"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6pPr>
            <a:lvl7pPr lvl="6"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7pPr>
            <a:lvl8pPr lvl="7"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8pPr>
            <a:lvl9pPr lvl="8"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9pPr>
          </a:lstStyle>
          <a:p>
            <a:endParaRPr/>
          </a:p>
        </p:txBody>
      </p:sp>
      <p:sp>
        <p:nvSpPr>
          <p:cNvPr id="7" name="Google Shape;7;p1"/>
          <p:cNvSpPr txBox="1">
            <a:spLocks noGrp="1"/>
          </p:cNvSpPr>
          <p:nvPr>
            <p:ph type="body" idx="1"/>
          </p:nvPr>
        </p:nvSpPr>
        <p:spPr>
          <a:xfrm>
            <a:off x="713225" y="1297400"/>
            <a:ext cx="7717500" cy="32715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1pPr>
            <a:lvl2pPr marL="914400" lvl="1" indent="-317500">
              <a:lnSpc>
                <a:spcPct val="115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2pPr>
            <a:lvl3pPr marL="1371600" lvl="2" indent="-317500">
              <a:lnSpc>
                <a:spcPct val="115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3pPr>
            <a:lvl4pPr marL="1828800" lvl="3" indent="-317500">
              <a:lnSpc>
                <a:spcPct val="115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4pPr>
            <a:lvl5pPr marL="2286000" lvl="4" indent="-317500">
              <a:lnSpc>
                <a:spcPct val="115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5pPr>
            <a:lvl6pPr marL="2743200" lvl="5" indent="-317500">
              <a:lnSpc>
                <a:spcPct val="115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6pPr>
            <a:lvl7pPr marL="3200400" lvl="6" indent="-317500">
              <a:lnSpc>
                <a:spcPct val="115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7pPr>
            <a:lvl8pPr marL="3657600" lvl="7" indent="-317500">
              <a:lnSpc>
                <a:spcPct val="115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8pPr>
            <a:lvl9pPr marL="4114800" lvl="8" indent="-317500">
              <a:lnSpc>
                <a:spcPct val="115000"/>
              </a:lnSpc>
              <a:spcBef>
                <a:spcPts val="1600"/>
              </a:spcBef>
              <a:spcAft>
                <a:spcPts val="1600"/>
              </a:spcAft>
              <a:buClr>
                <a:schemeClr val="dk1"/>
              </a:buClr>
              <a:buSzPts val="1400"/>
              <a:buFont typeface="Commissioner"/>
              <a:buChar char="■"/>
              <a:defRPr>
                <a:solidFill>
                  <a:schemeClr val="dk1"/>
                </a:solidFill>
                <a:latin typeface="Commissioner"/>
                <a:ea typeface="Commissioner"/>
                <a:cs typeface="Commissioner"/>
                <a:sym typeface="Commissioner"/>
              </a:defRPr>
            </a:lvl9pPr>
          </a:lstStyle>
          <a:p>
            <a:endParaRPr/>
          </a:p>
        </p:txBody>
      </p:sp>
      <p:sp>
        <p:nvSpPr>
          <p:cNvPr id="3" name="Slide Number Placeholder 2">
            <a:extLst>
              <a:ext uri="{FF2B5EF4-FFF2-40B4-BE49-F238E27FC236}">
                <a16:creationId xmlns:a16="http://schemas.microsoft.com/office/drawing/2014/main" id="{30B9F594-1E6E-0E2A-C995-59F870752D48}"/>
              </a:ext>
            </a:extLst>
          </p:cNvPr>
          <p:cNvSpPr>
            <a:spLocks noGrp="1"/>
          </p:cNvSpPr>
          <p:nvPr>
            <p:ph type="sldNum" sz="quarter" idx="4"/>
          </p:nvPr>
        </p:nvSpPr>
        <p:spPr>
          <a:xfrm>
            <a:off x="295045" y="4641271"/>
            <a:ext cx="418180" cy="369050"/>
          </a:xfrm>
          <a:prstGeom prst="rect">
            <a:avLst/>
          </a:prstGeom>
        </p:spPr>
        <p:txBody>
          <a:bodyPr vert="horz" lIns="91440" tIns="45720" rIns="91440" bIns="45720" rtlCol="0" anchor="ctr"/>
          <a:lstStyle>
            <a:lvl1pPr algn="r">
              <a:defRPr sz="1200">
                <a:solidFill>
                  <a:schemeClr val="tx1">
                    <a:tint val="82000"/>
                  </a:schemeClr>
                </a:solidFill>
              </a:defRPr>
            </a:lvl1pPr>
          </a:lstStyle>
          <a:p>
            <a:fld id="{0D59BC5E-2E1A-4B91-89C3-2B85667CDE1A}" type="slidenum">
              <a:rPr lang="en-US" smtClean="0"/>
              <a:t>‹#›</a:t>
            </a:fld>
            <a:endParaRPr lang="en-US"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8" r:id="rId4"/>
    <p:sldLayoutId id="2147483659" r:id="rId5"/>
    <p:sldLayoutId id="2147483667" r:id="rId6"/>
    <p:sldLayoutId id="2147483669" r:id="rId7"/>
    <p:sldLayoutId id="2147483671" r:id="rId8"/>
    <p:sldLayoutId id="2147483672" r:id="rId9"/>
    <p:sldLayoutId id="2147483679" r:id="rId10"/>
    <p:sldLayoutId id="2147483680"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1"/>
          <p:cNvSpPr txBox="1">
            <a:spLocks noGrp="1"/>
          </p:cNvSpPr>
          <p:nvPr>
            <p:ph type="ctrTitle"/>
          </p:nvPr>
        </p:nvSpPr>
        <p:spPr>
          <a:xfrm>
            <a:off x="911117" y="915832"/>
            <a:ext cx="6192542" cy="190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4100" dirty="0"/>
              <a:t>Gestion des Données et des Références dans la Recherche Scientifique</a:t>
            </a:r>
            <a:endParaRPr dirty="0"/>
          </a:p>
        </p:txBody>
      </p:sp>
      <p:sp>
        <p:nvSpPr>
          <p:cNvPr id="291" name="Google Shape;291;p41"/>
          <p:cNvSpPr txBox="1">
            <a:spLocks noGrp="1"/>
          </p:cNvSpPr>
          <p:nvPr>
            <p:ph type="subTitle" idx="1"/>
          </p:nvPr>
        </p:nvSpPr>
        <p:spPr>
          <a:xfrm>
            <a:off x="842879" y="3179498"/>
            <a:ext cx="2855666" cy="1180962"/>
          </a:xfrm>
          <a:prstGeom prst="rect">
            <a:avLst/>
          </a:prstGeom>
        </p:spPr>
        <p:txBody>
          <a:bodyPr spcFirstLastPara="1" wrap="square" lIns="91425" tIns="91425" rIns="91425" bIns="91425" anchor="t" anchorCtr="0">
            <a:noAutofit/>
          </a:bodyPr>
          <a:lstStyle/>
          <a:p>
            <a:pPr marL="0" indent="0"/>
            <a:r>
              <a:rPr lang="en-US" dirty="0" err="1"/>
              <a:t>Présenter</a:t>
            </a:r>
            <a:r>
              <a:rPr lang="en-US" dirty="0"/>
              <a:t> par : </a:t>
            </a:r>
          </a:p>
          <a:p>
            <a:pPr marL="457200" lvl="1" indent="0"/>
            <a:r>
              <a:rPr lang="en-US" dirty="0"/>
              <a:t>Brahim Taoufyq</a:t>
            </a:r>
          </a:p>
          <a:p>
            <a:pPr marL="457200" lvl="1" indent="0"/>
            <a:r>
              <a:rPr lang="en-US" dirty="0" err="1"/>
              <a:t>Badre</a:t>
            </a:r>
            <a:r>
              <a:rPr lang="en-US" dirty="0"/>
              <a:t> </a:t>
            </a:r>
            <a:r>
              <a:rPr lang="en-US" dirty="0" err="1"/>
              <a:t>Massad</a:t>
            </a:r>
            <a:r>
              <a:rPr lang="en-US" dirty="0"/>
              <a:t> </a:t>
            </a:r>
          </a:p>
          <a:p>
            <a:pPr marL="457200" lvl="1" indent="0"/>
            <a:r>
              <a:rPr lang="en-US" dirty="0"/>
              <a:t>Mohamed </a:t>
            </a:r>
            <a:r>
              <a:rPr lang="en-US" dirty="0" err="1"/>
              <a:t>Mallouki</a:t>
            </a:r>
            <a:r>
              <a:rPr lang="en-US" dirty="0"/>
              <a:t> </a:t>
            </a:r>
          </a:p>
          <a:p>
            <a:pPr marL="0" lvl="0" indent="0" algn="l" rtl="0">
              <a:spcBef>
                <a:spcPts val="0"/>
              </a:spcBef>
              <a:spcAft>
                <a:spcPts val="0"/>
              </a:spcAft>
              <a:buNone/>
            </a:pPr>
            <a:endParaRPr lang="en-US" dirty="0"/>
          </a:p>
        </p:txBody>
      </p:sp>
      <p:sp>
        <p:nvSpPr>
          <p:cNvPr id="2" name="Google Shape;291;p41">
            <a:extLst>
              <a:ext uri="{FF2B5EF4-FFF2-40B4-BE49-F238E27FC236}">
                <a16:creationId xmlns:a16="http://schemas.microsoft.com/office/drawing/2014/main" id="{BF6C09D6-B1BD-EFCA-2709-E7AB9DC70227}"/>
              </a:ext>
            </a:extLst>
          </p:cNvPr>
          <p:cNvSpPr txBox="1">
            <a:spLocks/>
          </p:cNvSpPr>
          <p:nvPr/>
        </p:nvSpPr>
        <p:spPr>
          <a:xfrm>
            <a:off x="4236619" y="3179498"/>
            <a:ext cx="3679080" cy="11809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850"/>
              <a:buFont typeface="Commissioner"/>
              <a:buNone/>
              <a:defRPr sz="1550" b="0" i="0" u="none" strike="noStrike" cap="none">
                <a:solidFill>
                  <a:schemeClr val="dk1"/>
                </a:solidFill>
                <a:latin typeface="Commissioner"/>
                <a:ea typeface="Commissioner"/>
                <a:cs typeface="Commissioner"/>
                <a:sym typeface="Commissioner"/>
              </a:defRPr>
            </a:lvl1pPr>
            <a:lvl2pPr marL="914400" marR="0" lvl="1" indent="-317500" algn="l" rtl="0">
              <a:lnSpc>
                <a:spcPct val="115000"/>
              </a:lnSpc>
              <a:spcBef>
                <a:spcPts val="0"/>
              </a:spcBef>
              <a:spcAft>
                <a:spcPts val="0"/>
              </a:spcAft>
              <a:buClr>
                <a:schemeClr val="dk1"/>
              </a:buClr>
              <a:buSzPts val="1850"/>
              <a:buFont typeface="Commissioner"/>
              <a:buNone/>
              <a:defRPr sz="1850" b="0" i="0" u="none" strike="noStrike" cap="none">
                <a:solidFill>
                  <a:schemeClr val="dk1"/>
                </a:solidFill>
                <a:latin typeface="Commissioner"/>
                <a:ea typeface="Commissioner"/>
                <a:cs typeface="Commissioner"/>
                <a:sym typeface="Commissioner"/>
              </a:defRPr>
            </a:lvl2pPr>
            <a:lvl3pPr marL="1371600" marR="0" lvl="2" indent="-317500" algn="l" rtl="0">
              <a:lnSpc>
                <a:spcPct val="115000"/>
              </a:lnSpc>
              <a:spcBef>
                <a:spcPts val="0"/>
              </a:spcBef>
              <a:spcAft>
                <a:spcPts val="0"/>
              </a:spcAft>
              <a:buClr>
                <a:schemeClr val="dk1"/>
              </a:buClr>
              <a:buSzPts val="1850"/>
              <a:buFont typeface="Commissioner"/>
              <a:buNone/>
              <a:defRPr sz="1850" b="0" i="0" u="none" strike="noStrike" cap="none">
                <a:solidFill>
                  <a:schemeClr val="dk1"/>
                </a:solidFill>
                <a:latin typeface="Commissioner"/>
                <a:ea typeface="Commissioner"/>
                <a:cs typeface="Commissioner"/>
                <a:sym typeface="Commissioner"/>
              </a:defRPr>
            </a:lvl3pPr>
            <a:lvl4pPr marL="1828800" marR="0" lvl="3" indent="-317500" algn="l" rtl="0">
              <a:lnSpc>
                <a:spcPct val="115000"/>
              </a:lnSpc>
              <a:spcBef>
                <a:spcPts val="0"/>
              </a:spcBef>
              <a:spcAft>
                <a:spcPts val="0"/>
              </a:spcAft>
              <a:buClr>
                <a:schemeClr val="dk1"/>
              </a:buClr>
              <a:buSzPts val="1850"/>
              <a:buFont typeface="Commissioner"/>
              <a:buNone/>
              <a:defRPr sz="1850" b="0" i="0" u="none" strike="noStrike" cap="none">
                <a:solidFill>
                  <a:schemeClr val="dk1"/>
                </a:solidFill>
                <a:latin typeface="Commissioner"/>
                <a:ea typeface="Commissioner"/>
                <a:cs typeface="Commissioner"/>
                <a:sym typeface="Commissioner"/>
              </a:defRPr>
            </a:lvl4pPr>
            <a:lvl5pPr marL="2286000" marR="0" lvl="4" indent="-317500" algn="l" rtl="0">
              <a:lnSpc>
                <a:spcPct val="115000"/>
              </a:lnSpc>
              <a:spcBef>
                <a:spcPts val="0"/>
              </a:spcBef>
              <a:spcAft>
                <a:spcPts val="0"/>
              </a:spcAft>
              <a:buClr>
                <a:schemeClr val="dk1"/>
              </a:buClr>
              <a:buSzPts val="1850"/>
              <a:buFont typeface="Commissioner"/>
              <a:buNone/>
              <a:defRPr sz="1850" b="0" i="0" u="none" strike="noStrike" cap="none">
                <a:solidFill>
                  <a:schemeClr val="dk1"/>
                </a:solidFill>
                <a:latin typeface="Commissioner"/>
                <a:ea typeface="Commissioner"/>
                <a:cs typeface="Commissioner"/>
                <a:sym typeface="Commissioner"/>
              </a:defRPr>
            </a:lvl5pPr>
            <a:lvl6pPr marL="2743200" marR="0" lvl="5" indent="-317500" algn="l" rtl="0">
              <a:lnSpc>
                <a:spcPct val="115000"/>
              </a:lnSpc>
              <a:spcBef>
                <a:spcPts val="0"/>
              </a:spcBef>
              <a:spcAft>
                <a:spcPts val="0"/>
              </a:spcAft>
              <a:buClr>
                <a:schemeClr val="dk1"/>
              </a:buClr>
              <a:buSzPts val="1850"/>
              <a:buFont typeface="Commissioner"/>
              <a:buNone/>
              <a:defRPr sz="1850" b="0" i="0" u="none" strike="noStrike" cap="none">
                <a:solidFill>
                  <a:schemeClr val="dk1"/>
                </a:solidFill>
                <a:latin typeface="Commissioner"/>
                <a:ea typeface="Commissioner"/>
                <a:cs typeface="Commissioner"/>
                <a:sym typeface="Commissioner"/>
              </a:defRPr>
            </a:lvl6pPr>
            <a:lvl7pPr marL="3200400" marR="0" lvl="6" indent="-317500" algn="l" rtl="0">
              <a:lnSpc>
                <a:spcPct val="115000"/>
              </a:lnSpc>
              <a:spcBef>
                <a:spcPts val="0"/>
              </a:spcBef>
              <a:spcAft>
                <a:spcPts val="0"/>
              </a:spcAft>
              <a:buClr>
                <a:schemeClr val="dk1"/>
              </a:buClr>
              <a:buSzPts val="1850"/>
              <a:buFont typeface="Commissioner"/>
              <a:buNone/>
              <a:defRPr sz="1850" b="0" i="0" u="none" strike="noStrike" cap="none">
                <a:solidFill>
                  <a:schemeClr val="dk1"/>
                </a:solidFill>
                <a:latin typeface="Commissioner"/>
                <a:ea typeface="Commissioner"/>
                <a:cs typeface="Commissioner"/>
                <a:sym typeface="Commissioner"/>
              </a:defRPr>
            </a:lvl7pPr>
            <a:lvl8pPr marL="3657600" marR="0" lvl="7" indent="-317500" algn="l" rtl="0">
              <a:lnSpc>
                <a:spcPct val="115000"/>
              </a:lnSpc>
              <a:spcBef>
                <a:spcPts val="0"/>
              </a:spcBef>
              <a:spcAft>
                <a:spcPts val="0"/>
              </a:spcAft>
              <a:buClr>
                <a:schemeClr val="dk1"/>
              </a:buClr>
              <a:buSzPts val="1850"/>
              <a:buFont typeface="Commissioner"/>
              <a:buNone/>
              <a:defRPr sz="1850" b="0" i="0" u="none" strike="noStrike" cap="none">
                <a:solidFill>
                  <a:schemeClr val="dk1"/>
                </a:solidFill>
                <a:latin typeface="Commissioner"/>
                <a:ea typeface="Commissioner"/>
                <a:cs typeface="Commissioner"/>
                <a:sym typeface="Commissioner"/>
              </a:defRPr>
            </a:lvl8pPr>
            <a:lvl9pPr marL="4114800" marR="0" lvl="8" indent="-317500" algn="l" rtl="0">
              <a:lnSpc>
                <a:spcPct val="115000"/>
              </a:lnSpc>
              <a:spcBef>
                <a:spcPts val="0"/>
              </a:spcBef>
              <a:spcAft>
                <a:spcPts val="0"/>
              </a:spcAft>
              <a:buClr>
                <a:schemeClr val="dk1"/>
              </a:buClr>
              <a:buSzPts val="1850"/>
              <a:buFont typeface="Commissioner"/>
              <a:buNone/>
              <a:defRPr sz="1850" b="0" i="0" u="none" strike="noStrike" cap="none">
                <a:solidFill>
                  <a:schemeClr val="dk1"/>
                </a:solidFill>
                <a:latin typeface="Commissioner"/>
                <a:ea typeface="Commissioner"/>
                <a:cs typeface="Commissioner"/>
                <a:sym typeface="Commissioner"/>
              </a:defRPr>
            </a:lvl9pPr>
          </a:lstStyle>
          <a:p>
            <a:r>
              <a:rPr lang="fr-FR" dirty="0" err="1"/>
              <a:t>Encadr</a:t>
            </a:r>
            <a:r>
              <a:rPr lang="en-US" dirty="0"/>
              <a:t>é</a:t>
            </a:r>
            <a:r>
              <a:rPr lang="fr-FR" dirty="0"/>
              <a:t> par :</a:t>
            </a:r>
          </a:p>
          <a:p>
            <a:pPr marL="0" indent="0"/>
            <a:r>
              <a:rPr lang="fr-FR" dirty="0"/>
              <a:t>	</a:t>
            </a:r>
            <a:r>
              <a:rPr lang="fr-FR" sz="1850" dirty="0"/>
              <a:t>Prof. Khadija AAYADI</a:t>
            </a:r>
            <a:endParaRPr lang="en-US" sz="1850" dirty="0"/>
          </a:p>
          <a:p>
            <a:pPr marL="0" indent="0"/>
            <a:endParaRPr lang="en-US" dirty="0"/>
          </a:p>
        </p:txBody>
      </p:sp>
      <p:pic>
        <p:nvPicPr>
          <p:cNvPr id="4" name="Picture 3" descr="A close-up of a logo&#10;&#10;Description automatically generated">
            <a:extLst>
              <a:ext uri="{FF2B5EF4-FFF2-40B4-BE49-F238E27FC236}">
                <a16:creationId xmlns:a16="http://schemas.microsoft.com/office/drawing/2014/main" id="{35AC16C2-DC1E-5139-206C-EFD5748A0D88}"/>
              </a:ext>
            </a:extLst>
          </p:cNvPr>
          <p:cNvPicPr>
            <a:picLocks noChangeAspect="1"/>
          </p:cNvPicPr>
          <p:nvPr/>
        </p:nvPicPr>
        <p:blipFill>
          <a:blip r:embed="rId3"/>
          <a:stretch>
            <a:fillRect/>
          </a:stretch>
        </p:blipFill>
        <p:spPr>
          <a:xfrm>
            <a:off x="334371" y="127806"/>
            <a:ext cx="3007806" cy="9281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grpSp>
        <p:nvGrpSpPr>
          <p:cNvPr id="332" name="Google Shape;332;p45"/>
          <p:cNvGrpSpPr/>
          <p:nvPr/>
        </p:nvGrpSpPr>
        <p:grpSpPr>
          <a:xfrm>
            <a:off x="0" y="0"/>
            <a:ext cx="2473800" cy="4131000"/>
            <a:chOff x="0" y="0"/>
            <a:chExt cx="2473800" cy="4131000"/>
          </a:xfrm>
        </p:grpSpPr>
        <p:sp>
          <p:nvSpPr>
            <p:cNvPr id="333" name="Google Shape;333;p45"/>
            <p:cNvSpPr/>
            <p:nvPr/>
          </p:nvSpPr>
          <p:spPr>
            <a:xfrm>
              <a:off x="0" y="1012500"/>
              <a:ext cx="2473800" cy="870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334" name="Google Shape;334;p45"/>
            <p:cNvCxnSpPr/>
            <p:nvPr/>
          </p:nvCxnSpPr>
          <p:spPr>
            <a:xfrm rot="10800000">
              <a:off x="711250" y="0"/>
              <a:ext cx="0" cy="4131000"/>
            </a:xfrm>
            <a:prstGeom prst="straightConnector1">
              <a:avLst/>
            </a:prstGeom>
            <a:noFill/>
            <a:ln w="9525" cap="flat" cmpd="sng">
              <a:solidFill>
                <a:schemeClr val="dk1"/>
              </a:solidFill>
              <a:prstDash val="solid"/>
              <a:round/>
              <a:headEnd type="none" w="med" len="med"/>
              <a:tailEnd type="none" w="med" len="med"/>
            </a:ln>
          </p:spPr>
        </p:cxnSp>
      </p:grpSp>
      <p:sp>
        <p:nvSpPr>
          <p:cNvPr id="335" name="Google Shape;335;p45"/>
          <p:cNvSpPr txBox="1">
            <a:spLocks noGrp="1"/>
          </p:cNvSpPr>
          <p:nvPr>
            <p:ph type="title"/>
          </p:nvPr>
        </p:nvSpPr>
        <p:spPr>
          <a:xfrm>
            <a:off x="1512074" y="2036300"/>
            <a:ext cx="6840356" cy="1000327"/>
          </a:xfrm>
          <a:prstGeom prst="rect">
            <a:avLst/>
          </a:prstGeom>
        </p:spPr>
        <p:txBody>
          <a:bodyPr spcFirstLastPara="1" wrap="square" lIns="91425" tIns="91425" rIns="91425" bIns="91425" anchor="t" anchorCtr="0">
            <a:noAutofit/>
          </a:bodyPr>
          <a:lstStyle/>
          <a:p>
            <a:r>
              <a:rPr lang="fr-FR" dirty="0"/>
              <a:t>Gestion des Références Bibliographiques</a:t>
            </a:r>
          </a:p>
        </p:txBody>
      </p:sp>
      <p:sp>
        <p:nvSpPr>
          <p:cNvPr id="2" name="Slide Number Placeholder 1">
            <a:extLst>
              <a:ext uri="{FF2B5EF4-FFF2-40B4-BE49-F238E27FC236}">
                <a16:creationId xmlns:a16="http://schemas.microsoft.com/office/drawing/2014/main" id="{29819106-8849-0450-7003-302B8CFF3304}"/>
              </a:ext>
            </a:extLst>
          </p:cNvPr>
          <p:cNvSpPr>
            <a:spLocks noGrp="1"/>
          </p:cNvSpPr>
          <p:nvPr>
            <p:ph type="sldNum" sz="quarter" idx="10"/>
          </p:nvPr>
        </p:nvSpPr>
        <p:spPr/>
        <p:txBody>
          <a:bodyPr/>
          <a:lstStyle/>
          <a:p>
            <a:fld id="{0D59BC5E-2E1A-4B91-89C3-2B85667CDE1A}" type="slidenum">
              <a:rPr lang="en-US" smtClean="0"/>
              <a:t>10</a:t>
            </a:fld>
            <a:endParaRPr lang="en-US" dirty="0"/>
          </a:p>
        </p:txBody>
      </p:sp>
    </p:spTree>
    <p:extLst>
      <p:ext uri="{BB962C8B-B14F-4D97-AF65-F5344CB8AC3E}">
        <p14:creationId xmlns:p14="http://schemas.microsoft.com/office/powerpoint/2010/main" val="1882621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48"/>
          <p:cNvSpPr txBox="1">
            <a:spLocks noGrp="1"/>
          </p:cNvSpPr>
          <p:nvPr>
            <p:ph type="body" idx="1"/>
          </p:nvPr>
        </p:nvSpPr>
        <p:spPr>
          <a:xfrm>
            <a:off x="713225" y="1281627"/>
            <a:ext cx="7802977" cy="2949179"/>
          </a:xfrm>
          <a:prstGeom prst="rect">
            <a:avLst/>
          </a:prstGeom>
        </p:spPr>
        <p:txBody>
          <a:bodyPr spcFirstLastPara="1" wrap="square" lIns="91425" tIns="91425" rIns="91425" bIns="91425" anchor="t" anchorCtr="0">
            <a:noAutofit/>
          </a:bodyPr>
          <a:lstStyle/>
          <a:p>
            <a:pPr marL="0" indent="0">
              <a:buClr>
                <a:schemeClr val="dk1"/>
              </a:buClr>
              <a:buNone/>
            </a:pPr>
            <a:r>
              <a:rPr lang="fr-FR" dirty="0"/>
              <a:t>L'utilisation de gestionnaires de références bibliographiques simplifie la collecte et la traçabilité des sources dans le processus de recherche. </a:t>
            </a:r>
          </a:p>
          <a:p>
            <a:pPr marL="0" indent="0">
              <a:buClr>
                <a:schemeClr val="dk1"/>
              </a:buClr>
              <a:buNone/>
            </a:pPr>
            <a:endParaRPr lang="en-US" dirty="0"/>
          </a:p>
          <a:p>
            <a:pPr marL="0" indent="0">
              <a:buClr>
                <a:schemeClr val="dk1"/>
              </a:buClr>
              <a:buNone/>
            </a:pPr>
            <a:r>
              <a:rPr lang="fr-FR" b="1" dirty="0"/>
              <a:t>Pourquoi relever les références des documents utilisés ?</a:t>
            </a:r>
            <a:endParaRPr lang="en-US" b="1" dirty="0"/>
          </a:p>
          <a:p>
            <a:pPr marL="285750" indent="-285750">
              <a:buClr>
                <a:schemeClr val="dk1"/>
              </a:buClr>
              <a:tabLst>
                <a:tab pos="457200" algn="l"/>
              </a:tabLst>
            </a:pPr>
            <a:r>
              <a:rPr lang="fr-FR" dirty="0"/>
              <a:t>Par respect de la propriété intellectuelle</a:t>
            </a:r>
            <a:endParaRPr lang="en-US" dirty="0"/>
          </a:p>
          <a:p>
            <a:pPr marL="285750" indent="-285750">
              <a:buClr>
                <a:schemeClr val="dk1"/>
              </a:buClr>
              <a:tabLst>
                <a:tab pos="457200" algn="l"/>
              </a:tabLst>
            </a:pPr>
            <a:r>
              <a:rPr lang="fr-FR" dirty="0"/>
              <a:t>Pour pouvoir retrouver les documents utilisés</a:t>
            </a:r>
            <a:endParaRPr lang="en-US" dirty="0"/>
          </a:p>
          <a:p>
            <a:pPr marL="285750" indent="-285750">
              <a:buClr>
                <a:schemeClr val="dk1"/>
              </a:buClr>
              <a:tabLst>
                <a:tab pos="457200" algn="l"/>
              </a:tabLst>
            </a:pPr>
            <a:r>
              <a:rPr lang="fr-FR" dirty="0"/>
              <a:t>Pour permettre au lecteur du travail :</a:t>
            </a:r>
            <a:endParaRPr lang="en-US" dirty="0"/>
          </a:p>
          <a:p>
            <a:pPr marL="742950" lvl="1" indent="-285750">
              <a:buClr>
                <a:schemeClr val="dk1"/>
              </a:buClr>
              <a:buFont typeface="Courier New" panose="02070309020205020404" pitchFamily="49" charset="0"/>
              <a:buChar char="o"/>
              <a:tabLst>
                <a:tab pos="914400" algn="l"/>
              </a:tabLst>
            </a:pPr>
            <a:r>
              <a:rPr lang="fr-FR" dirty="0"/>
              <a:t>de connaître les sources d'information</a:t>
            </a:r>
            <a:endParaRPr lang="en-US" dirty="0"/>
          </a:p>
          <a:p>
            <a:pPr marL="742950" lvl="1" indent="-285750">
              <a:buClr>
                <a:schemeClr val="dk1"/>
              </a:buClr>
              <a:buFont typeface="Courier New" panose="02070309020205020404" pitchFamily="49" charset="0"/>
              <a:buChar char="o"/>
              <a:tabLst>
                <a:tab pos="914400" algn="l"/>
              </a:tabLst>
            </a:pPr>
            <a:r>
              <a:rPr lang="fr-FR" dirty="0"/>
              <a:t>d'obtenir un complément d'information en reprenant le document d'origine.</a:t>
            </a:r>
          </a:p>
        </p:txBody>
      </p:sp>
      <p:sp>
        <p:nvSpPr>
          <p:cNvPr id="356" name="Google Shape;356;p48"/>
          <p:cNvSpPr txBox="1">
            <a:spLocks noGrp="1"/>
          </p:cNvSpPr>
          <p:nvPr>
            <p:ph type="title"/>
          </p:nvPr>
        </p:nvSpPr>
        <p:spPr>
          <a:xfrm>
            <a:off x="713225" y="470650"/>
            <a:ext cx="7717500" cy="54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Collecte</a:t>
            </a:r>
            <a:r>
              <a:rPr lang="en-US" dirty="0"/>
              <a:t> des </a:t>
            </a:r>
            <a:r>
              <a:rPr lang="en-US" dirty="0" err="1"/>
              <a:t>Références</a:t>
            </a:r>
            <a:r>
              <a:rPr lang="en-US" dirty="0"/>
              <a:t>:</a:t>
            </a:r>
            <a:endParaRPr dirty="0"/>
          </a:p>
        </p:txBody>
      </p:sp>
      <p:sp>
        <p:nvSpPr>
          <p:cNvPr id="2" name="Slide Number Placeholder 1">
            <a:extLst>
              <a:ext uri="{FF2B5EF4-FFF2-40B4-BE49-F238E27FC236}">
                <a16:creationId xmlns:a16="http://schemas.microsoft.com/office/drawing/2014/main" id="{9F40D895-F4A6-CDED-CC0B-1A3006E181C2}"/>
              </a:ext>
            </a:extLst>
          </p:cNvPr>
          <p:cNvSpPr>
            <a:spLocks noGrp="1"/>
          </p:cNvSpPr>
          <p:nvPr>
            <p:ph type="sldNum" sz="quarter" idx="10"/>
          </p:nvPr>
        </p:nvSpPr>
        <p:spPr/>
        <p:txBody>
          <a:bodyPr/>
          <a:lstStyle/>
          <a:p>
            <a:fld id="{0D59BC5E-2E1A-4B91-89C3-2B85667CDE1A}" type="slidenum">
              <a:rPr lang="en-US" smtClean="0"/>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48"/>
          <p:cNvSpPr txBox="1">
            <a:spLocks noGrp="1"/>
          </p:cNvSpPr>
          <p:nvPr>
            <p:ph type="body" idx="1"/>
          </p:nvPr>
        </p:nvSpPr>
        <p:spPr>
          <a:xfrm>
            <a:off x="713225" y="1985325"/>
            <a:ext cx="3538052" cy="1779834"/>
          </a:xfrm>
          <a:prstGeom prst="rect">
            <a:avLst/>
          </a:prstGeom>
        </p:spPr>
        <p:txBody>
          <a:bodyPr spcFirstLastPara="1" wrap="square" lIns="91425" tIns="91425" rIns="91425" bIns="91425" anchor="t" anchorCtr="0">
            <a:noAutofit/>
          </a:bodyPr>
          <a:lstStyle/>
          <a:p>
            <a:pPr marL="0" indent="0">
              <a:buClr>
                <a:schemeClr val="dk1"/>
              </a:buClr>
              <a:buNone/>
            </a:pPr>
            <a:r>
              <a:rPr lang="fr-FR" dirty="0"/>
              <a:t>Les sources peuvent être tirées de différents documents : livre, article, site web... Il s'agira de les classer par type de documents et par ordre alphabétique en respectant les normes</a:t>
            </a:r>
            <a:endParaRPr lang="en-US" dirty="0"/>
          </a:p>
        </p:txBody>
      </p:sp>
      <p:sp>
        <p:nvSpPr>
          <p:cNvPr id="356" name="Google Shape;356;p48"/>
          <p:cNvSpPr txBox="1">
            <a:spLocks noGrp="1"/>
          </p:cNvSpPr>
          <p:nvPr>
            <p:ph type="title"/>
          </p:nvPr>
        </p:nvSpPr>
        <p:spPr>
          <a:xfrm>
            <a:off x="713225" y="470650"/>
            <a:ext cx="7717500" cy="54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Citation dans les Publications</a:t>
            </a:r>
            <a:endParaRPr dirty="0"/>
          </a:p>
        </p:txBody>
      </p:sp>
      <p:pic>
        <p:nvPicPr>
          <p:cNvPr id="3" name="Picture 2" descr="A close-up of a document&#10;&#10;Description automatically generated">
            <a:extLst>
              <a:ext uri="{FF2B5EF4-FFF2-40B4-BE49-F238E27FC236}">
                <a16:creationId xmlns:a16="http://schemas.microsoft.com/office/drawing/2014/main" id="{89B84013-F944-7069-9752-10D8CA9EA167}"/>
              </a:ext>
            </a:extLst>
          </p:cNvPr>
          <p:cNvPicPr>
            <a:picLocks noChangeAspect="1"/>
          </p:cNvPicPr>
          <p:nvPr/>
        </p:nvPicPr>
        <p:blipFill>
          <a:blip r:embed="rId3"/>
          <a:stretch>
            <a:fillRect/>
          </a:stretch>
        </p:blipFill>
        <p:spPr>
          <a:xfrm>
            <a:off x="4572000" y="1250930"/>
            <a:ext cx="2988389" cy="3248625"/>
          </a:xfrm>
          <a:prstGeom prst="rect">
            <a:avLst/>
          </a:prstGeom>
          <a:ln>
            <a:noFill/>
          </a:ln>
          <a:effectLst>
            <a:outerShdw blurRad="292100" dist="139700" dir="2700000" algn="tl" rotWithShape="0">
              <a:srgbClr val="333333">
                <a:alpha val="65000"/>
              </a:srgbClr>
            </a:outerShdw>
          </a:effectLst>
        </p:spPr>
      </p:pic>
      <p:sp>
        <p:nvSpPr>
          <p:cNvPr id="4" name="Slide Number Placeholder 3">
            <a:extLst>
              <a:ext uri="{FF2B5EF4-FFF2-40B4-BE49-F238E27FC236}">
                <a16:creationId xmlns:a16="http://schemas.microsoft.com/office/drawing/2014/main" id="{33BFD3EE-8082-384A-FD54-4BAB648106A3}"/>
              </a:ext>
            </a:extLst>
          </p:cNvPr>
          <p:cNvSpPr>
            <a:spLocks noGrp="1"/>
          </p:cNvSpPr>
          <p:nvPr>
            <p:ph type="sldNum" sz="quarter" idx="10"/>
          </p:nvPr>
        </p:nvSpPr>
        <p:spPr/>
        <p:txBody>
          <a:bodyPr/>
          <a:lstStyle/>
          <a:p>
            <a:fld id="{0D59BC5E-2E1A-4B91-89C3-2B85667CDE1A}" type="slidenum">
              <a:rPr lang="en-US" smtClean="0"/>
              <a:t>12</a:t>
            </a:fld>
            <a:endParaRPr lang="en-US" dirty="0"/>
          </a:p>
        </p:txBody>
      </p:sp>
    </p:spTree>
    <p:extLst>
      <p:ext uri="{BB962C8B-B14F-4D97-AF65-F5344CB8AC3E}">
        <p14:creationId xmlns:p14="http://schemas.microsoft.com/office/powerpoint/2010/main" val="650605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48"/>
          <p:cNvSpPr txBox="1">
            <a:spLocks noGrp="1"/>
          </p:cNvSpPr>
          <p:nvPr>
            <p:ph type="body" idx="1"/>
          </p:nvPr>
        </p:nvSpPr>
        <p:spPr>
          <a:xfrm>
            <a:off x="798702" y="1868482"/>
            <a:ext cx="7802977" cy="1734528"/>
          </a:xfrm>
          <a:prstGeom prst="rect">
            <a:avLst/>
          </a:prstGeom>
        </p:spPr>
        <p:txBody>
          <a:bodyPr spcFirstLastPara="1" wrap="square" lIns="91425" tIns="91425" rIns="91425" bIns="91425" anchor="t" anchorCtr="0">
            <a:noAutofit/>
          </a:bodyPr>
          <a:lstStyle/>
          <a:p>
            <a:pPr marL="0" indent="0">
              <a:buClr>
                <a:schemeClr val="dk1"/>
              </a:buClr>
              <a:buNone/>
            </a:pPr>
            <a:r>
              <a:rPr lang="fr-FR" dirty="0"/>
              <a:t>L'organisation structurée des références est un élément essentiel pour faciliter l'accès aux </a:t>
            </a:r>
            <a:r>
              <a:rPr lang="fr-FR" dirty="0" err="1"/>
              <a:t>donnees</a:t>
            </a:r>
            <a:r>
              <a:rPr lang="fr-FR" dirty="0"/>
              <a:t> et assurer la fiabilité de vos travaux de recherche. </a:t>
            </a:r>
          </a:p>
          <a:p>
            <a:pPr marL="0" indent="0">
              <a:buClr>
                <a:schemeClr val="dk1"/>
              </a:buClr>
              <a:buNone/>
            </a:pPr>
            <a:endParaRPr lang="fr-FR" dirty="0"/>
          </a:p>
          <a:p>
            <a:pPr marL="0" indent="0">
              <a:buClr>
                <a:schemeClr val="dk1"/>
              </a:buClr>
              <a:buNone/>
            </a:pPr>
            <a:r>
              <a:rPr lang="fr-FR" dirty="0"/>
              <a:t>Une organisation méthodique permet aux chercheurs de retrouver rapidement et efficacement les sources référencées, tout en facilitant la vérification et la validation des informations.</a:t>
            </a:r>
            <a:endParaRPr lang="en-US" dirty="0"/>
          </a:p>
        </p:txBody>
      </p:sp>
      <p:sp>
        <p:nvSpPr>
          <p:cNvPr id="356" name="Google Shape;356;p48"/>
          <p:cNvSpPr txBox="1">
            <a:spLocks noGrp="1"/>
          </p:cNvSpPr>
          <p:nvPr>
            <p:ph type="title"/>
          </p:nvPr>
        </p:nvSpPr>
        <p:spPr>
          <a:xfrm>
            <a:off x="713225" y="470650"/>
            <a:ext cx="7717500" cy="54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Organisation des Références:</a:t>
            </a:r>
          </a:p>
        </p:txBody>
      </p:sp>
      <p:sp>
        <p:nvSpPr>
          <p:cNvPr id="2" name="Slide Number Placeholder 1">
            <a:extLst>
              <a:ext uri="{FF2B5EF4-FFF2-40B4-BE49-F238E27FC236}">
                <a16:creationId xmlns:a16="http://schemas.microsoft.com/office/drawing/2014/main" id="{2AA179C0-06C7-253A-84EF-EAC149A03919}"/>
              </a:ext>
            </a:extLst>
          </p:cNvPr>
          <p:cNvSpPr>
            <a:spLocks noGrp="1"/>
          </p:cNvSpPr>
          <p:nvPr>
            <p:ph type="sldNum" sz="quarter" idx="10"/>
          </p:nvPr>
        </p:nvSpPr>
        <p:spPr/>
        <p:txBody>
          <a:bodyPr/>
          <a:lstStyle/>
          <a:p>
            <a:fld id="{0D59BC5E-2E1A-4B91-89C3-2B85667CDE1A}" type="slidenum">
              <a:rPr lang="en-US" smtClean="0"/>
              <a:t>13</a:t>
            </a:fld>
            <a:endParaRPr lang="en-US" dirty="0"/>
          </a:p>
        </p:txBody>
      </p:sp>
    </p:spTree>
    <p:extLst>
      <p:ext uri="{BB962C8B-B14F-4D97-AF65-F5344CB8AC3E}">
        <p14:creationId xmlns:p14="http://schemas.microsoft.com/office/powerpoint/2010/main" val="2618390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7"/>
          <p:cNvSpPr txBox="1">
            <a:spLocks noGrp="1"/>
          </p:cNvSpPr>
          <p:nvPr>
            <p:ph type="title"/>
          </p:nvPr>
        </p:nvSpPr>
        <p:spPr>
          <a:xfrm>
            <a:off x="562032" y="1250325"/>
            <a:ext cx="7717500" cy="549900"/>
          </a:xfrm>
          <a:prstGeom prst="rect">
            <a:avLst/>
          </a:prstGeom>
        </p:spPr>
        <p:txBody>
          <a:bodyPr spcFirstLastPara="1" wrap="square" lIns="91425" tIns="91425" rIns="91425" bIns="91425" anchor="t" anchorCtr="0">
            <a:noAutofit/>
          </a:bodyPr>
          <a:lstStyle/>
          <a:p>
            <a:r>
              <a:rPr lang="en-US" dirty="0" err="1"/>
              <a:t>Outils</a:t>
            </a:r>
            <a:r>
              <a:rPr lang="en-US" dirty="0"/>
              <a:t> et Technologies:</a:t>
            </a:r>
            <a:endParaRPr lang="fr-FR" b="1" dirty="0"/>
          </a:p>
        </p:txBody>
      </p:sp>
      <p:sp>
        <p:nvSpPr>
          <p:cNvPr id="2" name="TextBox 1">
            <a:extLst>
              <a:ext uri="{FF2B5EF4-FFF2-40B4-BE49-F238E27FC236}">
                <a16:creationId xmlns:a16="http://schemas.microsoft.com/office/drawing/2014/main" id="{9DBF6C23-79F3-2B82-2330-568EB24135BE}"/>
              </a:ext>
            </a:extLst>
          </p:cNvPr>
          <p:cNvSpPr txBox="1"/>
          <p:nvPr/>
        </p:nvSpPr>
        <p:spPr>
          <a:xfrm>
            <a:off x="2140513" y="2389169"/>
            <a:ext cx="4560537" cy="954107"/>
          </a:xfrm>
          <a:prstGeom prst="rect">
            <a:avLst/>
          </a:prstGeom>
          <a:noFill/>
        </p:spPr>
        <p:txBody>
          <a:bodyPr wrap="square" rtlCol="0">
            <a:spAutoFit/>
          </a:bodyPr>
          <a:lstStyle/>
          <a:p>
            <a:r>
              <a:rPr lang="fr-FR" dirty="0"/>
              <a:t>Dans le domaine de la recherche scientifique, l'utilisation des outils et des technologies adaptés est essentielle pour une gestion efficace des données et des références.</a:t>
            </a:r>
            <a:endParaRPr lang="en-US" dirty="0"/>
          </a:p>
        </p:txBody>
      </p:sp>
      <p:sp>
        <p:nvSpPr>
          <p:cNvPr id="7" name="Slide Number Placeholder 6">
            <a:extLst>
              <a:ext uri="{FF2B5EF4-FFF2-40B4-BE49-F238E27FC236}">
                <a16:creationId xmlns:a16="http://schemas.microsoft.com/office/drawing/2014/main" id="{74601A8E-216A-9351-880A-437C45022483}"/>
              </a:ext>
            </a:extLst>
          </p:cNvPr>
          <p:cNvSpPr>
            <a:spLocks noGrp="1"/>
          </p:cNvSpPr>
          <p:nvPr>
            <p:ph type="sldNum" sz="quarter" idx="10"/>
          </p:nvPr>
        </p:nvSpPr>
        <p:spPr/>
        <p:txBody>
          <a:bodyPr/>
          <a:lstStyle/>
          <a:p>
            <a:fld id="{0D59BC5E-2E1A-4B91-89C3-2B85667CDE1A}" type="slidenum">
              <a:rPr lang="en-US" smtClean="0"/>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63" name="Google Shape;663;p65"/>
          <p:cNvSpPr txBox="1">
            <a:spLocks noGrp="1"/>
          </p:cNvSpPr>
          <p:nvPr>
            <p:ph type="title"/>
          </p:nvPr>
        </p:nvSpPr>
        <p:spPr>
          <a:xfrm>
            <a:off x="2410821" y="558569"/>
            <a:ext cx="5541657" cy="724321"/>
          </a:xfrm>
          <a:prstGeom prst="rect">
            <a:avLst/>
          </a:prstGeom>
        </p:spPr>
        <p:txBody>
          <a:bodyPr spcFirstLastPara="1" wrap="square" lIns="91425" tIns="91425" rIns="91425" bIns="91425" anchor="t" anchorCtr="0">
            <a:noAutofit/>
          </a:bodyPr>
          <a:lstStyle/>
          <a:p>
            <a:r>
              <a:rPr lang="fr-FR" dirty="0"/>
              <a:t>Langage de Programmation:</a:t>
            </a:r>
            <a:endParaRPr lang="en-US" dirty="0"/>
          </a:p>
        </p:txBody>
      </p:sp>
      <p:sp>
        <p:nvSpPr>
          <p:cNvPr id="664" name="Google Shape;664;p65"/>
          <p:cNvSpPr txBox="1">
            <a:spLocks noGrp="1"/>
          </p:cNvSpPr>
          <p:nvPr>
            <p:ph type="subTitle" idx="1"/>
          </p:nvPr>
        </p:nvSpPr>
        <p:spPr>
          <a:xfrm>
            <a:off x="1942011" y="1969281"/>
            <a:ext cx="6479275" cy="1777029"/>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fr-FR" dirty="0"/>
              <a:t>Les langages de programmation tels que </a:t>
            </a:r>
            <a:r>
              <a:rPr lang="fr-FR" b="1" dirty="0"/>
              <a:t>R</a:t>
            </a:r>
            <a:r>
              <a:rPr lang="fr-FR" dirty="0"/>
              <a:t> et </a:t>
            </a:r>
            <a:r>
              <a:rPr lang="fr-FR" b="1" dirty="0"/>
              <a:t>Python</a:t>
            </a:r>
            <a:r>
              <a:rPr lang="fr-FR" dirty="0"/>
              <a:t> sont couramment utilisés pour l'analyse des données. </a:t>
            </a:r>
          </a:p>
          <a:p>
            <a:pPr marL="0" lvl="0" indent="0" rtl="0">
              <a:spcBef>
                <a:spcPts val="0"/>
              </a:spcBef>
              <a:spcAft>
                <a:spcPts val="0"/>
              </a:spcAft>
              <a:buNone/>
            </a:pPr>
            <a:r>
              <a:rPr lang="fr-FR" dirty="0"/>
              <a:t>Ils offrent des capacités avancées de manipulation et des traitements des données, ainsi que la possibilité de créer des visualisations .</a:t>
            </a:r>
          </a:p>
          <a:p>
            <a:pPr marL="0" lvl="0" indent="0" rtl="0">
              <a:spcBef>
                <a:spcPts val="0"/>
              </a:spcBef>
              <a:spcAft>
                <a:spcPts val="0"/>
              </a:spcAft>
              <a:buNone/>
            </a:pPr>
            <a:r>
              <a:rPr lang="fr-FR" b="1" dirty="0"/>
              <a:t>Excel</a:t>
            </a:r>
            <a:r>
              <a:rPr lang="fr-FR" dirty="0"/>
              <a:t> est également largement employé pour des tâches et des traitements des données plus simples.</a:t>
            </a:r>
          </a:p>
        </p:txBody>
      </p:sp>
      <p:sp>
        <p:nvSpPr>
          <p:cNvPr id="9" name="Slide Number Placeholder 8">
            <a:extLst>
              <a:ext uri="{FF2B5EF4-FFF2-40B4-BE49-F238E27FC236}">
                <a16:creationId xmlns:a16="http://schemas.microsoft.com/office/drawing/2014/main" id="{C3F14FCE-3CD0-EEDD-CCD3-9BCBFED8FC99}"/>
              </a:ext>
            </a:extLst>
          </p:cNvPr>
          <p:cNvSpPr>
            <a:spLocks noGrp="1"/>
          </p:cNvSpPr>
          <p:nvPr>
            <p:ph type="sldNum" sz="quarter" idx="10"/>
          </p:nvPr>
        </p:nvSpPr>
        <p:spPr/>
        <p:txBody>
          <a:bodyPr/>
          <a:lstStyle/>
          <a:p>
            <a:fld id="{0D59BC5E-2E1A-4B91-89C3-2B85667CDE1A}" type="slidenum">
              <a:rPr lang="en-US" smtClean="0"/>
              <a:t>15</a:t>
            </a:fld>
            <a:endParaRPr lang="en-US" dirty="0"/>
          </a:p>
        </p:txBody>
      </p:sp>
    </p:spTree>
    <p:extLst>
      <p:ext uri="{BB962C8B-B14F-4D97-AF65-F5344CB8AC3E}">
        <p14:creationId xmlns:p14="http://schemas.microsoft.com/office/powerpoint/2010/main" val="2559200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63" name="Google Shape;663;p65"/>
          <p:cNvSpPr txBox="1">
            <a:spLocks noGrp="1"/>
          </p:cNvSpPr>
          <p:nvPr>
            <p:ph type="title"/>
          </p:nvPr>
        </p:nvSpPr>
        <p:spPr>
          <a:xfrm>
            <a:off x="1374233" y="467437"/>
            <a:ext cx="6972148" cy="1139100"/>
          </a:xfrm>
          <a:prstGeom prst="rect">
            <a:avLst/>
          </a:prstGeom>
        </p:spPr>
        <p:txBody>
          <a:bodyPr spcFirstLastPara="1" wrap="square" lIns="91425" tIns="91425" rIns="91425" bIns="91425" anchor="t" anchorCtr="0">
            <a:noAutofit/>
          </a:bodyPr>
          <a:lstStyle/>
          <a:p>
            <a:r>
              <a:rPr lang="fr-FR" dirty="0"/>
              <a:t>Gestionnaires Bibliographiques:</a:t>
            </a:r>
            <a:endParaRPr lang="en-US" dirty="0"/>
          </a:p>
        </p:txBody>
      </p:sp>
      <p:sp>
        <p:nvSpPr>
          <p:cNvPr id="664" name="Google Shape;664;p65"/>
          <p:cNvSpPr txBox="1">
            <a:spLocks noGrp="1"/>
          </p:cNvSpPr>
          <p:nvPr>
            <p:ph type="subTitle" idx="1"/>
          </p:nvPr>
        </p:nvSpPr>
        <p:spPr>
          <a:xfrm>
            <a:off x="1415953" y="1606537"/>
            <a:ext cx="6888707" cy="2692413"/>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fr-FR" dirty="0"/>
              <a:t>Les gestionnaires bibliographiques sont des outils indispensables dans la gestion des références.</a:t>
            </a:r>
          </a:p>
          <a:p>
            <a:pPr marL="0" lvl="0" indent="0" rtl="0">
              <a:spcBef>
                <a:spcPts val="0"/>
              </a:spcBef>
              <a:spcAft>
                <a:spcPts val="0"/>
              </a:spcAft>
              <a:buNone/>
            </a:pPr>
            <a:endParaRPr lang="fr-FR" dirty="0"/>
          </a:p>
          <a:p>
            <a:pPr marL="285750" lvl="0" indent="-285750" rtl="0">
              <a:spcBef>
                <a:spcPts val="0"/>
              </a:spcBef>
              <a:spcAft>
                <a:spcPts val="0"/>
              </a:spcAft>
              <a:buFont typeface="Arial" panose="020B0604020202020204" pitchFamily="34" charset="0"/>
              <a:buChar char="•"/>
            </a:pPr>
            <a:r>
              <a:rPr lang="fr-FR" dirty="0"/>
              <a:t> </a:t>
            </a:r>
            <a:r>
              <a:rPr lang="fr-FR" b="1" dirty="0" err="1"/>
              <a:t>EndNote</a:t>
            </a:r>
            <a:r>
              <a:rPr lang="fr-FR" dirty="0"/>
              <a:t> est un logiciel de gestion des références bibliographiques ,Il permet de gérer des références des différentes sources et ses capacités de recherche avancées.</a:t>
            </a:r>
          </a:p>
          <a:p>
            <a:pPr marL="285750" lvl="0" indent="-285750" rtl="0">
              <a:spcBef>
                <a:spcPts val="0"/>
              </a:spcBef>
              <a:spcAft>
                <a:spcPts val="0"/>
              </a:spcAft>
              <a:buFont typeface="Arial" panose="020B0604020202020204" pitchFamily="34" charset="0"/>
              <a:buChar char="•"/>
            </a:pPr>
            <a:r>
              <a:rPr lang="fr-FR" dirty="0"/>
              <a:t> </a:t>
            </a:r>
            <a:r>
              <a:rPr lang="fr-FR" b="1" dirty="0"/>
              <a:t>Zotero</a:t>
            </a:r>
            <a:r>
              <a:rPr lang="fr-FR" dirty="0"/>
              <a:t> est un logiciel de gestion de références bibliographiques open source, Il permet de gérer des données bibliographiques et des documents de recherche.</a:t>
            </a:r>
          </a:p>
          <a:p>
            <a:pPr marL="285750" lvl="0" indent="-285750" rtl="0">
              <a:spcBef>
                <a:spcPts val="0"/>
              </a:spcBef>
              <a:spcAft>
                <a:spcPts val="0"/>
              </a:spcAft>
              <a:buFont typeface="Arial" panose="020B0604020202020204" pitchFamily="34" charset="0"/>
              <a:buChar char="•"/>
            </a:pPr>
            <a:r>
              <a:rPr lang="fr-FR" b="1" dirty="0" err="1"/>
              <a:t>Mendeley</a:t>
            </a:r>
            <a:r>
              <a:rPr lang="fr-FR" dirty="0"/>
              <a:t> offre des fonctionnalités sociales permettant la collaboration entre les chercheurs.</a:t>
            </a:r>
          </a:p>
        </p:txBody>
      </p:sp>
      <p:sp>
        <p:nvSpPr>
          <p:cNvPr id="2" name="Slide Number Placeholder 1">
            <a:extLst>
              <a:ext uri="{FF2B5EF4-FFF2-40B4-BE49-F238E27FC236}">
                <a16:creationId xmlns:a16="http://schemas.microsoft.com/office/drawing/2014/main" id="{14DBD1F9-BA63-0B2E-ADC4-847BFB353E65}"/>
              </a:ext>
            </a:extLst>
          </p:cNvPr>
          <p:cNvSpPr>
            <a:spLocks noGrp="1"/>
          </p:cNvSpPr>
          <p:nvPr>
            <p:ph type="sldNum" sz="quarter" idx="10"/>
          </p:nvPr>
        </p:nvSpPr>
        <p:spPr/>
        <p:txBody>
          <a:bodyPr/>
          <a:lstStyle/>
          <a:p>
            <a:fld id="{0D59BC5E-2E1A-4B91-89C3-2B85667CDE1A}" type="slidenum">
              <a:rPr lang="en-US" smtClean="0"/>
              <a:t>16</a:t>
            </a:fld>
            <a:endParaRPr lang="en-US" dirty="0"/>
          </a:p>
        </p:txBody>
      </p:sp>
    </p:spTree>
    <p:extLst>
      <p:ext uri="{BB962C8B-B14F-4D97-AF65-F5344CB8AC3E}">
        <p14:creationId xmlns:p14="http://schemas.microsoft.com/office/powerpoint/2010/main" val="1617719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A563-8D2D-4DA9-C46B-2A7AF8DA7F31}"/>
              </a:ext>
            </a:extLst>
          </p:cNvPr>
          <p:cNvSpPr>
            <a:spLocks noGrp="1"/>
          </p:cNvSpPr>
          <p:nvPr>
            <p:ph type="title"/>
          </p:nvPr>
        </p:nvSpPr>
        <p:spPr/>
        <p:txBody>
          <a:bodyPr/>
          <a:lstStyle/>
          <a:p>
            <a:r>
              <a:rPr lang="en-US" dirty="0" err="1"/>
              <a:t>Défis</a:t>
            </a:r>
            <a:r>
              <a:rPr lang="en-US" dirty="0"/>
              <a:t> et Solutions:</a:t>
            </a:r>
          </a:p>
        </p:txBody>
      </p:sp>
      <p:sp>
        <p:nvSpPr>
          <p:cNvPr id="3" name="Text Placeholder 2">
            <a:extLst>
              <a:ext uri="{FF2B5EF4-FFF2-40B4-BE49-F238E27FC236}">
                <a16:creationId xmlns:a16="http://schemas.microsoft.com/office/drawing/2014/main" id="{CF236BCD-C77F-9DE7-3680-3152CFC55E49}"/>
              </a:ext>
            </a:extLst>
          </p:cNvPr>
          <p:cNvSpPr>
            <a:spLocks noGrp="1"/>
          </p:cNvSpPr>
          <p:nvPr>
            <p:ph type="body" idx="1"/>
          </p:nvPr>
        </p:nvSpPr>
        <p:spPr/>
        <p:txBody>
          <a:bodyPr/>
          <a:lstStyle/>
          <a:p>
            <a:r>
              <a:rPr lang="fr-FR" dirty="0"/>
              <a:t>L'utilisation de solutions de stockage en cloud permet d'éviter les contraintes liées à l'espace de stockage local. Des services tels que Google Drive, Dropbox ou Amazon S3 offrent une flexibilité augmentée et facilitent le partage des données.</a:t>
            </a:r>
            <a:endParaRPr lang="en-US" dirty="0"/>
          </a:p>
        </p:txBody>
      </p:sp>
      <p:sp>
        <p:nvSpPr>
          <p:cNvPr id="4" name="Text Placeholder 3">
            <a:extLst>
              <a:ext uri="{FF2B5EF4-FFF2-40B4-BE49-F238E27FC236}">
                <a16:creationId xmlns:a16="http://schemas.microsoft.com/office/drawing/2014/main" id="{80697D9A-50A1-B478-91AD-45F3F1985BE0}"/>
              </a:ext>
            </a:extLst>
          </p:cNvPr>
          <p:cNvSpPr>
            <a:spLocks noGrp="1"/>
          </p:cNvSpPr>
          <p:nvPr>
            <p:ph type="body" idx="2"/>
          </p:nvPr>
        </p:nvSpPr>
        <p:spPr/>
        <p:txBody>
          <a:bodyPr/>
          <a:lstStyle/>
          <a:p>
            <a:r>
              <a:rPr lang="fr-FR" dirty="0"/>
              <a:t>Le suivi des versions est essentiel pour garantir l'intégrité des données. L'utilisation de protocoles de gestion de version tels que Git permet de documenter les changements apportés aux ensembles des données, facilitant ainsi la compréhension des modifications et la reproductivité des analyses.</a:t>
            </a:r>
            <a:endParaRPr lang="en-US" dirty="0"/>
          </a:p>
        </p:txBody>
      </p:sp>
      <p:sp>
        <p:nvSpPr>
          <p:cNvPr id="5" name="Subtitle 4">
            <a:extLst>
              <a:ext uri="{FF2B5EF4-FFF2-40B4-BE49-F238E27FC236}">
                <a16:creationId xmlns:a16="http://schemas.microsoft.com/office/drawing/2014/main" id="{EF8A7066-74E1-5BAA-3C38-5B51EE103883}"/>
              </a:ext>
            </a:extLst>
          </p:cNvPr>
          <p:cNvSpPr>
            <a:spLocks noGrp="1"/>
          </p:cNvSpPr>
          <p:nvPr>
            <p:ph type="subTitle" idx="3"/>
          </p:nvPr>
        </p:nvSpPr>
        <p:spPr>
          <a:xfrm>
            <a:off x="4649850" y="1217050"/>
            <a:ext cx="3780875" cy="400200"/>
          </a:xfrm>
        </p:spPr>
        <p:txBody>
          <a:bodyPr/>
          <a:lstStyle/>
          <a:p>
            <a:r>
              <a:rPr lang="en-US" dirty="0" err="1"/>
              <a:t>Suivi</a:t>
            </a:r>
            <a:r>
              <a:rPr lang="en-US" dirty="0"/>
              <a:t> des Versions:</a:t>
            </a:r>
          </a:p>
        </p:txBody>
      </p:sp>
      <p:sp>
        <p:nvSpPr>
          <p:cNvPr id="6" name="Subtitle 4">
            <a:extLst>
              <a:ext uri="{FF2B5EF4-FFF2-40B4-BE49-F238E27FC236}">
                <a16:creationId xmlns:a16="http://schemas.microsoft.com/office/drawing/2014/main" id="{62BAF11E-E7B2-5C7E-3FB6-823D80DC848A}"/>
              </a:ext>
            </a:extLst>
          </p:cNvPr>
          <p:cNvSpPr txBox="1">
            <a:spLocks/>
          </p:cNvSpPr>
          <p:nvPr/>
        </p:nvSpPr>
        <p:spPr>
          <a:xfrm>
            <a:off x="713225" y="1217050"/>
            <a:ext cx="3780875" cy="400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1pPr>
            <a:lvl2pPr marL="914400" marR="0" lvl="1"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2pPr>
            <a:lvl3pPr marL="1371600" marR="0" lvl="2"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3pPr>
            <a:lvl4pPr marL="1828800" marR="0" lvl="3"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4pPr>
            <a:lvl5pPr marL="2286000" marR="0" lvl="4"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5pPr>
            <a:lvl6pPr marL="2743200" marR="0" lvl="5"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6pPr>
            <a:lvl7pPr marL="3200400" marR="0" lvl="6"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7pPr>
            <a:lvl8pPr marL="3657600" marR="0" lvl="7"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8pPr>
            <a:lvl9pPr marL="4114800" marR="0" lvl="8"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9pPr>
          </a:lstStyle>
          <a:p>
            <a:r>
              <a:rPr lang="en-US"/>
              <a:t>Gestion des Données Massives:</a:t>
            </a:r>
            <a:endParaRPr lang="en-US" dirty="0"/>
          </a:p>
        </p:txBody>
      </p:sp>
      <p:sp>
        <p:nvSpPr>
          <p:cNvPr id="7" name="Slide Number Placeholder 6">
            <a:extLst>
              <a:ext uri="{FF2B5EF4-FFF2-40B4-BE49-F238E27FC236}">
                <a16:creationId xmlns:a16="http://schemas.microsoft.com/office/drawing/2014/main" id="{17568F05-6F5D-7812-3057-BB2A77EBA56D}"/>
              </a:ext>
            </a:extLst>
          </p:cNvPr>
          <p:cNvSpPr>
            <a:spLocks noGrp="1"/>
          </p:cNvSpPr>
          <p:nvPr>
            <p:ph type="sldNum" sz="quarter" idx="10"/>
          </p:nvPr>
        </p:nvSpPr>
        <p:spPr/>
        <p:txBody>
          <a:bodyPr/>
          <a:lstStyle/>
          <a:p>
            <a:fld id="{0D59BC5E-2E1A-4B91-89C3-2B85667CDE1A}" type="slidenum">
              <a:rPr lang="en-US" smtClean="0"/>
              <a:t>17</a:t>
            </a:fld>
            <a:endParaRPr lang="en-US" dirty="0"/>
          </a:p>
        </p:txBody>
      </p:sp>
    </p:spTree>
    <p:extLst>
      <p:ext uri="{BB962C8B-B14F-4D97-AF65-F5344CB8AC3E}">
        <p14:creationId xmlns:p14="http://schemas.microsoft.com/office/powerpoint/2010/main" val="1764627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6"/>
          <p:cNvSpPr txBox="1">
            <a:spLocks noGrp="1"/>
          </p:cNvSpPr>
          <p:nvPr>
            <p:ph type="title"/>
          </p:nvPr>
        </p:nvSpPr>
        <p:spPr>
          <a:xfrm>
            <a:off x="2143049" y="902217"/>
            <a:ext cx="4857900" cy="80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Conclusion :</a:t>
            </a:r>
            <a:endParaRPr dirty="0"/>
          </a:p>
        </p:txBody>
      </p:sp>
      <p:sp>
        <p:nvSpPr>
          <p:cNvPr id="343" name="Google Shape;343;p46"/>
          <p:cNvSpPr txBox="1">
            <a:spLocks noGrp="1"/>
          </p:cNvSpPr>
          <p:nvPr>
            <p:ph type="subTitle" idx="1"/>
          </p:nvPr>
        </p:nvSpPr>
        <p:spPr>
          <a:xfrm>
            <a:off x="1907449" y="1948500"/>
            <a:ext cx="5329099" cy="124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La gestion efficace des données et des références dans la recherche scientifique est indispensable pour garantir la qualité, la fiabilité des travaux. En utilisant des outils et des technologies adaptés est essentielle pour une gestion efficace des données et des références, les chercheurs contribuent à un progrès scientifique durable.</a:t>
            </a:r>
            <a:endParaRPr dirty="0"/>
          </a:p>
        </p:txBody>
      </p:sp>
      <p:sp>
        <p:nvSpPr>
          <p:cNvPr id="2" name="Slide Number Placeholder 1">
            <a:extLst>
              <a:ext uri="{FF2B5EF4-FFF2-40B4-BE49-F238E27FC236}">
                <a16:creationId xmlns:a16="http://schemas.microsoft.com/office/drawing/2014/main" id="{E177AE8A-6B7C-50AD-973A-146EC3FD1E3E}"/>
              </a:ext>
            </a:extLst>
          </p:cNvPr>
          <p:cNvSpPr>
            <a:spLocks noGrp="1"/>
          </p:cNvSpPr>
          <p:nvPr>
            <p:ph type="sldNum" sz="quarter" idx="10"/>
          </p:nvPr>
        </p:nvSpPr>
        <p:spPr/>
        <p:txBody>
          <a:bodyPr/>
          <a:lstStyle/>
          <a:p>
            <a:fld id="{0D59BC5E-2E1A-4B91-89C3-2B85667CDE1A}" type="slidenum">
              <a:rPr lang="en-US" smtClean="0"/>
              <a:t>18</a:t>
            </a:fld>
            <a:endParaRPr lang="en-US" dirty="0"/>
          </a:p>
        </p:txBody>
      </p:sp>
    </p:spTree>
    <p:extLst>
      <p:ext uri="{BB962C8B-B14F-4D97-AF65-F5344CB8AC3E}">
        <p14:creationId xmlns:p14="http://schemas.microsoft.com/office/powerpoint/2010/main" val="2253221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cxnSp>
        <p:nvCxnSpPr>
          <p:cNvPr id="308" name="Google Shape;308;p43"/>
          <p:cNvCxnSpPr/>
          <p:nvPr/>
        </p:nvCxnSpPr>
        <p:spPr>
          <a:xfrm>
            <a:off x="0" y="4797575"/>
            <a:ext cx="4108200" cy="0"/>
          </a:xfrm>
          <a:prstGeom prst="straightConnector1">
            <a:avLst/>
          </a:prstGeom>
          <a:noFill/>
          <a:ln w="9525" cap="flat" cmpd="sng">
            <a:solidFill>
              <a:schemeClr val="dk1"/>
            </a:solidFill>
            <a:prstDash val="solid"/>
            <a:round/>
            <a:headEnd type="none" w="med" len="med"/>
            <a:tailEnd type="none" w="med" len="med"/>
          </a:ln>
        </p:spPr>
      </p:cxnSp>
      <p:sp>
        <p:nvSpPr>
          <p:cNvPr id="309" name="Google Shape;309;p43"/>
          <p:cNvSpPr txBox="1">
            <a:spLocks noGrp="1"/>
          </p:cNvSpPr>
          <p:nvPr>
            <p:ph type="title"/>
          </p:nvPr>
        </p:nvSpPr>
        <p:spPr>
          <a:xfrm>
            <a:off x="713250" y="457282"/>
            <a:ext cx="7717500" cy="54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Plan</a:t>
            </a:r>
            <a:endParaRPr sz="3100" dirty="0"/>
          </a:p>
        </p:txBody>
      </p:sp>
      <p:sp>
        <p:nvSpPr>
          <p:cNvPr id="26" name="TextBox 25">
            <a:extLst>
              <a:ext uri="{FF2B5EF4-FFF2-40B4-BE49-F238E27FC236}">
                <a16:creationId xmlns:a16="http://schemas.microsoft.com/office/drawing/2014/main" id="{1BA628BF-8CCD-9478-1767-44C1F99B0E35}"/>
              </a:ext>
            </a:extLst>
          </p:cNvPr>
          <p:cNvSpPr txBox="1"/>
          <p:nvPr/>
        </p:nvSpPr>
        <p:spPr>
          <a:xfrm>
            <a:off x="1037452" y="1528545"/>
            <a:ext cx="3070748" cy="2246769"/>
          </a:xfrm>
          <a:prstGeom prst="rect">
            <a:avLst/>
          </a:prstGeom>
          <a:noFill/>
        </p:spPr>
        <p:txBody>
          <a:bodyPr wrap="square" rtlCol="0">
            <a:spAutoFit/>
          </a:bodyPr>
          <a:lstStyle/>
          <a:p>
            <a:r>
              <a:rPr lang="fr-FR" b="1" dirty="0"/>
              <a:t>Gestion des Données :</a:t>
            </a:r>
          </a:p>
          <a:p>
            <a:endParaRPr lang="fr-FR" b="1" dirty="0"/>
          </a:p>
          <a:p>
            <a:pPr marL="285750" indent="-285750">
              <a:buFont typeface="Arial" panose="020B0604020202020204" pitchFamily="34" charset="0"/>
              <a:buChar char="•"/>
            </a:pPr>
            <a:r>
              <a:rPr lang="en-US" dirty="0" err="1"/>
              <a:t>Collecte</a:t>
            </a:r>
            <a:r>
              <a:rPr lang="en-US" dirty="0"/>
              <a:t> des Données</a:t>
            </a:r>
          </a:p>
          <a:p>
            <a:pPr marL="285750" indent="-285750">
              <a:buFont typeface="Arial" panose="020B0604020202020204" pitchFamily="34" charset="0"/>
              <a:buChar char="•"/>
            </a:pPr>
            <a:r>
              <a:rPr lang="fr-FR" dirty="0"/>
              <a:t>Traitement des Données </a:t>
            </a:r>
          </a:p>
          <a:p>
            <a:pPr marL="285750" indent="-285750">
              <a:buFont typeface="Arial" panose="020B0604020202020204" pitchFamily="34" charset="0"/>
              <a:buChar char="•"/>
            </a:pPr>
            <a:r>
              <a:rPr lang="fr-FR" dirty="0"/>
              <a:t>Analyse des Données</a:t>
            </a:r>
          </a:p>
          <a:p>
            <a:pPr marL="285750" indent="-285750">
              <a:buFont typeface="Arial" panose="020B0604020202020204" pitchFamily="34" charset="0"/>
              <a:buChar char="•"/>
            </a:pPr>
            <a:r>
              <a:rPr lang="en-US" dirty="0"/>
              <a:t>Stockage et </a:t>
            </a:r>
            <a:r>
              <a:rPr lang="fr-FR" dirty="0"/>
              <a:t>Sécurité des Données</a:t>
            </a:r>
          </a:p>
          <a:p>
            <a:pPr marL="285750" indent="-285750">
              <a:buFont typeface="Arial" panose="020B0604020202020204" pitchFamily="34" charset="0"/>
              <a:buChar char="•"/>
            </a:pPr>
            <a:r>
              <a:rPr lang="en-US" dirty="0"/>
              <a:t>Diffusion </a:t>
            </a:r>
            <a:r>
              <a:rPr lang="fr-FR" dirty="0"/>
              <a:t>des Données </a:t>
            </a:r>
          </a:p>
          <a:p>
            <a:endParaRPr lang="fr-FR" dirty="0"/>
          </a:p>
          <a:p>
            <a:endParaRPr lang="en-US" dirty="0"/>
          </a:p>
        </p:txBody>
      </p:sp>
      <p:sp>
        <p:nvSpPr>
          <p:cNvPr id="27" name="TextBox 26">
            <a:extLst>
              <a:ext uri="{FF2B5EF4-FFF2-40B4-BE49-F238E27FC236}">
                <a16:creationId xmlns:a16="http://schemas.microsoft.com/office/drawing/2014/main" id="{A735A215-6567-2397-99E7-8EA3B46998A4}"/>
              </a:ext>
            </a:extLst>
          </p:cNvPr>
          <p:cNvSpPr txBox="1"/>
          <p:nvPr/>
        </p:nvSpPr>
        <p:spPr>
          <a:xfrm>
            <a:off x="5199578" y="1528541"/>
            <a:ext cx="2906970" cy="1600438"/>
          </a:xfrm>
          <a:prstGeom prst="rect">
            <a:avLst/>
          </a:prstGeom>
          <a:noFill/>
        </p:spPr>
        <p:txBody>
          <a:bodyPr wrap="square" rtlCol="0">
            <a:spAutoFit/>
          </a:bodyPr>
          <a:lstStyle/>
          <a:p>
            <a:r>
              <a:rPr lang="fr-FR" b="1" dirty="0"/>
              <a:t>Gestion des </a:t>
            </a:r>
            <a:r>
              <a:rPr lang="fr-FR" sz="1400" b="1" dirty="0"/>
              <a:t>Références :</a:t>
            </a:r>
          </a:p>
          <a:p>
            <a:endParaRPr lang="fr-FR" sz="1400" b="1" dirty="0"/>
          </a:p>
          <a:p>
            <a:pPr marL="285750" indent="-285750">
              <a:buFont typeface="Arial" panose="020B0604020202020204" pitchFamily="34" charset="0"/>
              <a:buChar char="•"/>
            </a:pPr>
            <a:r>
              <a:rPr lang="en-US" dirty="0" err="1"/>
              <a:t>Collecte</a:t>
            </a:r>
            <a:r>
              <a:rPr lang="en-US" dirty="0"/>
              <a:t> des </a:t>
            </a:r>
            <a:r>
              <a:rPr lang="en-US" dirty="0" err="1"/>
              <a:t>Références</a:t>
            </a:r>
            <a:endParaRPr lang="en-US" dirty="0"/>
          </a:p>
          <a:p>
            <a:pPr marL="285750" indent="-285750">
              <a:buFont typeface="Arial" panose="020B0604020202020204" pitchFamily="34" charset="0"/>
              <a:buChar char="•"/>
            </a:pPr>
            <a:r>
              <a:rPr lang="en-US" dirty="0"/>
              <a:t>Citation dans les Publications</a:t>
            </a:r>
          </a:p>
          <a:p>
            <a:pPr marL="285750" indent="-285750">
              <a:buFont typeface="Arial" panose="020B0604020202020204" pitchFamily="34" charset="0"/>
              <a:buChar char="•"/>
            </a:pPr>
            <a:r>
              <a:rPr lang="fr-FR" dirty="0"/>
              <a:t>Organisation des Références</a:t>
            </a:r>
          </a:p>
          <a:p>
            <a:pPr marL="285750" indent="-285750">
              <a:buFont typeface="Arial" panose="020B0604020202020204" pitchFamily="34" charset="0"/>
              <a:buChar char="•"/>
            </a:pPr>
            <a:r>
              <a:rPr lang="en-US" dirty="0" err="1"/>
              <a:t>Outils</a:t>
            </a:r>
            <a:r>
              <a:rPr lang="en-US" dirty="0"/>
              <a:t> et Technologies</a:t>
            </a:r>
            <a:endParaRPr lang="fr-FR" b="1" dirty="0"/>
          </a:p>
          <a:p>
            <a:endParaRPr lang="en-US" b="1" dirty="0"/>
          </a:p>
        </p:txBody>
      </p:sp>
      <p:sp>
        <p:nvSpPr>
          <p:cNvPr id="28" name="Slide Number Placeholder 27">
            <a:extLst>
              <a:ext uri="{FF2B5EF4-FFF2-40B4-BE49-F238E27FC236}">
                <a16:creationId xmlns:a16="http://schemas.microsoft.com/office/drawing/2014/main" id="{8B5F02D3-CB64-1DCA-0694-F4351EF68DEB}"/>
              </a:ext>
            </a:extLst>
          </p:cNvPr>
          <p:cNvSpPr>
            <a:spLocks noGrp="1"/>
          </p:cNvSpPr>
          <p:nvPr>
            <p:ph type="sldNum" sz="quarter" idx="16"/>
          </p:nvPr>
        </p:nvSpPr>
        <p:spPr>
          <a:xfrm>
            <a:off x="192687" y="4723158"/>
            <a:ext cx="418180" cy="369050"/>
          </a:xfrm>
        </p:spPr>
        <p:txBody>
          <a:bodyPr/>
          <a:lstStyle/>
          <a:p>
            <a:fld id="{0D59BC5E-2E1A-4B91-89C3-2B85667CDE1A}" type="slidenum">
              <a:rPr lang="en-US" smtClean="0"/>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grpSp>
        <p:nvGrpSpPr>
          <p:cNvPr id="332" name="Google Shape;332;p45"/>
          <p:cNvGrpSpPr/>
          <p:nvPr/>
        </p:nvGrpSpPr>
        <p:grpSpPr>
          <a:xfrm>
            <a:off x="0" y="0"/>
            <a:ext cx="2473800" cy="4131000"/>
            <a:chOff x="0" y="0"/>
            <a:chExt cx="2473800" cy="4131000"/>
          </a:xfrm>
        </p:grpSpPr>
        <p:sp>
          <p:nvSpPr>
            <p:cNvPr id="333" name="Google Shape;333;p45"/>
            <p:cNvSpPr/>
            <p:nvPr/>
          </p:nvSpPr>
          <p:spPr>
            <a:xfrm>
              <a:off x="0" y="1012500"/>
              <a:ext cx="2473800" cy="870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4" name="Google Shape;334;p45"/>
            <p:cNvCxnSpPr/>
            <p:nvPr/>
          </p:nvCxnSpPr>
          <p:spPr>
            <a:xfrm rot="10800000">
              <a:off x="711250" y="0"/>
              <a:ext cx="0" cy="4131000"/>
            </a:xfrm>
            <a:prstGeom prst="straightConnector1">
              <a:avLst/>
            </a:prstGeom>
            <a:noFill/>
            <a:ln w="9525" cap="flat" cmpd="sng">
              <a:solidFill>
                <a:schemeClr val="dk1"/>
              </a:solidFill>
              <a:prstDash val="solid"/>
              <a:round/>
              <a:headEnd type="none" w="med" len="med"/>
              <a:tailEnd type="none" w="med" len="med"/>
            </a:ln>
          </p:spPr>
        </p:cxnSp>
      </p:grpSp>
      <p:sp>
        <p:nvSpPr>
          <p:cNvPr id="335" name="Google Shape;335;p45"/>
          <p:cNvSpPr txBox="1">
            <a:spLocks noGrp="1"/>
          </p:cNvSpPr>
          <p:nvPr>
            <p:ph type="title"/>
          </p:nvPr>
        </p:nvSpPr>
        <p:spPr>
          <a:xfrm>
            <a:off x="1512074" y="2036300"/>
            <a:ext cx="5932779" cy="1000327"/>
          </a:xfrm>
          <a:prstGeom prst="rect">
            <a:avLst/>
          </a:prstGeom>
        </p:spPr>
        <p:txBody>
          <a:bodyPr spcFirstLastPara="1" wrap="square" lIns="91425" tIns="91425" rIns="91425" bIns="91425" anchor="t" anchorCtr="0">
            <a:noAutofit/>
          </a:bodyPr>
          <a:lstStyle/>
          <a:p>
            <a:r>
              <a:rPr lang="fr-FR" dirty="0"/>
              <a:t>Gestion des Données de Recherche :</a:t>
            </a:r>
          </a:p>
        </p:txBody>
      </p:sp>
      <p:sp>
        <p:nvSpPr>
          <p:cNvPr id="2" name="Slide Number Placeholder 1">
            <a:extLst>
              <a:ext uri="{FF2B5EF4-FFF2-40B4-BE49-F238E27FC236}">
                <a16:creationId xmlns:a16="http://schemas.microsoft.com/office/drawing/2014/main" id="{0B180062-80F2-9BBE-B3A3-5B7178F98D5D}"/>
              </a:ext>
            </a:extLst>
          </p:cNvPr>
          <p:cNvSpPr>
            <a:spLocks noGrp="1"/>
          </p:cNvSpPr>
          <p:nvPr>
            <p:ph type="sldNum" sz="quarter" idx="10"/>
          </p:nvPr>
        </p:nvSpPr>
        <p:spPr/>
        <p:txBody>
          <a:bodyPr/>
          <a:lstStyle/>
          <a:p>
            <a:fld id="{0D59BC5E-2E1A-4B91-89C3-2B85667CDE1A}" type="slidenum">
              <a:rPr lang="en-US" smtClean="0"/>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46"/>
          <p:cNvSpPr txBox="1">
            <a:spLocks noGrp="1"/>
          </p:cNvSpPr>
          <p:nvPr>
            <p:ph type="subTitle" idx="1"/>
          </p:nvPr>
        </p:nvSpPr>
        <p:spPr>
          <a:xfrm>
            <a:off x="1216444" y="1657803"/>
            <a:ext cx="6711111" cy="1945207"/>
          </a:xfrm>
          <a:prstGeom prst="rect">
            <a:avLst/>
          </a:prstGeom>
        </p:spPr>
        <p:txBody>
          <a:bodyPr spcFirstLastPara="1" wrap="square" lIns="91425" tIns="91425" rIns="91425" bIns="91425" anchor="t" anchorCtr="0">
            <a:noAutofit/>
          </a:bodyPr>
          <a:lstStyle/>
          <a:p>
            <a:pPr algn="l"/>
            <a:r>
              <a:rPr lang="fr-FR" dirty="0">
                <a:solidFill>
                  <a:srgbClr val="252525"/>
                </a:solidFill>
                <a:effectLst/>
              </a:rPr>
              <a:t>	La gestion des données de la recherche est un ensemble de processus appliqués tout au long du cycle de vie d'un projet de recherche. Il guide la collection, le traitement, l'analyse, le stockage et la diffusion des données de recherche. L’ensemble des milieux de la recherche tirent le maximum de valeur des données de la recherche lorsqu’elles sont accessibles, partagées, réutilisées et exploitées différemment.</a:t>
            </a:r>
          </a:p>
        </p:txBody>
      </p:sp>
      <p:sp>
        <p:nvSpPr>
          <p:cNvPr id="4" name="TextBox 3">
            <a:extLst>
              <a:ext uri="{FF2B5EF4-FFF2-40B4-BE49-F238E27FC236}">
                <a16:creationId xmlns:a16="http://schemas.microsoft.com/office/drawing/2014/main" id="{1F00FC8F-7C4C-8398-3EA6-EC7EEB902E82}"/>
              </a:ext>
            </a:extLst>
          </p:cNvPr>
          <p:cNvSpPr txBox="1"/>
          <p:nvPr/>
        </p:nvSpPr>
        <p:spPr>
          <a:xfrm>
            <a:off x="1216444" y="716509"/>
            <a:ext cx="6790642" cy="569387"/>
          </a:xfrm>
          <a:prstGeom prst="rect">
            <a:avLst/>
          </a:prstGeom>
          <a:noFill/>
        </p:spPr>
        <p:txBody>
          <a:bodyPr wrap="none" rtlCol="0">
            <a:spAutoFit/>
          </a:bodyPr>
          <a:lstStyle/>
          <a:p>
            <a:r>
              <a:rPr lang="fr-FR" sz="3100" dirty="0">
                <a:solidFill>
                  <a:schemeClr val="dk1"/>
                </a:solidFill>
                <a:latin typeface="Golos Text"/>
                <a:cs typeface="Golos Text"/>
                <a:sym typeface="Golos Text"/>
              </a:rPr>
              <a:t>C'est quoi la gestion des données?</a:t>
            </a:r>
            <a:endParaRPr lang="en-US" dirty="0"/>
          </a:p>
        </p:txBody>
      </p:sp>
      <p:sp>
        <p:nvSpPr>
          <p:cNvPr id="5" name="Slide Number Placeholder 4">
            <a:extLst>
              <a:ext uri="{FF2B5EF4-FFF2-40B4-BE49-F238E27FC236}">
                <a16:creationId xmlns:a16="http://schemas.microsoft.com/office/drawing/2014/main" id="{BEA2E09D-EC06-9EB1-4931-2A3C128B559D}"/>
              </a:ext>
            </a:extLst>
          </p:cNvPr>
          <p:cNvSpPr>
            <a:spLocks noGrp="1"/>
          </p:cNvSpPr>
          <p:nvPr>
            <p:ph type="sldNum" sz="quarter" idx="10"/>
          </p:nvPr>
        </p:nvSpPr>
        <p:spPr/>
        <p:txBody>
          <a:bodyPr/>
          <a:lstStyle/>
          <a:p>
            <a:fld id="{0D59BC5E-2E1A-4B91-89C3-2B85667CDE1A}" type="slidenum">
              <a:rPr lang="en-US" smtClean="0"/>
              <a:t>4</a:t>
            </a:fld>
            <a:endParaRPr lang="en-US" dirty="0"/>
          </a:p>
        </p:txBody>
      </p:sp>
    </p:spTree>
    <p:extLst>
      <p:ext uri="{BB962C8B-B14F-4D97-AF65-F5344CB8AC3E}">
        <p14:creationId xmlns:p14="http://schemas.microsoft.com/office/powerpoint/2010/main" val="3390793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63" name="Google Shape;663;p65"/>
          <p:cNvSpPr txBox="1">
            <a:spLocks noGrp="1"/>
          </p:cNvSpPr>
          <p:nvPr>
            <p:ph type="title"/>
          </p:nvPr>
        </p:nvSpPr>
        <p:spPr>
          <a:xfrm>
            <a:off x="2926234" y="688223"/>
            <a:ext cx="4510831" cy="80620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Collecte</a:t>
            </a:r>
            <a:r>
              <a:rPr lang="en-US" dirty="0"/>
              <a:t> des Données:</a:t>
            </a:r>
            <a:endParaRPr dirty="0"/>
          </a:p>
        </p:txBody>
      </p:sp>
      <p:sp>
        <p:nvSpPr>
          <p:cNvPr id="664" name="Google Shape;664;p65"/>
          <p:cNvSpPr txBox="1">
            <a:spLocks noGrp="1"/>
          </p:cNvSpPr>
          <p:nvPr>
            <p:ph type="subTitle" idx="1"/>
          </p:nvPr>
        </p:nvSpPr>
        <p:spPr>
          <a:xfrm>
            <a:off x="1442162" y="1890767"/>
            <a:ext cx="7219665" cy="114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Lorsqu'on parle de collecte des données, on se concentre sur la façon dont on rassemble ces informations importantes. Cela implique d'utiliser différents outils, comme des capteurs ou des modèles numériques. Ensuite, pour que tout le monde puisse bien comprendre ces données, on les décrit avec des détails supplémentaires appelés métadonnées. On utilise également des listes de mots spéciaux pour être sûr que tout le monde parle le même langage. En résumé, la collection des données consiste à réunir des informations importantes, à les décrire clairement et à les garder en sécurité pour que tout le monde puisse les utiliser.</a:t>
            </a:r>
          </a:p>
        </p:txBody>
      </p:sp>
      <p:sp>
        <p:nvSpPr>
          <p:cNvPr id="2" name="Slide Number Placeholder 1">
            <a:extLst>
              <a:ext uri="{FF2B5EF4-FFF2-40B4-BE49-F238E27FC236}">
                <a16:creationId xmlns:a16="http://schemas.microsoft.com/office/drawing/2014/main" id="{D1890AD3-06EB-AAC1-F17B-5CD6ECC6D860}"/>
              </a:ext>
            </a:extLst>
          </p:cNvPr>
          <p:cNvSpPr>
            <a:spLocks noGrp="1"/>
          </p:cNvSpPr>
          <p:nvPr>
            <p:ph type="sldNum" sz="quarter" idx="10"/>
          </p:nvPr>
        </p:nvSpPr>
        <p:spPr/>
        <p:txBody>
          <a:bodyPr/>
          <a:lstStyle/>
          <a:p>
            <a:fld id="{0D59BC5E-2E1A-4B91-89C3-2B85667CDE1A}" type="slidenum">
              <a:rPr lang="en-US" smtClean="0"/>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63" name="Google Shape;663;p65"/>
          <p:cNvSpPr txBox="1">
            <a:spLocks noGrp="1"/>
          </p:cNvSpPr>
          <p:nvPr>
            <p:ph type="title"/>
          </p:nvPr>
        </p:nvSpPr>
        <p:spPr>
          <a:xfrm>
            <a:off x="2287582" y="742099"/>
            <a:ext cx="5138626" cy="65608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Traitement des Données :</a:t>
            </a:r>
            <a:endParaRPr dirty="0"/>
          </a:p>
        </p:txBody>
      </p:sp>
      <p:sp>
        <p:nvSpPr>
          <p:cNvPr id="664" name="Google Shape;664;p65"/>
          <p:cNvSpPr txBox="1">
            <a:spLocks noGrp="1"/>
          </p:cNvSpPr>
          <p:nvPr>
            <p:ph type="subTitle" idx="1"/>
          </p:nvPr>
        </p:nvSpPr>
        <p:spPr>
          <a:xfrm>
            <a:off x="905584" y="1937647"/>
            <a:ext cx="7864523" cy="1670544"/>
          </a:xfrm>
          <a:prstGeom prst="rect">
            <a:avLst/>
          </a:prstGeom>
        </p:spPr>
        <p:txBody>
          <a:bodyPr spcFirstLastPara="1" wrap="square" lIns="91425" tIns="91425" rIns="91425" bIns="91425" anchor="t" anchorCtr="0">
            <a:noAutofit/>
          </a:bodyPr>
          <a:lstStyle/>
          <a:p>
            <a:r>
              <a:rPr lang="fr-FR" dirty="0">
                <a:solidFill>
                  <a:srgbClr val="252525"/>
                </a:solidFill>
                <a:effectLst/>
              </a:rPr>
              <a:t>	Après avoir collecté toutes ces infos, la phase suivante, qu'on appelle le "</a:t>
            </a:r>
            <a:r>
              <a:rPr lang="fr-FR" dirty="0"/>
              <a:t> Traitement </a:t>
            </a:r>
            <a:r>
              <a:rPr lang="fr-FR" dirty="0">
                <a:solidFill>
                  <a:srgbClr val="252525"/>
                </a:solidFill>
                <a:effectLst/>
              </a:rPr>
              <a:t>", est un peu comme faire du tri et se préparer pour une analyse approfondie. On regroupe, choisit les informations importantes parmi tout ce qu'on a, puis on les organise de manière à ce que tout le monde puisse les comprendre.</a:t>
            </a:r>
          </a:p>
        </p:txBody>
      </p:sp>
      <p:sp>
        <p:nvSpPr>
          <p:cNvPr id="2" name="Slide Number Placeholder 1">
            <a:extLst>
              <a:ext uri="{FF2B5EF4-FFF2-40B4-BE49-F238E27FC236}">
                <a16:creationId xmlns:a16="http://schemas.microsoft.com/office/drawing/2014/main" id="{1E2E5200-679C-CCC3-0388-059B88D224A7}"/>
              </a:ext>
            </a:extLst>
          </p:cNvPr>
          <p:cNvSpPr>
            <a:spLocks noGrp="1"/>
          </p:cNvSpPr>
          <p:nvPr>
            <p:ph type="sldNum" sz="quarter" idx="10"/>
          </p:nvPr>
        </p:nvSpPr>
        <p:spPr/>
        <p:txBody>
          <a:bodyPr/>
          <a:lstStyle/>
          <a:p>
            <a:fld id="{0D59BC5E-2E1A-4B91-89C3-2B85667CDE1A}" type="slidenum">
              <a:rPr lang="en-US" smtClean="0"/>
              <a:t>6</a:t>
            </a:fld>
            <a:endParaRPr lang="en-US" dirty="0"/>
          </a:p>
        </p:txBody>
      </p:sp>
    </p:spTree>
    <p:extLst>
      <p:ext uri="{BB962C8B-B14F-4D97-AF65-F5344CB8AC3E}">
        <p14:creationId xmlns:p14="http://schemas.microsoft.com/office/powerpoint/2010/main" val="1692115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63" name="Google Shape;663;p65"/>
          <p:cNvSpPr txBox="1">
            <a:spLocks noGrp="1"/>
          </p:cNvSpPr>
          <p:nvPr>
            <p:ph type="title"/>
          </p:nvPr>
        </p:nvSpPr>
        <p:spPr>
          <a:xfrm>
            <a:off x="2853964" y="742099"/>
            <a:ext cx="4379349" cy="65608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Analyse des Données:</a:t>
            </a:r>
            <a:endParaRPr dirty="0"/>
          </a:p>
        </p:txBody>
      </p:sp>
      <p:sp>
        <p:nvSpPr>
          <p:cNvPr id="664" name="Google Shape;664;p65"/>
          <p:cNvSpPr txBox="1">
            <a:spLocks noGrp="1"/>
          </p:cNvSpPr>
          <p:nvPr>
            <p:ph type="subTitle" idx="1"/>
          </p:nvPr>
        </p:nvSpPr>
        <p:spPr>
          <a:xfrm>
            <a:off x="924634" y="1758456"/>
            <a:ext cx="7864523" cy="2642945"/>
          </a:xfrm>
          <a:prstGeom prst="rect">
            <a:avLst/>
          </a:prstGeom>
        </p:spPr>
        <p:txBody>
          <a:bodyPr spcFirstLastPara="1" wrap="square" lIns="91425" tIns="91425" rIns="91425" bIns="91425" anchor="t" anchorCtr="0">
            <a:noAutofit/>
          </a:bodyPr>
          <a:lstStyle/>
          <a:p>
            <a:r>
              <a:rPr lang="fr-FR" dirty="0">
                <a:solidFill>
                  <a:srgbClr val="252525"/>
                </a:solidFill>
                <a:effectLst/>
              </a:rPr>
              <a:t>Derrière le terme “analyser” s’entend l’extraction de l’information des données le plus souvent par l’utilisation de puissance de calcul. Cela recouvre de nombreux types de techniques (calcul intensif, traitement statistique, machine </a:t>
            </a:r>
            <a:r>
              <a:rPr lang="fr-FR" dirty="0" err="1">
                <a:solidFill>
                  <a:srgbClr val="252525"/>
                </a:solidFill>
                <a:effectLst/>
              </a:rPr>
              <a:t>learning</a:t>
            </a:r>
            <a:r>
              <a:rPr lang="fr-FR" dirty="0">
                <a:solidFill>
                  <a:srgbClr val="252525"/>
                </a:solidFill>
                <a:effectLst/>
              </a:rPr>
              <a:t>, visualisation …), et nécessite également des plateformes adaptées.</a:t>
            </a:r>
          </a:p>
          <a:p>
            <a:endParaRPr lang="fr-FR" dirty="0">
              <a:solidFill>
                <a:srgbClr val="252525"/>
              </a:solidFill>
              <a:effectLst/>
            </a:endParaRPr>
          </a:p>
          <a:p>
            <a:r>
              <a:rPr lang="fr-FR" dirty="0">
                <a:solidFill>
                  <a:srgbClr val="252525"/>
                </a:solidFill>
                <a:effectLst/>
              </a:rPr>
              <a:t>Cette étape du cycle de vie de nombreuses données impose que ces données soient exploitables, c’est-à-dire bien organisées, dans des formats adaptés à l’analyse envisagée, de façon à pouvoir leur appliquer des traitements automatisés.</a:t>
            </a:r>
          </a:p>
        </p:txBody>
      </p:sp>
      <p:sp>
        <p:nvSpPr>
          <p:cNvPr id="2" name="Slide Number Placeholder 1">
            <a:extLst>
              <a:ext uri="{FF2B5EF4-FFF2-40B4-BE49-F238E27FC236}">
                <a16:creationId xmlns:a16="http://schemas.microsoft.com/office/drawing/2014/main" id="{E831F3A3-4063-75A1-251B-1404DDF8669C}"/>
              </a:ext>
            </a:extLst>
          </p:cNvPr>
          <p:cNvSpPr>
            <a:spLocks noGrp="1"/>
          </p:cNvSpPr>
          <p:nvPr>
            <p:ph type="sldNum" sz="quarter" idx="10"/>
          </p:nvPr>
        </p:nvSpPr>
        <p:spPr/>
        <p:txBody>
          <a:bodyPr/>
          <a:lstStyle/>
          <a:p>
            <a:fld id="{0D59BC5E-2E1A-4B91-89C3-2B85667CDE1A}" type="slidenum">
              <a:rPr lang="en-US" smtClean="0"/>
              <a:t>7</a:t>
            </a:fld>
            <a:endParaRPr lang="en-US" dirty="0"/>
          </a:p>
        </p:txBody>
      </p:sp>
    </p:spTree>
    <p:extLst>
      <p:ext uri="{BB962C8B-B14F-4D97-AF65-F5344CB8AC3E}">
        <p14:creationId xmlns:p14="http://schemas.microsoft.com/office/powerpoint/2010/main" val="263784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63" name="Google Shape;663;p65"/>
          <p:cNvSpPr txBox="1">
            <a:spLocks noGrp="1"/>
          </p:cNvSpPr>
          <p:nvPr>
            <p:ph type="title"/>
          </p:nvPr>
        </p:nvSpPr>
        <p:spPr>
          <a:xfrm>
            <a:off x="1206473" y="531274"/>
            <a:ext cx="7323378" cy="744792"/>
          </a:xfrm>
          <a:prstGeom prst="rect">
            <a:avLst/>
          </a:prstGeom>
        </p:spPr>
        <p:txBody>
          <a:bodyPr spcFirstLastPara="1" wrap="square" lIns="91425" tIns="91425" rIns="91425" bIns="91425" anchor="t" anchorCtr="0">
            <a:noAutofit/>
          </a:bodyPr>
          <a:lstStyle/>
          <a:p>
            <a:r>
              <a:rPr lang="en-US" dirty="0"/>
              <a:t>Stockage et </a:t>
            </a:r>
            <a:r>
              <a:rPr lang="fr-FR" dirty="0"/>
              <a:t>Sécurité des Données :</a:t>
            </a:r>
            <a:endParaRPr lang="en-US" dirty="0"/>
          </a:p>
        </p:txBody>
      </p:sp>
      <p:sp>
        <p:nvSpPr>
          <p:cNvPr id="664" name="Google Shape;664;p65"/>
          <p:cNvSpPr txBox="1">
            <a:spLocks noGrp="1"/>
          </p:cNvSpPr>
          <p:nvPr>
            <p:ph type="subTitle" idx="1"/>
          </p:nvPr>
        </p:nvSpPr>
        <p:spPr>
          <a:xfrm>
            <a:off x="1087299" y="1699847"/>
            <a:ext cx="6882994" cy="3295233"/>
          </a:xfrm>
          <a:prstGeom prst="rect">
            <a:avLst/>
          </a:prstGeom>
        </p:spPr>
        <p:txBody>
          <a:bodyPr spcFirstLastPara="1" wrap="square" lIns="91425" tIns="91425" rIns="91425" bIns="91425" anchor="t" anchorCtr="0">
            <a:noAutofit/>
          </a:bodyPr>
          <a:lstStyle/>
          <a:p>
            <a:pPr marL="0" marR="0">
              <a:lnSpc>
                <a:spcPct val="107000"/>
              </a:lnSpc>
              <a:spcBef>
                <a:spcPts val="0"/>
              </a:spcBef>
              <a:spcAft>
                <a:spcPts val="800"/>
              </a:spcAft>
            </a:pPr>
            <a:r>
              <a:rPr lang="fr-FR" dirty="0"/>
              <a:t> C’est l’étape première qui consiste à déposer les données sur un support numérique pour les rendre accessibles. Cela peut être un ordinateur personnel, un disque partagé ou tout autre organe de dépôt. Le stockage permet d’assurer la continuité de l’exploitation sur du court terme. A ce stade, la donnée n’est ni sauvegardée et ni sécurisée.</a:t>
            </a:r>
          </a:p>
          <a:p>
            <a:pPr marL="0" marR="0">
              <a:lnSpc>
                <a:spcPct val="107000"/>
              </a:lnSpc>
              <a:spcBef>
                <a:spcPts val="0"/>
              </a:spcBef>
              <a:spcAft>
                <a:spcPts val="800"/>
              </a:spcAft>
            </a:pPr>
            <a:r>
              <a:rPr lang="fr-FR" dirty="0"/>
              <a:t>La sécurité des données est essentielle dans la recherche scientifique, assurant l'intégrité des informations, préservant la confiance et la crédibilité, respectant les normes éthiques, garantissant la conformité aux réglementations, prévenant le vol intellectuel, facilitant la collaboration, réduisant les risques de pertes de données, encourageant l'innovation et assurant la traçabilité et la reproductibilité des résultats. Cela crée un environnement fiable et éthique, propice à l'avancement de la recherche et à la confiance du public..</a:t>
            </a:r>
            <a:endParaRPr lang="en-US" dirty="0"/>
          </a:p>
        </p:txBody>
      </p:sp>
      <p:sp>
        <p:nvSpPr>
          <p:cNvPr id="2" name="Slide Number Placeholder 1">
            <a:extLst>
              <a:ext uri="{FF2B5EF4-FFF2-40B4-BE49-F238E27FC236}">
                <a16:creationId xmlns:a16="http://schemas.microsoft.com/office/drawing/2014/main" id="{F77971D4-C24C-3400-E609-9138D3CC9F74}"/>
              </a:ext>
            </a:extLst>
          </p:cNvPr>
          <p:cNvSpPr>
            <a:spLocks noGrp="1"/>
          </p:cNvSpPr>
          <p:nvPr>
            <p:ph type="sldNum" sz="quarter" idx="10"/>
          </p:nvPr>
        </p:nvSpPr>
        <p:spPr/>
        <p:txBody>
          <a:bodyPr/>
          <a:lstStyle/>
          <a:p>
            <a:fld id="{0D59BC5E-2E1A-4B91-89C3-2B85667CDE1A}" type="slidenum">
              <a:rPr lang="en-US" smtClean="0"/>
              <a:t>8</a:t>
            </a:fld>
            <a:endParaRPr lang="en-US" dirty="0"/>
          </a:p>
        </p:txBody>
      </p:sp>
    </p:spTree>
    <p:extLst>
      <p:ext uri="{BB962C8B-B14F-4D97-AF65-F5344CB8AC3E}">
        <p14:creationId xmlns:p14="http://schemas.microsoft.com/office/powerpoint/2010/main" val="4193887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63" name="Google Shape;663;p65"/>
          <p:cNvSpPr txBox="1">
            <a:spLocks noGrp="1"/>
          </p:cNvSpPr>
          <p:nvPr>
            <p:ph type="title"/>
          </p:nvPr>
        </p:nvSpPr>
        <p:spPr>
          <a:xfrm>
            <a:off x="3067808" y="776935"/>
            <a:ext cx="3795430" cy="656081"/>
          </a:xfrm>
          <a:prstGeom prst="rect">
            <a:avLst/>
          </a:prstGeom>
        </p:spPr>
        <p:txBody>
          <a:bodyPr spcFirstLastPara="1" wrap="square" lIns="91425" tIns="91425" rIns="91425" bIns="91425" anchor="t" anchorCtr="0">
            <a:noAutofit/>
          </a:bodyPr>
          <a:lstStyle/>
          <a:p>
            <a:r>
              <a:rPr lang="en-US" dirty="0" err="1"/>
              <a:t>Publier</a:t>
            </a:r>
            <a:r>
              <a:rPr lang="en-US" dirty="0"/>
              <a:t> et diffuser:</a:t>
            </a:r>
          </a:p>
        </p:txBody>
      </p:sp>
      <p:sp>
        <p:nvSpPr>
          <p:cNvPr id="664" name="Google Shape;664;p65"/>
          <p:cNvSpPr txBox="1">
            <a:spLocks noGrp="1"/>
          </p:cNvSpPr>
          <p:nvPr>
            <p:ph type="subTitle" idx="1"/>
          </p:nvPr>
        </p:nvSpPr>
        <p:spPr>
          <a:xfrm>
            <a:off x="2131352" y="2150224"/>
            <a:ext cx="5668343" cy="1143600"/>
          </a:xfrm>
          <a:prstGeom prst="rect">
            <a:avLst/>
          </a:prstGeom>
        </p:spPr>
        <p:txBody>
          <a:bodyPr spcFirstLastPara="1" wrap="square" lIns="91425" tIns="91425" rIns="91425" bIns="91425" anchor="t" anchorCtr="0">
            <a:noAutofit/>
          </a:bodyPr>
          <a:lstStyle/>
          <a:p>
            <a:pPr marL="0" marR="0">
              <a:lnSpc>
                <a:spcPct val="107000"/>
              </a:lnSpc>
              <a:spcBef>
                <a:spcPts val="0"/>
              </a:spcBef>
              <a:spcAft>
                <a:spcPts val="800"/>
              </a:spcAft>
            </a:pPr>
            <a:r>
              <a:rPr lang="fr-FR" dirty="0"/>
              <a:t>Cette dernière étape du cycle de vie des données représente la finalité de toute une politique de gestion de données, puisqu’elle vise, dans un contexte de Science ouverte, à publier et à diffuser les données de manière à ce qu’elles soient correctement faciles à trouver, accessibles et surtout … “réutilisables”, selon des formats ouverts et des processus interopérables.</a:t>
            </a:r>
            <a:endParaRPr lang="en-US" dirty="0"/>
          </a:p>
        </p:txBody>
      </p:sp>
      <p:sp>
        <p:nvSpPr>
          <p:cNvPr id="2" name="Slide Number Placeholder 1">
            <a:extLst>
              <a:ext uri="{FF2B5EF4-FFF2-40B4-BE49-F238E27FC236}">
                <a16:creationId xmlns:a16="http://schemas.microsoft.com/office/drawing/2014/main" id="{ACA422DB-F7A8-2293-F372-DE0561F69A04}"/>
              </a:ext>
            </a:extLst>
          </p:cNvPr>
          <p:cNvSpPr>
            <a:spLocks noGrp="1"/>
          </p:cNvSpPr>
          <p:nvPr>
            <p:ph type="sldNum" sz="quarter" idx="10"/>
          </p:nvPr>
        </p:nvSpPr>
        <p:spPr/>
        <p:txBody>
          <a:bodyPr/>
          <a:lstStyle/>
          <a:p>
            <a:fld id="{0D59BC5E-2E1A-4B91-89C3-2B85667CDE1A}" type="slidenum">
              <a:rPr lang="en-US" smtClean="0"/>
              <a:t>9</a:t>
            </a:fld>
            <a:endParaRPr lang="en-US" dirty="0"/>
          </a:p>
        </p:txBody>
      </p:sp>
    </p:spTree>
    <p:extLst>
      <p:ext uri="{BB962C8B-B14F-4D97-AF65-F5344CB8AC3E}">
        <p14:creationId xmlns:p14="http://schemas.microsoft.com/office/powerpoint/2010/main" val="2184441255"/>
      </p:ext>
    </p:extLst>
  </p:cSld>
  <p:clrMapOvr>
    <a:masterClrMapping/>
  </p:clrMapOvr>
</p:sld>
</file>

<file path=ppt/theme/theme1.xml><?xml version="1.0" encoding="utf-8"?>
<a:theme xmlns:a="http://schemas.openxmlformats.org/drawingml/2006/main" name="Formulating a Research Problem for University Students by Slidesgo">
  <a:themeElements>
    <a:clrScheme name="Simple Light">
      <a:dk1>
        <a:srgbClr val="0A0A0A"/>
      </a:dk1>
      <a:lt1>
        <a:srgbClr val="F9F9F9"/>
      </a:lt1>
      <a:dk2>
        <a:srgbClr val="DDDDDD"/>
      </a:dk2>
      <a:lt2>
        <a:srgbClr val="B3B4B3"/>
      </a:lt2>
      <a:accent1>
        <a:srgbClr val="878887"/>
      </a:accent1>
      <a:accent2>
        <a:srgbClr val="5F6160"/>
      </a:accent2>
      <a:accent3>
        <a:srgbClr val="FFFFFF"/>
      </a:accent3>
      <a:accent4>
        <a:srgbClr val="FFFFFF"/>
      </a:accent4>
      <a:accent5>
        <a:srgbClr val="FFFFFF"/>
      </a:accent5>
      <a:accent6>
        <a:srgbClr val="FFFFFF"/>
      </a:accent6>
      <a:hlink>
        <a:srgbClr val="0A0A0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541</TotalTime>
  <Words>1145</Words>
  <Application>Microsoft Office PowerPoint</Application>
  <PresentationFormat>On-screen Show (16:9)</PresentationFormat>
  <Paragraphs>89</Paragraphs>
  <Slides>18</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Chivo</vt:lpstr>
      <vt:lpstr>Golos Text</vt:lpstr>
      <vt:lpstr>Red Hat Display</vt:lpstr>
      <vt:lpstr>Golos Text SemiBold</vt:lpstr>
      <vt:lpstr>Commissioner</vt:lpstr>
      <vt:lpstr>Courier New</vt:lpstr>
      <vt:lpstr>Arial</vt:lpstr>
      <vt:lpstr>Formulating a Research Problem for University Students by Slidesgo</vt:lpstr>
      <vt:lpstr>Gestion des Données et des Références dans la Recherche Scientifique</vt:lpstr>
      <vt:lpstr>Plan</vt:lpstr>
      <vt:lpstr>Gestion des Données de Recherche :</vt:lpstr>
      <vt:lpstr>PowerPoint Presentation</vt:lpstr>
      <vt:lpstr>Collecte des Données:</vt:lpstr>
      <vt:lpstr>Traitement des Données :</vt:lpstr>
      <vt:lpstr>Analyse des Données:</vt:lpstr>
      <vt:lpstr>Stockage et Sécurité des Données :</vt:lpstr>
      <vt:lpstr>Publier et diffuser:</vt:lpstr>
      <vt:lpstr>Gestion des Références Bibliographiques</vt:lpstr>
      <vt:lpstr>Collecte des Références:</vt:lpstr>
      <vt:lpstr>Citation dans les Publications</vt:lpstr>
      <vt:lpstr>Organisation des Références:</vt:lpstr>
      <vt:lpstr>Outils et Technologies:</vt:lpstr>
      <vt:lpstr>Langage de Programmation:</vt:lpstr>
      <vt:lpstr>Gestionnaires Bibliographiques:</vt:lpstr>
      <vt:lpstr>Défis et Solutions: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des Données et des Références dans la Recherche Scientifique</dc:title>
  <dc:creator>Brahim Taoufyq</dc:creator>
  <cp:lastModifiedBy>BRAHIM TAOUFYQ</cp:lastModifiedBy>
  <cp:revision>12</cp:revision>
  <dcterms:modified xsi:type="dcterms:W3CDTF">2024-02-20T11:09:08Z</dcterms:modified>
</cp:coreProperties>
</file>