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70" r:id="rId7"/>
    <p:sldId id="262" r:id="rId8"/>
    <p:sldId id="271" r:id="rId9"/>
    <p:sldId id="265" r:id="rId10"/>
    <p:sldId id="264" r:id="rId11"/>
    <p:sldId id="266" r:id="rId12"/>
    <p:sldId id="268" r:id="rId13"/>
  </p:sldIdLst>
  <p:sldSz cx="13716000" cy="7708900"/>
  <p:notesSz cx="13716000" cy="77089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15"/>
    <p:restoredTop sz="94675"/>
  </p:normalViewPr>
  <p:slideViewPr>
    <p:cSldViewPr>
      <p:cViewPr>
        <p:scale>
          <a:sx n="96" d="100"/>
          <a:sy n="96" d="100"/>
        </p:scale>
        <p:origin x="1096" y="2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FE7A2-5B95-FC4C-99C0-0758EEA667FD}"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fr-FR"/>
        </a:p>
      </dgm:t>
    </dgm:pt>
    <dgm:pt modelId="{1E7F07A8-6EB6-284F-82A8-7EF2E09726D4}" type="pres">
      <dgm:prSet presAssocID="{51CFE7A2-5B95-FC4C-99C0-0758EEA667FD}" presName="Name0" presStyleCnt="0">
        <dgm:presLayoutVars>
          <dgm:chMax val="7"/>
          <dgm:dir/>
          <dgm:animLvl val="lvl"/>
          <dgm:resizeHandles val="exact"/>
        </dgm:presLayoutVars>
      </dgm:prSet>
      <dgm:spPr/>
    </dgm:pt>
  </dgm:ptLst>
  <dgm:cxnLst>
    <dgm:cxn modelId="{38665BE1-8E29-AF4A-B825-FC37F927621B}" type="presOf" srcId="{51CFE7A2-5B95-FC4C-99C0-0758EEA667FD}" destId="{1E7F07A8-6EB6-284F-82A8-7EF2E09726D4}"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28700" y="2389759"/>
            <a:ext cx="11658600" cy="1618869"/>
          </a:xfrm>
          <a:prstGeom prst="rect">
            <a:avLst/>
          </a:prstGeom>
        </p:spPr>
        <p:txBody>
          <a:bodyPr wrap="square" lIns="0" tIns="0" rIns="0" bIns="0">
            <a:spAutoFit/>
          </a:bodyPr>
          <a:lstStyle>
            <a:lvl1pPr>
              <a:defRPr sz="2550" b="1" i="0">
                <a:solidFill>
                  <a:srgbClr val="BAAB8B"/>
                </a:solidFill>
                <a:latin typeface="Trebuchet MS"/>
                <a:cs typeface="Trebuchet MS"/>
              </a:defRPr>
            </a:lvl1pPr>
          </a:lstStyle>
          <a:p>
            <a:endParaRPr/>
          </a:p>
        </p:txBody>
      </p:sp>
      <p:sp>
        <p:nvSpPr>
          <p:cNvPr id="3" name="Holder 3"/>
          <p:cNvSpPr>
            <a:spLocks noGrp="1"/>
          </p:cNvSpPr>
          <p:nvPr>
            <p:ph type="subTitle" idx="4"/>
          </p:nvPr>
        </p:nvSpPr>
        <p:spPr>
          <a:xfrm>
            <a:off x="2057400" y="4316984"/>
            <a:ext cx="9601200" cy="1927225"/>
          </a:xfrm>
          <a:prstGeom prst="rect">
            <a:avLst/>
          </a:prstGeom>
        </p:spPr>
        <p:txBody>
          <a:bodyPr wrap="square" lIns="0" tIns="0" rIns="0" bIns="0">
            <a:spAutoFit/>
          </a:bodyPr>
          <a:lstStyle>
            <a:lvl1pPr>
              <a:defRPr sz="1400" b="0" i="0">
                <a:solidFill>
                  <a:srgbClr val="2E2E3C"/>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1" i="0">
                <a:solidFill>
                  <a:srgbClr val="BAAB8B"/>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400" b="0" i="0">
                <a:solidFill>
                  <a:srgbClr val="2E2E3C"/>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1" i="0">
                <a:solidFill>
                  <a:srgbClr val="BAAB8B"/>
                </a:solidFill>
                <a:latin typeface="Trebuchet MS"/>
                <a:cs typeface="Trebuchet MS"/>
              </a:defRPr>
            </a:lvl1pPr>
          </a:lstStyle>
          <a:p>
            <a:endParaRPr/>
          </a:p>
        </p:txBody>
      </p:sp>
      <p:sp>
        <p:nvSpPr>
          <p:cNvPr id="3" name="Holder 3"/>
          <p:cNvSpPr>
            <a:spLocks noGrp="1"/>
          </p:cNvSpPr>
          <p:nvPr>
            <p:ph sz="half" idx="2"/>
          </p:nvPr>
        </p:nvSpPr>
        <p:spPr>
          <a:xfrm>
            <a:off x="685800" y="1773047"/>
            <a:ext cx="5966460" cy="508787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063740" y="1773047"/>
            <a:ext cx="5966460" cy="508787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3716000" cy="7708265"/>
          </a:xfrm>
          <a:custGeom>
            <a:avLst/>
            <a:gdLst/>
            <a:ahLst/>
            <a:cxnLst/>
            <a:rect l="l" t="t" r="r" b="b"/>
            <a:pathLst>
              <a:path w="13716000" h="7708265">
                <a:moveTo>
                  <a:pt x="13715999" y="7708106"/>
                </a:moveTo>
                <a:lnTo>
                  <a:pt x="0" y="7708106"/>
                </a:lnTo>
                <a:lnTo>
                  <a:pt x="0" y="0"/>
                </a:lnTo>
                <a:lnTo>
                  <a:pt x="13715999" y="0"/>
                </a:lnTo>
                <a:lnTo>
                  <a:pt x="13715999" y="7708106"/>
                </a:lnTo>
                <a:close/>
              </a:path>
            </a:pathLst>
          </a:custGeom>
          <a:solidFill>
            <a:srgbClr val="FEF9F1"/>
          </a:solidFill>
        </p:spPr>
        <p:txBody>
          <a:bodyPr wrap="square" lIns="0" tIns="0" rIns="0" bIns="0" rtlCol="0"/>
          <a:lstStyle/>
          <a:p>
            <a:endParaRPr/>
          </a:p>
        </p:txBody>
      </p:sp>
      <p:sp>
        <p:nvSpPr>
          <p:cNvPr id="17" name="bg object 17"/>
          <p:cNvSpPr/>
          <p:nvPr/>
        </p:nvSpPr>
        <p:spPr>
          <a:xfrm>
            <a:off x="0" y="0"/>
            <a:ext cx="15875" cy="24765"/>
          </a:xfrm>
          <a:custGeom>
            <a:avLst/>
            <a:gdLst/>
            <a:ahLst/>
            <a:cxnLst/>
            <a:rect l="l" t="t" r="r" b="b"/>
            <a:pathLst>
              <a:path w="15875" h="24765">
                <a:moveTo>
                  <a:pt x="0" y="24308"/>
                </a:moveTo>
                <a:lnTo>
                  <a:pt x="15875" y="0"/>
                </a:lnTo>
              </a:path>
            </a:pathLst>
          </a:custGeom>
          <a:ln w="42862">
            <a:solidFill>
              <a:srgbClr val="BAAB8B"/>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11803484" y="-21431"/>
            <a:ext cx="1203092" cy="7750968"/>
          </a:xfrm>
          <a:prstGeom prst="rect">
            <a:avLst/>
          </a:prstGeom>
        </p:spPr>
      </p:pic>
      <p:sp>
        <p:nvSpPr>
          <p:cNvPr id="19" name="bg object 19"/>
          <p:cNvSpPr/>
          <p:nvPr/>
        </p:nvSpPr>
        <p:spPr>
          <a:xfrm>
            <a:off x="0" y="0"/>
            <a:ext cx="3888104" cy="7708265"/>
          </a:xfrm>
          <a:custGeom>
            <a:avLst/>
            <a:gdLst/>
            <a:ahLst/>
            <a:cxnLst/>
            <a:rect l="l" t="t" r="r" b="b"/>
            <a:pathLst>
              <a:path w="3888104" h="7708265">
                <a:moveTo>
                  <a:pt x="534777" y="7708106"/>
                </a:moveTo>
                <a:lnTo>
                  <a:pt x="0" y="7708106"/>
                </a:lnTo>
                <a:lnTo>
                  <a:pt x="0" y="0"/>
                </a:lnTo>
                <a:lnTo>
                  <a:pt x="480712" y="0"/>
                </a:lnTo>
                <a:lnTo>
                  <a:pt x="523729" y="5573"/>
                </a:lnTo>
                <a:lnTo>
                  <a:pt x="570963" y="12284"/>
                </a:lnTo>
                <a:lnTo>
                  <a:pt x="618112" y="19574"/>
                </a:lnTo>
                <a:lnTo>
                  <a:pt x="665161" y="27441"/>
                </a:lnTo>
                <a:lnTo>
                  <a:pt x="712110" y="35884"/>
                </a:lnTo>
                <a:lnTo>
                  <a:pt x="758958" y="44905"/>
                </a:lnTo>
                <a:lnTo>
                  <a:pt x="805693" y="54499"/>
                </a:lnTo>
                <a:lnTo>
                  <a:pt x="852299" y="64665"/>
                </a:lnTo>
                <a:lnTo>
                  <a:pt x="898776" y="75402"/>
                </a:lnTo>
                <a:lnTo>
                  <a:pt x="945126" y="86710"/>
                </a:lnTo>
                <a:lnTo>
                  <a:pt x="991333" y="98586"/>
                </a:lnTo>
                <a:lnTo>
                  <a:pt x="1037384" y="111026"/>
                </a:lnTo>
                <a:lnTo>
                  <a:pt x="1083279" y="124031"/>
                </a:lnTo>
                <a:lnTo>
                  <a:pt x="1129018" y="137600"/>
                </a:lnTo>
                <a:lnTo>
                  <a:pt x="1174587" y="151728"/>
                </a:lnTo>
                <a:lnTo>
                  <a:pt x="1219972" y="166413"/>
                </a:lnTo>
                <a:lnTo>
                  <a:pt x="1265174" y="181654"/>
                </a:lnTo>
                <a:lnTo>
                  <a:pt x="1310192" y="197451"/>
                </a:lnTo>
                <a:lnTo>
                  <a:pt x="1355013" y="213799"/>
                </a:lnTo>
                <a:lnTo>
                  <a:pt x="1399623" y="230693"/>
                </a:lnTo>
                <a:lnTo>
                  <a:pt x="1444022" y="248134"/>
                </a:lnTo>
                <a:lnTo>
                  <a:pt x="1488211" y="266121"/>
                </a:lnTo>
                <a:lnTo>
                  <a:pt x="1532175" y="284648"/>
                </a:lnTo>
                <a:lnTo>
                  <a:pt x="1575903" y="303711"/>
                </a:lnTo>
                <a:lnTo>
                  <a:pt x="1619393" y="323309"/>
                </a:lnTo>
                <a:lnTo>
                  <a:pt x="1662645" y="343443"/>
                </a:lnTo>
                <a:lnTo>
                  <a:pt x="1705648" y="364105"/>
                </a:lnTo>
                <a:lnTo>
                  <a:pt x="1748387" y="385290"/>
                </a:lnTo>
                <a:lnTo>
                  <a:pt x="1790863" y="406999"/>
                </a:lnTo>
                <a:lnTo>
                  <a:pt x="1833076" y="429230"/>
                </a:lnTo>
                <a:lnTo>
                  <a:pt x="1875013" y="451977"/>
                </a:lnTo>
                <a:lnTo>
                  <a:pt x="1916661" y="475234"/>
                </a:lnTo>
                <a:lnTo>
                  <a:pt x="1958021" y="499001"/>
                </a:lnTo>
                <a:lnTo>
                  <a:pt x="1999092" y="523277"/>
                </a:lnTo>
                <a:lnTo>
                  <a:pt x="2039862" y="548055"/>
                </a:lnTo>
                <a:lnTo>
                  <a:pt x="2080319" y="573327"/>
                </a:lnTo>
                <a:lnTo>
                  <a:pt x="2120463" y="599095"/>
                </a:lnTo>
                <a:lnTo>
                  <a:pt x="2160293" y="625356"/>
                </a:lnTo>
                <a:lnTo>
                  <a:pt x="2199799" y="652105"/>
                </a:lnTo>
                <a:lnTo>
                  <a:pt x="2238967" y="679332"/>
                </a:lnTo>
                <a:lnTo>
                  <a:pt x="2277798" y="707038"/>
                </a:lnTo>
                <a:lnTo>
                  <a:pt x="2316292" y="735223"/>
                </a:lnTo>
                <a:lnTo>
                  <a:pt x="2354437" y="763877"/>
                </a:lnTo>
                <a:lnTo>
                  <a:pt x="2392222" y="792994"/>
                </a:lnTo>
                <a:lnTo>
                  <a:pt x="2429647" y="822571"/>
                </a:lnTo>
                <a:lnTo>
                  <a:pt x="2466712" y="852611"/>
                </a:lnTo>
                <a:lnTo>
                  <a:pt x="2503405" y="883103"/>
                </a:lnTo>
                <a:lnTo>
                  <a:pt x="2539716" y="914038"/>
                </a:lnTo>
                <a:lnTo>
                  <a:pt x="2575644" y="945417"/>
                </a:lnTo>
                <a:lnTo>
                  <a:pt x="2611190" y="977239"/>
                </a:lnTo>
                <a:lnTo>
                  <a:pt x="2646343" y="1009495"/>
                </a:lnTo>
                <a:lnTo>
                  <a:pt x="2681092" y="1042175"/>
                </a:lnTo>
                <a:lnTo>
                  <a:pt x="2715437" y="1075278"/>
                </a:lnTo>
                <a:lnTo>
                  <a:pt x="2749379" y="1108806"/>
                </a:lnTo>
                <a:lnTo>
                  <a:pt x="2782907" y="1142748"/>
                </a:lnTo>
                <a:lnTo>
                  <a:pt x="2816011" y="1177093"/>
                </a:lnTo>
                <a:lnTo>
                  <a:pt x="2848691" y="1211843"/>
                </a:lnTo>
                <a:lnTo>
                  <a:pt x="2880946" y="1246996"/>
                </a:lnTo>
                <a:lnTo>
                  <a:pt x="2912768" y="1282541"/>
                </a:lnTo>
                <a:lnTo>
                  <a:pt x="2944147" y="1318470"/>
                </a:lnTo>
                <a:lnTo>
                  <a:pt x="2975082" y="1354781"/>
                </a:lnTo>
                <a:lnTo>
                  <a:pt x="3005574" y="1391474"/>
                </a:lnTo>
                <a:lnTo>
                  <a:pt x="3035614" y="1428538"/>
                </a:lnTo>
                <a:lnTo>
                  <a:pt x="3065192" y="1465963"/>
                </a:lnTo>
                <a:lnTo>
                  <a:pt x="3094308" y="1503748"/>
                </a:lnTo>
                <a:lnTo>
                  <a:pt x="3122963" y="1541893"/>
                </a:lnTo>
                <a:lnTo>
                  <a:pt x="3151147" y="1580387"/>
                </a:lnTo>
                <a:lnTo>
                  <a:pt x="3178853" y="1619218"/>
                </a:lnTo>
                <a:lnTo>
                  <a:pt x="3206080" y="1658387"/>
                </a:lnTo>
                <a:lnTo>
                  <a:pt x="3232829" y="1697892"/>
                </a:lnTo>
                <a:lnTo>
                  <a:pt x="3259091" y="1737722"/>
                </a:lnTo>
                <a:lnTo>
                  <a:pt x="3284858" y="1777866"/>
                </a:lnTo>
                <a:lnTo>
                  <a:pt x="3310131" y="1818323"/>
                </a:lnTo>
                <a:lnTo>
                  <a:pt x="3334908" y="1859093"/>
                </a:lnTo>
                <a:lnTo>
                  <a:pt x="3359184" y="1900164"/>
                </a:lnTo>
                <a:lnTo>
                  <a:pt x="3382951" y="1941524"/>
                </a:lnTo>
                <a:lnTo>
                  <a:pt x="3406208" y="1983172"/>
                </a:lnTo>
                <a:lnTo>
                  <a:pt x="3428955" y="2025109"/>
                </a:lnTo>
                <a:lnTo>
                  <a:pt x="3451187" y="2067322"/>
                </a:lnTo>
                <a:lnTo>
                  <a:pt x="3472895" y="2109798"/>
                </a:lnTo>
                <a:lnTo>
                  <a:pt x="3494080" y="2152537"/>
                </a:lnTo>
                <a:lnTo>
                  <a:pt x="3514743" y="2195540"/>
                </a:lnTo>
                <a:lnTo>
                  <a:pt x="3534876" y="2238793"/>
                </a:lnTo>
                <a:lnTo>
                  <a:pt x="3554474" y="2282283"/>
                </a:lnTo>
                <a:lnTo>
                  <a:pt x="3573537" y="2326010"/>
                </a:lnTo>
                <a:lnTo>
                  <a:pt x="3592065" y="2369975"/>
                </a:lnTo>
                <a:lnTo>
                  <a:pt x="3610052" y="2414163"/>
                </a:lnTo>
                <a:lnTo>
                  <a:pt x="3627492" y="2458563"/>
                </a:lnTo>
                <a:lnTo>
                  <a:pt x="3644386" y="2503173"/>
                </a:lnTo>
                <a:lnTo>
                  <a:pt x="3660734" y="2547994"/>
                </a:lnTo>
                <a:lnTo>
                  <a:pt x="3676531" y="2593011"/>
                </a:lnTo>
                <a:lnTo>
                  <a:pt x="3691772" y="2638213"/>
                </a:lnTo>
                <a:lnTo>
                  <a:pt x="3706457" y="2683598"/>
                </a:lnTo>
                <a:lnTo>
                  <a:pt x="3720586" y="2729167"/>
                </a:lnTo>
                <a:lnTo>
                  <a:pt x="3734155" y="2774906"/>
                </a:lnTo>
                <a:lnTo>
                  <a:pt x="3747159" y="2820801"/>
                </a:lnTo>
                <a:lnTo>
                  <a:pt x="3759600" y="2866852"/>
                </a:lnTo>
                <a:lnTo>
                  <a:pt x="3771476" y="2913059"/>
                </a:lnTo>
                <a:lnTo>
                  <a:pt x="3782784" y="2959409"/>
                </a:lnTo>
                <a:lnTo>
                  <a:pt x="3793521" y="3005887"/>
                </a:lnTo>
                <a:lnTo>
                  <a:pt x="3803687" y="3052493"/>
                </a:lnTo>
                <a:lnTo>
                  <a:pt x="3813281" y="3099227"/>
                </a:lnTo>
                <a:lnTo>
                  <a:pt x="3822302" y="3146076"/>
                </a:lnTo>
                <a:lnTo>
                  <a:pt x="3830745" y="3193024"/>
                </a:lnTo>
                <a:lnTo>
                  <a:pt x="3838612" y="3240073"/>
                </a:lnTo>
                <a:lnTo>
                  <a:pt x="3845901" y="3287222"/>
                </a:lnTo>
                <a:lnTo>
                  <a:pt x="3852612" y="3334457"/>
                </a:lnTo>
                <a:lnTo>
                  <a:pt x="3858742" y="3381763"/>
                </a:lnTo>
                <a:lnTo>
                  <a:pt x="3864291" y="3429141"/>
                </a:lnTo>
                <a:lnTo>
                  <a:pt x="3869258" y="3476591"/>
                </a:lnTo>
                <a:lnTo>
                  <a:pt x="3873643" y="3524098"/>
                </a:lnTo>
                <a:lnTo>
                  <a:pt x="3877444" y="3571648"/>
                </a:lnTo>
                <a:lnTo>
                  <a:pt x="3880661" y="3619242"/>
                </a:lnTo>
                <a:lnTo>
                  <a:pt x="3883295" y="3666878"/>
                </a:lnTo>
                <a:lnTo>
                  <a:pt x="3885343" y="3714543"/>
                </a:lnTo>
                <a:lnTo>
                  <a:pt x="3886806" y="3762222"/>
                </a:lnTo>
                <a:lnTo>
                  <a:pt x="3887684" y="3809916"/>
                </a:lnTo>
                <a:lnTo>
                  <a:pt x="3887977" y="3857624"/>
                </a:lnTo>
                <a:lnTo>
                  <a:pt x="3887684" y="3905332"/>
                </a:lnTo>
                <a:lnTo>
                  <a:pt x="3886806" y="3953026"/>
                </a:lnTo>
                <a:lnTo>
                  <a:pt x="3885343" y="4000706"/>
                </a:lnTo>
                <a:lnTo>
                  <a:pt x="3883294" y="4048371"/>
                </a:lnTo>
                <a:lnTo>
                  <a:pt x="3880661" y="4096007"/>
                </a:lnTo>
                <a:lnTo>
                  <a:pt x="3877444" y="4143600"/>
                </a:lnTo>
                <a:lnTo>
                  <a:pt x="3873643" y="4191151"/>
                </a:lnTo>
                <a:lnTo>
                  <a:pt x="3869258" y="4238658"/>
                </a:lnTo>
                <a:lnTo>
                  <a:pt x="3864290" y="4286107"/>
                </a:lnTo>
                <a:lnTo>
                  <a:pt x="3858742" y="4333485"/>
                </a:lnTo>
                <a:lnTo>
                  <a:pt x="3852612" y="4380792"/>
                </a:lnTo>
                <a:lnTo>
                  <a:pt x="3845901" y="4428027"/>
                </a:lnTo>
                <a:lnTo>
                  <a:pt x="3838612" y="4475175"/>
                </a:lnTo>
                <a:lnTo>
                  <a:pt x="3830745" y="4522224"/>
                </a:lnTo>
                <a:lnTo>
                  <a:pt x="3822301" y="4569173"/>
                </a:lnTo>
                <a:lnTo>
                  <a:pt x="3813281" y="4616021"/>
                </a:lnTo>
                <a:lnTo>
                  <a:pt x="3803686" y="4662756"/>
                </a:lnTo>
                <a:lnTo>
                  <a:pt x="3793521" y="4709362"/>
                </a:lnTo>
                <a:lnTo>
                  <a:pt x="3782784" y="4755840"/>
                </a:lnTo>
                <a:lnTo>
                  <a:pt x="3771476" y="4802189"/>
                </a:lnTo>
                <a:lnTo>
                  <a:pt x="3759600" y="4848396"/>
                </a:lnTo>
                <a:lnTo>
                  <a:pt x="3747159" y="4894448"/>
                </a:lnTo>
                <a:lnTo>
                  <a:pt x="3734155" y="4940343"/>
                </a:lnTo>
                <a:lnTo>
                  <a:pt x="3720586" y="4986081"/>
                </a:lnTo>
                <a:lnTo>
                  <a:pt x="3706457" y="5031650"/>
                </a:lnTo>
                <a:lnTo>
                  <a:pt x="3691772" y="5077036"/>
                </a:lnTo>
                <a:lnTo>
                  <a:pt x="3676531" y="5122237"/>
                </a:lnTo>
                <a:lnTo>
                  <a:pt x="3660734" y="5167255"/>
                </a:lnTo>
                <a:lnTo>
                  <a:pt x="3644386" y="5212076"/>
                </a:lnTo>
                <a:lnTo>
                  <a:pt x="3627492" y="5256686"/>
                </a:lnTo>
                <a:lnTo>
                  <a:pt x="3610052" y="5301085"/>
                </a:lnTo>
                <a:lnTo>
                  <a:pt x="3592065" y="5345274"/>
                </a:lnTo>
                <a:lnTo>
                  <a:pt x="3573537" y="5389238"/>
                </a:lnTo>
                <a:lnTo>
                  <a:pt x="3554474" y="5432966"/>
                </a:lnTo>
                <a:lnTo>
                  <a:pt x="3534876" y="5476456"/>
                </a:lnTo>
                <a:lnTo>
                  <a:pt x="3514743" y="5519709"/>
                </a:lnTo>
                <a:lnTo>
                  <a:pt x="3494080" y="5562711"/>
                </a:lnTo>
                <a:lnTo>
                  <a:pt x="3472895" y="5605450"/>
                </a:lnTo>
                <a:lnTo>
                  <a:pt x="3451187" y="5647927"/>
                </a:lnTo>
                <a:lnTo>
                  <a:pt x="3428955" y="5690139"/>
                </a:lnTo>
                <a:lnTo>
                  <a:pt x="3406208" y="5732076"/>
                </a:lnTo>
                <a:lnTo>
                  <a:pt x="3382951" y="5773724"/>
                </a:lnTo>
                <a:lnTo>
                  <a:pt x="3359185" y="5815084"/>
                </a:lnTo>
                <a:lnTo>
                  <a:pt x="3334909" y="5856155"/>
                </a:lnTo>
                <a:lnTo>
                  <a:pt x="3310131" y="5896925"/>
                </a:lnTo>
                <a:lnTo>
                  <a:pt x="3284858" y="5937382"/>
                </a:lnTo>
                <a:lnTo>
                  <a:pt x="3259091" y="5977526"/>
                </a:lnTo>
                <a:lnTo>
                  <a:pt x="3232829" y="6017357"/>
                </a:lnTo>
                <a:lnTo>
                  <a:pt x="3206080" y="6056862"/>
                </a:lnTo>
                <a:lnTo>
                  <a:pt x="3178853" y="6096030"/>
                </a:lnTo>
                <a:lnTo>
                  <a:pt x="3151147" y="6134861"/>
                </a:lnTo>
                <a:lnTo>
                  <a:pt x="3122963" y="6173355"/>
                </a:lnTo>
                <a:lnTo>
                  <a:pt x="3094308" y="6211500"/>
                </a:lnTo>
                <a:lnTo>
                  <a:pt x="3065192" y="6249285"/>
                </a:lnTo>
                <a:lnTo>
                  <a:pt x="3035614" y="6286710"/>
                </a:lnTo>
                <a:lnTo>
                  <a:pt x="3005574" y="6323775"/>
                </a:lnTo>
                <a:lnTo>
                  <a:pt x="2975082" y="6360468"/>
                </a:lnTo>
                <a:lnTo>
                  <a:pt x="2944147" y="6396779"/>
                </a:lnTo>
                <a:lnTo>
                  <a:pt x="2912768" y="6432707"/>
                </a:lnTo>
                <a:lnTo>
                  <a:pt x="2880946" y="6468253"/>
                </a:lnTo>
                <a:lnTo>
                  <a:pt x="2848691" y="6503406"/>
                </a:lnTo>
                <a:lnTo>
                  <a:pt x="2816011" y="6538155"/>
                </a:lnTo>
                <a:lnTo>
                  <a:pt x="2782907" y="6572501"/>
                </a:lnTo>
                <a:lnTo>
                  <a:pt x="2749379" y="6606442"/>
                </a:lnTo>
                <a:lnTo>
                  <a:pt x="2715437" y="6639970"/>
                </a:lnTo>
                <a:lnTo>
                  <a:pt x="2681092" y="6673074"/>
                </a:lnTo>
                <a:lnTo>
                  <a:pt x="2646343" y="6705754"/>
                </a:lnTo>
                <a:lnTo>
                  <a:pt x="2611190" y="6738010"/>
                </a:lnTo>
                <a:lnTo>
                  <a:pt x="2575644" y="6769832"/>
                </a:lnTo>
                <a:lnTo>
                  <a:pt x="2539716" y="6801210"/>
                </a:lnTo>
                <a:lnTo>
                  <a:pt x="2503405" y="6832146"/>
                </a:lnTo>
                <a:lnTo>
                  <a:pt x="2466712" y="6862638"/>
                </a:lnTo>
                <a:lnTo>
                  <a:pt x="2429647" y="6892677"/>
                </a:lnTo>
                <a:lnTo>
                  <a:pt x="2392222" y="6922255"/>
                </a:lnTo>
                <a:lnTo>
                  <a:pt x="2354437" y="6951371"/>
                </a:lnTo>
                <a:lnTo>
                  <a:pt x="2316292" y="6980026"/>
                </a:lnTo>
                <a:lnTo>
                  <a:pt x="2277798" y="7008210"/>
                </a:lnTo>
                <a:lnTo>
                  <a:pt x="2238967" y="7035916"/>
                </a:lnTo>
                <a:lnTo>
                  <a:pt x="2199799" y="7063144"/>
                </a:lnTo>
                <a:lnTo>
                  <a:pt x="2160293" y="7089892"/>
                </a:lnTo>
                <a:lnTo>
                  <a:pt x="2120463" y="7116154"/>
                </a:lnTo>
                <a:lnTo>
                  <a:pt x="2080319" y="7141921"/>
                </a:lnTo>
                <a:lnTo>
                  <a:pt x="2039862" y="7167194"/>
                </a:lnTo>
                <a:lnTo>
                  <a:pt x="1999092" y="7191972"/>
                </a:lnTo>
                <a:lnTo>
                  <a:pt x="1958021" y="7216248"/>
                </a:lnTo>
                <a:lnTo>
                  <a:pt x="1916661" y="7240014"/>
                </a:lnTo>
                <a:lnTo>
                  <a:pt x="1875013" y="7263271"/>
                </a:lnTo>
                <a:lnTo>
                  <a:pt x="1833076" y="7286019"/>
                </a:lnTo>
                <a:lnTo>
                  <a:pt x="1790863" y="7308250"/>
                </a:lnTo>
                <a:lnTo>
                  <a:pt x="1748387" y="7329958"/>
                </a:lnTo>
                <a:lnTo>
                  <a:pt x="1705648" y="7351144"/>
                </a:lnTo>
                <a:lnTo>
                  <a:pt x="1662645" y="7371806"/>
                </a:lnTo>
                <a:lnTo>
                  <a:pt x="1619393" y="7391939"/>
                </a:lnTo>
                <a:lnTo>
                  <a:pt x="1575903" y="7411538"/>
                </a:lnTo>
                <a:lnTo>
                  <a:pt x="1532175" y="7430600"/>
                </a:lnTo>
                <a:lnTo>
                  <a:pt x="1488211" y="7449128"/>
                </a:lnTo>
                <a:lnTo>
                  <a:pt x="1444022" y="7467115"/>
                </a:lnTo>
                <a:lnTo>
                  <a:pt x="1399623" y="7484555"/>
                </a:lnTo>
                <a:lnTo>
                  <a:pt x="1355013" y="7501449"/>
                </a:lnTo>
                <a:lnTo>
                  <a:pt x="1310192" y="7517797"/>
                </a:lnTo>
                <a:lnTo>
                  <a:pt x="1265174" y="7533594"/>
                </a:lnTo>
                <a:lnTo>
                  <a:pt x="1219972" y="7548835"/>
                </a:lnTo>
                <a:lnTo>
                  <a:pt x="1174587" y="7563520"/>
                </a:lnTo>
                <a:lnTo>
                  <a:pt x="1129018" y="7577649"/>
                </a:lnTo>
                <a:lnTo>
                  <a:pt x="1083279" y="7591218"/>
                </a:lnTo>
                <a:lnTo>
                  <a:pt x="1037384" y="7604222"/>
                </a:lnTo>
                <a:lnTo>
                  <a:pt x="991333" y="7616663"/>
                </a:lnTo>
                <a:lnTo>
                  <a:pt x="945126" y="7628539"/>
                </a:lnTo>
                <a:lnTo>
                  <a:pt x="898776" y="7639847"/>
                </a:lnTo>
                <a:lnTo>
                  <a:pt x="852299" y="7650584"/>
                </a:lnTo>
                <a:lnTo>
                  <a:pt x="805693" y="7660750"/>
                </a:lnTo>
                <a:lnTo>
                  <a:pt x="758958" y="7670344"/>
                </a:lnTo>
                <a:lnTo>
                  <a:pt x="712110" y="7679365"/>
                </a:lnTo>
                <a:lnTo>
                  <a:pt x="665161" y="7687808"/>
                </a:lnTo>
                <a:lnTo>
                  <a:pt x="618112" y="7695675"/>
                </a:lnTo>
                <a:lnTo>
                  <a:pt x="570963" y="7702964"/>
                </a:lnTo>
                <a:lnTo>
                  <a:pt x="534777" y="7708106"/>
                </a:lnTo>
                <a:close/>
              </a:path>
            </a:pathLst>
          </a:custGeom>
          <a:solidFill>
            <a:srgbClr val="FAEDD0"/>
          </a:solidFill>
        </p:spPr>
        <p:txBody>
          <a:bodyPr wrap="square" lIns="0" tIns="0" rIns="0" bIns="0" rtlCol="0"/>
          <a:lstStyle/>
          <a:p>
            <a:endParaRPr/>
          </a:p>
        </p:txBody>
      </p:sp>
      <p:sp>
        <p:nvSpPr>
          <p:cNvPr id="20" name="bg object 20"/>
          <p:cNvSpPr/>
          <p:nvPr/>
        </p:nvSpPr>
        <p:spPr>
          <a:xfrm>
            <a:off x="5971464" y="576638"/>
            <a:ext cx="292100" cy="294005"/>
          </a:xfrm>
          <a:custGeom>
            <a:avLst/>
            <a:gdLst/>
            <a:ahLst/>
            <a:cxnLst/>
            <a:rect l="l" t="t" r="r" b="b"/>
            <a:pathLst>
              <a:path w="292100" h="294005">
                <a:moveTo>
                  <a:pt x="257442" y="110168"/>
                </a:moveTo>
                <a:lnTo>
                  <a:pt x="253617" y="110168"/>
                </a:lnTo>
                <a:lnTo>
                  <a:pt x="252087" y="109786"/>
                </a:lnTo>
                <a:lnTo>
                  <a:pt x="182849" y="40548"/>
                </a:lnTo>
                <a:lnTo>
                  <a:pt x="182084" y="38635"/>
                </a:lnTo>
                <a:lnTo>
                  <a:pt x="182084" y="34810"/>
                </a:lnTo>
                <a:lnTo>
                  <a:pt x="182466" y="33280"/>
                </a:lnTo>
                <a:lnTo>
                  <a:pt x="183996" y="31749"/>
                </a:lnTo>
                <a:lnTo>
                  <a:pt x="206566" y="8415"/>
                </a:lnTo>
                <a:lnTo>
                  <a:pt x="211921" y="3060"/>
                </a:lnTo>
                <a:lnTo>
                  <a:pt x="218807" y="0"/>
                </a:lnTo>
                <a:lnTo>
                  <a:pt x="234108" y="0"/>
                </a:lnTo>
                <a:lnTo>
                  <a:pt x="240994" y="3060"/>
                </a:lnTo>
                <a:lnTo>
                  <a:pt x="252469" y="14536"/>
                </a:lnTo>
                <a:lnTo>
                  <a:pt x="223397" y="14536"/>
                </a:lnTo>
                <a:lnTo>
                  <a:pt x="219954" y="16066"/>
                </a:lnTo>
                <a:lnTo>
                  <a:pt x="217659" y="18743"/>
                </a:lnTo>
                <a:lnTo>
                  <a:pt x="199680" y="36722"/>
                </a:lnTo>
                <a:lnTo>
                  <a:pt x="256295" y="93337"/>
                </a:lnTo>
                <a:lnTo>
                  <a:pt x="275421" y="93337"/>
                </a:lnTo>
                <a:lnTo>
                  <a:pt x="259355" y="109403"/>
                </a:lnTo>
                <a:lnTo>
                  <a:pt x="257442" y="110168"/>
                </a:lnTo>
                <a:close/>
              </a:path>
              <a:path w="292100" h="294005">
                <a:moveTo>
                  <a:pt x="58909" y="138475"/>
                </a:moveTo>
                <a:lnTo>
                  <a:pt x="55084" y="138475"/>
                </a:lnTo>
                <a:lnTo>
                  <a:pt x="53171" y="137710"/>
                </a:lnTo>
                <a:lnTo>
                  <a:pt x="0" y="84539"/>
                </a:lnTo>
                <a:lnTo>
                  <a:pt x="0" y="79948"/>
                </a:lnTo>
                <a:lnTo>
                  <a:pt x="71915" y="8033"/>
                </a:lnTo>
                <a:lnTo>
                  <a:pt x="76506" y="8033"/>
                </a:lnTo>
                <a:lnTo>
                  <a:pt x="94102" y="25629"/>
                </a:lnTo>
                <a:lnTo>
                  <a:pt x="74210" y="25629"/>
                </a:lnTo>
                <a:lnTo>
                  <a:pt x="17596" y="82243"/>
                </a:lnTo>
                <a:lnTo>
                  <a:pt x="64647" y="129295"/>
                </a:lnTo>
                <a:lnTo>
                  <a:pt x="64647" y="133885"/>
                </a:lnTo>
                <a:lnTo>
                  <a:pt x="60439" y="138093"/>
                </a:lnTo>
                <a:lnTo>
                  <a:pt x="58909" y="138475"/>
                </a:lnTo>
                <a:close/>
              </a:path>
              <a:path w="292100" h="294005">
                <a:moveTo>
                  <a:pt x="275421" y="93337"/>
                </a:moveTo>
                <a:lnTo>
                  <a:pt x="256295" y="93337"/>
                </a:lnTo>
                <a:lnTo>
                  <a:pt x="279629" y="70002"/>
                </a:lnTo>
                <a:lnTo>
                  <a:pt x="279629" y="61204"/>
                </a:lnTo>
                <a:lnTo>
                  <a:pt x="234491" y="16066"/>
                </a:lnTo>
                <a:lnTo>
                  <a:pt x="231048" y="14536"/>
                </a:lnTo>
                <a:lnTo>
                  <a:pt x="252469" y="14536"/>
                </a:lnTo>
                <a:lnTo>
                  <a:pt x="283454" y="45521"/>
                </a:lnTo>
                <a:lnTo>
                  <a:pt x="289694" y="54857"/>
                </a:lnTo>
                <a:lnTo>
                  <a:pt x="291774" y="65412"/>
                </a:lnTo>
                <a:lnTo>
                  <a:pt x="289694" y="75968"/>
                </a:lnTo>
                <a:lnTo>
                  <a:pt x="283454" y="85304"/>
                </a:lnTo>
                <a:lnTo>
                  <a:pt x="275421" y="93337"/>
                </a:lnTo>
                <a:close/>
              </a:path>
              <a:path w="292100" h="294005">
                <a:moveTo>
                  <a:pt x="74593" y="60057"/>
                </a:moveTo>
                <a:lnTo>
                  <a:pt x="70768" y="60057"/>
                </a:lnTo>
                <a:lnTo>
                  <a:pt x="68855" y="59292"/>
                </a:lnTo>
                <a:lnTo>
                  <a:pt x="65030" y="55466"/>
                </a:lnTo>
                <a:lnTo>
                  <a:pt x="65030" y="50876"/>
                </a:lnTo>
                <a:lnTo>
                  <a:pt x="82243" y="33662"/>
                </a:lnTo>
                <a:lnTo>
                  <a:pt x="74210" y="25629"/>
                </a:lnTo>
                <a:lnTo>
                  <a:pt x="94102" y="25629"/>
                </a:lnTo>
                <a:lnTo>
                  <a:pt x="112081" y="43608"/>
                </a:lnTo>
                <a:lnTo>
                  <a:pt x="92189" y="43608"/>
                </a:lnTo>
                <a:lnTo>
                  <a:pt x="76123" y="59674"/>
                </a:lnTo>
                <a:lnTo>
                  <a:pt x="74593" y="60057"/>
                </a:lnTo>
                <a:close/>
              </a:path>
              <a:path w="292100" h="294005">
                <a:moveTo>
                  <a:pt x="92954" y="78418"/>
                </a:moveTo>
                <a:lnTo>
                  <a:pt x="89129" y="78418"/>
                </a:lnTo>
                <a:lnTo>
                  <a:pt x="87216" y="77653"/>
                </a:lnTo>
                <a:lnTo>
                  <a:pt x="83391" y="73828"/>
                </a:lnTo>
                <a:lnTo>
                  <a:pt x="83391" y="69237"/>
                </a:lnTo>
                <a:lnTo>
                  <a:pt x="86069" y="66560"/>
                </a:lnTo>
                <a:lnTo>
                  <a:pt x="99840" y="51259"/>
                </a:lnTo>
                <a:lnTo>
                  <a:pt x="92189" y="43608"/>
                </a:lnTo>
                <a:lnTo>
                  <a:pt x="112081" y="43608"/>
                </a:lnTo>
                <a:lnTo>
                  <a:pt x="130442" y="61969"/>
                </a:lnTo>
                <a:lnTo>
                  <a:pt x="110551" y="61969"/>
                </a:lnTo>
                <a:lnTo>
                  <a:pt x="94484" y="78036"/>
                </a:lnTo>
                <a:lnTo>
                  <a:pt x="92954" y="78418"/>
                </a:lnTo>
                <a:close/>
              </a:path>
              <a:path w="292100" h="294005">
                <a:moveTo>
                  <a:pt x="18361" y="282307"/>
                </a:moveTo>
                <a:lnTo>
                  <a:pt x="15301" y="282307"/>
                </a:lnTo>
                <a:lnTo>
                  <a:pt x="13771" y="281924"/>
                </a:lnTo>
                <a:lnTo>
                  <a:pt x="10710" y="278864"/>
                </a:lnTo>
                <a:lnTo>
                  <a:pt x="9945" y="276569"/>
                </a:lnTo>
                <a:lnTo>
                  <a:pt x="10328" y="274274"/>
                </a:lnTo>
                <a:lnTo>
                  <a:pt x="20656" y="197385"/>
                </a:lnTo>
                <a:lnTo>
                  <a:pt x="20656" y="196237"/>
                </a:lnTo>
                <a:lnTo>
                  <a:pt x="21039" y="195855"/>
                </a:lnTo>
                <a:lnTo>
                  <a:pt x="21039" y="195472"/>
                </a:lnTo>
                <a:lnTo>
                  <a:pt x="21421" y="195090"/>
                </a:lnTo>
                <a:lnTo>
                  <a:pt x="21421" y="194707"/>
                </a:lnTo>
                <a:lnTo>
                  <a:pt x="165253" y="50876"/>
                </a:lnTo>
                <a:lnTo>
                  <a:pt x="169843" y="50876"/>
                </a:lnTo>
                <a:lnTo>
                  <a:pt x="175198" y="56231"/>
                </a:lnTo>
                <a:lnTo>
                  <a:pt x="175198" y="60822"/>
                </a:lnTo>
                <a:lnTo>
                  <a:pt x="37487" y="198533"/>
                </a:lnTo>
                <a:lnTo>
                  <a:pt x="52789" y="213834"/>
                </a:lnTo>
                <a:lnTo>
                  <a:pt x="32897" y="213834"/>
                </a:lnTo>
                <a:lnTo>
                  <a:pt x="25629" y="267388"/>
                </a:lnTo>
                <a:lnTo>
                  <a:pt x="101753" y="267388"/>
                </a:lnTo>
                <a:lnTo>
                  <a:pt x="99075" y="270066"/>
                </a:lnTo>
                <a:lnTo>
                  <a:pt x="99075" y="270448"/>
                </a:lnTo>
                <a:lnTo>
                  <a:pt x="98692" y="270448"/>
                </a:lnTo>
                <a:lnTo>
                  <a:pt x="97927" y="271213"/>
                </a:lnTo>
                <a:lnTo>
                  <a:pt x="97545" y="271213"/>
                </a:lnTo>
                <a:lnTo>
                  <a:pt x="97162" y="271596"/>
                </a:lnTo>
                <a:lnTo>
                  <a:pt x="96397" y="271596"/>
                </a:lnTo>
                <a:lnTo>
                  <a:pt x="96015" y="271978"/>
                </a:lnTo>
                <a:lnTo>
                  <a:pt x="95250" y="271978"/>
                </a:lnTo>
                <a:lnTo>
                  <a:pt x="18361" y="282307"/>
                </a:lnTo>
                <a:close/>
              </a:path>
              <a:path w="292100" h="294005">
                <a:moveTo>
                  <a:pt x="125087" y="71915"/>
                </a:moveTo>
                <a:lnTo>
                  <a:pt x="120497" y="71915"/>
                </a:lnTo>
                <a:lnTo>
                  <a:pt x="110551" y="61969"/>
                </a:lnTo>
                <a:lnTo>
                  <a:pt x="130442" y="61969"/>
                </a:lnTo>
                <a:lnTo>
                  <a:pt x="130442" y="66560"/>
                </a:lnTo>
                <a:lnTo>
                  <a:pt x="125087" y="71915"/>
                </a:lnTo>
                <a:close/>
              </a:path>
              <a:path w="292100" h="294005">
                <a:moveTo>
                  <a:pt x="80713" y="221867"/>
                </a:moveTo>
                <a:lnTo>
                  <a:pt x="60822" y="221867"/>
                </a:lnTo>
                <a:lnTo>
                  <a:pt x="198533" y="84156"/>
                </a:lnTo>
                <a:lnTo>
                  <a:pt x="203123" y="84156"/>
                </a:lnTo>
                <a:lnTo>
                  <a:pt x="208478" y="89512"/>
                </a:lnTo>
                <a:lnTo>
                  <a:pt x="208478" y="94102"/>
                </a:lnTo>
                <a:lnTo>
                  <a:pt x="80713" y="221867"/>
                </a:lnTo>
                <a:close/>
              </a:path>
              <a:path w="292100" h="294005">
                <a:moveTo>
                  <a:pt x="113994" y="255147"/>
                </a:moveTo>
                <a:lnTo>
                  <a:pt x="94102" y="255147"/>
                </a:lnTo>
                <a:lnTo>
                  <a:pt x="232195" y="117054"/>
                </a:lnTo>
                <a:lnTo>
                  <a:pt x="236786" y="117054"/>
                </a:lnTo>
                <a:lnTo>
                  <a:pt x="242141" y="122409"/>
                </a:lnTo>
                <a:lnTo>
                  <a:pt x="242141" y="126999"/>
                </a:lnTo>
                <a:lnTo>
                  <a:pt x="113994" y="255147"/>
                </a:lnTo>
                <a:close/>
              </a:path>
              <a:path w="292100" h="294005">
                <a:moveTo>
                  <a:pt x="224545" y="210774"/>
                </a:moveTo>
                <a:lnTo>
                  <a:pt x="220719" y="210774"/>
                </a:lnTo>
                <a:lnTo>
                  <a:pt x="218807" y="210009"/>
                </a:lnTo>
                <a:lnTo>
                  <a:pt x="214981" y="206183"/>
                </a:lnTo>
                <a:lnTo>
                  <a:pt x="214981" y="201593"/>
                </a:lnTo>
                <a:lnTo>
                  <a:pt x="232578" y="183997"/>
                </a:lnTo>
                <a:lnTo>
                  <a:pt x="222632" y="174051"/>
                </a:lnTo>
                <a:lnTo>
                  <a:pt x="222632" y="169460"/>
                </a:lnTo>
                <a:lnTo>
                  <a:pt x="227987" y="164105"/>
                </a:lnTo>
                <a:lnTo>
                  <a:pt x="232578" y="164105"/>
                </a:lnTo>
                <a:lnTo>
                  <a:pt x="262415" y="193942"/>
                </a:lnTo>
                <a:lnTo>
                  <a:pt x="242524" y="193942"/>
                </a:lnTo>
                <a:lnTo>
                  <a:pt x="226075" y="210391"/>
                </a:lnTo>
                <a:lnTo>
                  <a:pt x="224545" y="210774"/>
                </a:lnTo>
                <a:close/>
              </a:path>
              <a:path w="292100" h="294005">
                <a:moveTo>
                  <a:pt x="242141" y="228370"/>
                </a:moveTo>
                <a:lnTo>
                  <a:pt x="238316" y="228370"/>
                </a:lnTo>
                <a:lnTo>
                  <a:pt x="236403" y="227605"/>
                </a:lnTo>
                <a:lnTo>
                  <a:pt x="232578" y="223780"/>
                </a:lnTo>
                <a:lnTo>
                  <a:pt x="232578" y="219189"/>
                </a:lnTo>
                <a:lnTo>
                  <a:pt x="250174" y="201593"/>
                </a:lnTo>
                <a:lnTo>
                  <a:pt x="242524" y="193942"/>
                </a:lnTo>
                <a:lnTo>
                  <a:pt x="262415" y="193942"/>
                </a:lnTo>
                <a:lnTo>
                  <a:pt x="280012" y="211539"/>
                </a:lnTo>
                <a:lnTo>
                  <a:pt x="260120" y="211539"/>
                </a:lnTo>
                <a:lnTo>
                  <a:pt x="243671" y="227987"/>
                </a:lnTo>
                <a:lnTo>
                  <a:pt x="242141" y="228370"/>
                </a:lnTo>
                <a:close/>
              </a:path>
              <a:path w="292100" h="294005">
                <a:moveTo>
                  <a:pt x="232195" y="276951"/>
                </a:moveTo>
                <a:lnTo>
                  <a:pt x="212304" y="276951"/>
                </a:lnTo>
                <a:lnTo>
                  <a:pt x="268153" y="219572"/>
                </a:lnTo>
                <a:lnTo>
                  <a:pt x="260120" y="211539"/>
                </a:lnTo>
                <a:lnTo>
                  <a:pt x="280012" y="211539"/>
                </a:lnTo>
                <a:lnTo>
                  <a:pt x="286515" y="218042"/>
                </a:lnTo>
                <a:lnTo>
                  <a:pt x="286515" y="222632"/>
                </a:lnTo>
                <a:lnTo>
                  <a:pt x="232195" y="276951"/>
                </a:lnTo>
                <a:close/>
              </a:path>
              <a:path w="292100" h="294005">
                <a:moveTo>
                  <a:pt x="101753" y="267388"/>
                </a:moveTo>
                <a:lnTo>
                  <a:pt x="25629" y="267388"/>
                </a:lnTo>
                <a:lnTo>
                  <a:pt x="79183" y="260120"/>
                </a:lnTo>
                <a:lnTo>
                  <a:pt x="32897" y="213834"/>
                </a:lnTo>
                <a:lnTo>
                  <a:pt x="52789" y="213834"/>
                </a:lnTo>
                <a:lnTo>
                  <a:pt x="60822" y="221867"/>
                </a:lnTo>
                <a:lnTo>
                  <a:pt x="80713" y="221867"/>
                </a:lnTo>
                <a:lnTo>
                  <a:pt x="70768" y="231813"/>
                </a:lnTo>
                <a:lnTo>
                  <a:pt x="94102" y="255147"/>
                </a:lnTo>
                <a:lnTo>
                  <a:pt x="113994" y="255147"/>
                </a:lnTo>
                <a:lnTo>
                  <a:pt x="101753" y="267388"/>
                </a:lnTo>
                <a:close/>
              </a:path>
              <a:path w="292100" h="294005">
                <a:moveTo>
                  <a:pt x="214216" y="293783"/>
                </a:moveTo>
                <a:lnTo>
                  <a:pt x="210391" y="293783"/>
                </a:lnTo>
                <a:lnTo>
                  <a:pt x="208478" y="293018"/>
                </a:lnTo>
                <a:lnTo>
                  <a:pt x="155307" y="239846"/>
                </a:lnTo>
                <a:lnTo>
                  <a:pt x="155307" y="235256"/>
                </a:lnTo>
                <a:lnTo>
                  <a:pt x="160662" y="229900"/>
                </a:lnTo>
                <a:lnTo>
                  <a:pt x="165253" y="229900"/>
                </a:lnTo>
                <a:lnTo>
                  <a:pt x="212304" y="276951"/>
                </a:lnTo>
                <a:lnTo>
                  <a:pt x="232195" y="276951"/>
                </a:lnTo>
                <a:lnTo>
                  <a:pt x="215747" y="293400"/>
                </a:lnTo>
                <a:lnTo>
                  <a:pt x="214216" y="293783"/>
                </a:lnTo>
                <a:close/>
              </a:path>
            </a:pathLst>
          </a:custGeom>
          <a:solidFill>
            <a:srgbClr val="BAAB8B"/>
          </a:solidFill>
        </p:spPr>
        <p:txBody>
          <a:bodyPr wrap="square" lIns="0" tIns="0" rIns="0" bIns="0" rtlCol="0"/>
          <a:lstStyle/>
          <a:p>
            <a:endParaRPr/>
          </a:p>
        </p:txBody>
      </p:sp>
      <p:sp>
        <p:nvSpPr>
          <p:cNvPr id="21" name="bg object 21"/>
          <p:cNvSpPr/>
          <p:nvPr/>
        </p:nvSpPr>
        <p:spPr>
          <a:xfrm>
            <a:off x="9407442" y="7025204"/>
            <a:ext cx="447675" cy="259715"/>
          </a:xfrm>
          <a:custGeom>
            <a:avLst/>
            <a:gdLst/>
            <a:ahLst/>
            <a:cxnLst/>
            <a:rect l="l" t="t" r="r" b="b"/>
            <a:pathLst>
              <a:path w="447675" h="259715">
                <a:moveTo>
                  <a:pt x="223793" y="211822"/>
                </a:moveTo>
                <a:lnTo>
                  <a:pt x="172007" y="208093"/>
                </a:lnTo>
                <a:lnTo>
                  <a:pt x="126653" y="197019"/>
                </a:lnTo>
                <a:lnTo>
                  <a:pt x="94486" y="178766"/>
                </a:lnTo>
                <a:lnTo>
                  <a:pt x="82262" y="153501"/>
                </a:lnTo>
                <a:lnTo>
                  <a:pt x="82340" y="100811"/>
                </a:lnTo>
                <a:lnTo>
                  <a:pt x="82458" y="100183"/>
                </a:lnTo>
                <a:lnTo>
                  <a:pt x="3084" y="78207"/>
                </a:lnTo>
                <a:lnTo>
                  <a:pt x="0" y="74151"/>
                </a:lnTo>
                <a:lnTo>
                  <a:pt x="3" y="64893"/>
                </a:lnTo>
                <a:lnTo>
                  <a:pt x="3087" y="60837"/>
                </a:lnTo>
                <a:lnTo>
                  <a:pt x="222846" y="0"/>
                </a:lnTo>
                <a:lnTo>
                  <a:pt x="224740" y="0"/>
                </a:lnTo>
                <a:lnTo>
                  <a:pt x="300963" y="21100"/>
                </a:lnTo>
                <a:lnTo>
                  <a:pt x="223793" y="21100"/>
                </a:lnTo>
                <a:lnTo>
                  <a:pt x="48871" y="69525"/>
                </a:lnTo>
                <a:lnTo>
                  <a:pt x="180007" y="105823"/>
                </a:lnTo>
                <a:lnTo>
                  <a:pt x="102849" y="105823"/>
                </a:lnTo>
                <a:lnTo>
                  <a:pt x="102849" y="153501"/>
                </a:lnTo>
                <a:lnTo>
                  <a:pt x="111364" y="165887"/>
                </a:lnTo>
                <a:lnTo>
                  <a:pt x="135636" y="178137"/>
                </a:lnTo>
                <a:lnTo>
                  <a:pt x="173750" y="187503"/>
                </a:lnTo>
                <a:lnTo>
                  <a:pt x="223793" y="191236"/>
                </a:lnTo>
                <a:lnTo>
                  <a:pt x="314234" y="191236"/>
                </a:lnTo>
                <a:lnTo>
                  <a:pt x="314234" y="204679"/>
                </a:lnTo>
                <a:lnTo>
                  <a:pt x="293643" y="204679"/>
                </a:lnTo>
                <a:lnTo>
                  <a:pt x="277345" y="207764"/>
                </a:lnTo>
                <a:lnTo>
                  <a:pt x="260167" y="210001"/>
                </a:lnTo>
                <a:lnTo>
                  <a:pt x="242265" y="211363"/>
                </a:lnTo>
                <a:lnTo>
                  <a:pt x="223793" y="211822"/>
                </a:lnTo>
                <a:close/>
              </a:path>
              <a:path w="447675" h="259715">
                <a:moveTo>
                  <a:pt x="434874" y="80873"/>
                </a:moveTo>
                <a:lnTo>
                  <a:pt x="357717" y="80873"/>
                </a:lnTo>
                <a:lnTo>
                  <a:pt x="398710" y="69525"/>
                </a:lnTo>
                <a:lnTo>
                  <a:pt x="223793" y="21100"/>
                </a:lnTo>
                <a:lnTo>
                  <a:pt x="300963" y="21100"/>
                </a:lnTo>
                <a:lnTo>
                  <a:pt x="444504" y="60837"/>
                </a:lnTo>
                <a:lnTo>
                  <a:pt x="447592" y="64893"/>
                </a:lnTo>
                <a:lnTo>
                  <a:pt x="447588" y="74151"/>
                </a:lnTo>
                <a:lnTo>
                  <a:pt x="444486" y="78212"/>
                </a:lnTo>
                <a:lnTo>
                  <a:pt x="434874" y="80873"/>
                </a:lnTo>
                <a:close/>
              </a:path>
              <a:path w="447675" h="259715">
                <a:moveTo>
                  <a:pt x="314234" y="117944"/>
                </a:moveTo>
                <a:lnTo>
                  <a:pt x="223793" y="117944"/>
                </a:lnTo>
                <a:lnTo>
                  <a:pt x="265357" y="106441"/>
                </a:lnTo>
                <a:lnTo>
                  <a:pt x="201879" y="88747"/>
                </a:lnTo>
                <a:lnTo>
                  <a:pt x="201740" y="88670"/>
                </a:lnTo>
                <a:lnTo>
                  <a:pt x="191178" y="84245"/>
                </a:lnTo>
                <a:lnTo>
                  <a:pt x="185142" y="79054"/>
                </a:lnTo>
                <a:lnTo>
                  <a:pt x="182349" y="73833"/>
                </a:lnTo>
                <a:lnTo>
                  <a:pt x="181668" y="69370"/>
                </a:lnTo>
                <a:lnTo>
                  <a:pt x="188439" y="56498"/>
                </a:lnTo>
                <a:lnTo>
                  <a:pt x="205094" y="49303"/>
                </a:lnTo>
                <a:lnTo>
                  <a:pt x="226146" y="47337"/>
                </a:lnTo>
                <a:lnTo>
                  <a:pt x="246109" y="50153"/>
                </a:lnTo>
                <a:lnTo>
                  <a:pt x="310449" y="67862"/>
                </a:lnTo>
                <a:lnTo>
                  <a:pt x="217736" y="67862"/>
                </a:lnTo>
                <a:lnTo>
                  <a:pt x="212857" y="68547"/>
                </a:lnTo>
                <a:lnTo>
                  <a:pt x="209187" y="69411"/>
                </a:lnTo>
                <a:lnTo>
                  <a:pt x="303838" y="95788"/>
                </a:lnTo>
                <a:lnTo>
                  <a:pt x="380998" y="95788"/>
                </a:lnTo>
                <a:lnTo>
                  <a:pt x="367650" y="99483"/>
                </a:lnTo>
                <a:lnTo>
                  <a:pt x="367650" y="105180"/>
                </a:lnTo>
                <a:lnTo>
                  <a:pt x="347064" y="105180"/>
                </a:lnTo>
                <a:lnTo>
                  <a:pt x="314234" y="114269"/>
                </a:lnTo>
                <a:lnTo>
                  <a:pt x="314234" y="117944"/>
                </a:lnTo>
                <a:close/>
              </a:path>
              <a:path w="447675" h="259715">
                <a:moveTo>
                  <a:pt x="380998" y="95788"/>
                </a:moveTo>
                <a:lnTo>
                  <a:pt x="303838" y="95788"/>
                </a:lnTo>
                <a:lnTo>
                  <a:pt x="319051" y="91578"/>
                </a:lnTo>
                <a:lnTo>
                  <a:pt x="240715" y="70008"/>
                </a:lnTo>
                <a:lnTo>
                  <a:pt x="235908" y="68614"/>
                </a:lnTo>
                <a:lnTo>
                  <a:pt x="229954" y="67862"/>
                </a:lnTo>
                <a:lnTo>
                  <a:pt x="310449" y="67862"/>
                </a:lnTo>
                <a:lnTo>
                  <a:pt x="357717" y="80873"/>
                </a:lnTo>
                <a:lnTo>
                  <a:pt x="434874" y="80873"/>
                </a:lnTo>
                <a:lnTo>
                  <a:pt x="380998" y="95788"/>
                </a:lnTo>
                <a:close/>
              </a:path>
              <a:path w="447675" h="259715">
                <a:moveTo>
                  <a:pt x="367650" y="209506"/>
                </a:moveTo>
                <a:lnTo>
                  <a:pt x="347064" y="209506"/>
                </a:lnTo>
                <a:lnTo>
                  <a:pt x="347064" y="105180"/>
                </a:lnTo>
                <a:lnTo>
                  <a:pt x="367650" y="105180"/>
                </a:lnTo>
                <a:lnTo>
                  <a:pt x="367650" y="209506"/>
                </a:lnTo>
                <a:close/>
              </a:path>
              <a:path w="447675" h="259715">
                <a:moveTo>
                  <a:pt x="224720" y="138911"/>
                </a:moveTo>
                <a:lnTo>
                  <a:pt x="222867" y="138911"/>
                </a:lnTo>
                <a:lnTo>
                  <a:pt x="221946" y="138787"/>
                </a:lnTo>
                <a:lnTo>
                  <a:pt x="102849" y="105823"/>
                </a:lnTo>
                <a:lnTo>
                  <a:pt x="180007" y="105823"/>
                </a:lnTo>
                <a:lnTo>
                  <a:pt x="223793" y="117944"/>
                </a:lnTo>
                <a:lnTo>
                  <a:pt x="314234" y="117944"/>
                </a:lnTo>
                <a:lnTo>
                  <a:pt x="314234" y="119966"/>
                </a:lnTo>
                <a:lnTo>
                  <a:pt x="293643" y="119966"/>
                </a:lnTo>
                <a:lnTo>
                  <a:pt x="225641" y="138787"/>
                </a:lnTo>
                <a:lnTo>
                  <a:pt x="224720" y="138911"/>
                </a:lnTo>
                <a:close/>
              </a:path>
              <a:path w="447675" h="259715">
                <a:moveTo>
                  <a:pt x="314234" y="191236"/>
                </a:moveTo>
                <a:lnTo>
                  <a:pt x="223793" y="191236"/>
                </a:lnTo>
                <a:lnTo>
                  <a:pt x="242463" y="190744"/>
                </a:lnTo>
                <a:lnTo>
                  <a:pt x="260453" y="189286"/>
                </a:lnTo>
                <a:lnTo>
                  <a:pt x="277575" y="186887"/>
                </a:lnTo>
                <a:lnTo>
                  <a:pt x="293643" y="183573"/>
                </a:lnTo>
                <a:lnTo>
                  <a:pt x="293643" y="119966"/>
                </a:lnTo>
                <a:lnTo>
                  <a:pt x="314234" y="119966"/>
                </a:lnTo>
                <a:lnTo>
                  <a:pt x="314234" y="191236"/>
                </a:lnTo>
                <a:close/>
              </a:path>
              <a:path w="447675" h="259715">
                <a:moveTo>
                  <a:pt x="367650" y="216850"/>
                </a:moveTo>
                <a:lnTo>
                  <a:pt x="314234" y="216850"/>
                </a:lnTo>
                <a:lnTo>
                  <a:pt x="325562" y="200937"/>
                </a:lnTo>
                <a:lnTo>
                  <a:pt x="328289" y="199378"/>
                </a:lnTo>
                <a:lnTo>
                  <a:pt x="334259" y="198858"/>
                </a:lnTo>
                <a:lnTo>
                  <a:pt x="337255" y="199898"/>
                </a:lnTo>
                <a:lnTo>
                  <a:pt x="347059" y="209506"/>
                </a:lnTo>
                <a:lnTo>
                  <a:pt x="367650" y="209506"/>
                </a:lnTo>
                <a:lnTo>
                  <a:pt x="367650" y="216850"/>
                </a:lnTo>
                <a:close/>
              </a:path>
              <a:path w="447675" h="259715">
                <a:moveTo>
                  <a:pt x="307204" y="259346"/>
                </a:moveTo>
                <a:lnTo>
                  <a:pt x="302891" y="259346"/>
                </a:lnTo>
                <a:lnTo>
                  <a:pt x="301836" y="259181"/>
                </a:lnTo>
                <a:lnTo>
                  <a:pt x="296540" y="257498"/>
                </a:lnTo>
                <a:lnTo>
                  <a:pt x="293643" y="253530"/>
                </a:lnTo>
                <a:lnTo>
                  <a:pt x="293643" y="204679"/>
                </a:lnTo>
                <a:lnTo>
                  <a:pt x="314234" y="204679"/>
                </a:lnTo>
                <a:lnTo>
                  <a:pt x="314234" y="216850"/>
                </a:lnTo>
                <a:lnTo>
                  <a:pt x="367650" y="216850"/>
                </a:lnTo>
                <a:lnTo>
                  <a:pt x="367650" y="225136"/>
                </a:lnTo>
                <a:lnTo>
                  <a:pt x="333601" y="225136"/>
                </a:lnTo>
                <a:lnTo>
                  <a:pt x="310353" y="257786"/>
                </a:lnTo>
                <a:lnTo>
                  <a:pt x="307204" y="259346"/>
                </a:lnTo>
                <a:close/>
              </a:path>
              <a:path w="447675" h="259715">
                <a:moveTo>
                  <a:pt x="357532" y="245095"/>
                </a:moveTo>
                <a:lnTo>
                  <a:pt x="353116" y="244251"/>
                </a:lnTo>
                <a:lnTo>
                  <a:pt x="333601" y="225136"/>
                </a:lnTo>
                <a:lnTo>
                  <a:pt x="367650" y="225136"/>
                </a:lnTo>
                <a:lnTo>
                  <a:pt x="367650" y="238132"/>
                </a:lnTo>
                <a:lnTo>
                  <a:pt x="365164" y="241873"/>
                </a:lnTo>
                <a:lnTo>
                  <a:pt x="357532" y="245095"/>
                </a:lnTo>
                <a:close/>
              </a:path>
            </a:pathLst>
          </a:custGeom>
          <a:solidFill>
            <a:srgbClr val="BAAB8B"/>
          </a:solidFill>
        </p:spPr>
        <p:txBody>
          <a:bodyPr wrap="square" lIns="0" tIns="0" rIns="0" bIns="0" rtlCol="0"/>
          <a:lstStyle/>
          <a:p>
            <a:endParaRPr/>
          </a:p>
        </p:txBody>
      </p:sp>
      <p:pic>
        <p:nvPicPr>
          <p:cNvPr id="22" name="bg object 22"/>
          <p:cNvPicPr/>
          <p:nvPr/>
        </p:nvPicPr>
        <p:blipFill>
          <a:blip r:embed="rId3" cstate="print"/>
          <a:stretch>
            <a:fillRect/>
          </a:stretch>
        </p:blipFill>
        <p:spPr>
          <a:xfrm>
            <a:off x="4089684" y="6369006"/>
            <a:ext cx="257281" cy="427549"/>
          </a:xfrm>
          <a:prstGeom prst="rect">
            <a:avLst/>
          </a:prstGeom>
        </p:spPr>
      </p:pic>
      <p:sp>
        <p:nvSpPr>
          <p:cNvPr id="23" name="bg object 23"/>
          <p:cNvSpPr/>
          <p:nvPr/>
        </p:nvSpPr>
        <p:spPr>
          <a:xfrm>
            <a:off x="11056363" y="678074"/>
            <a:ext cx="344170" cy="480695"/>
          </a:xfrm>
          <a:custGeom>
            <a:avLst/>
            <a:gdLst/>
            <a:ahLst/>
            <a:cxnLst/>
            <a:rect l="l" t="t" r="r" b="b"/>
            <a:pathLst>
              <a:path w="344170" h="480694">
                <a:moveTo>
                  <a:pt x="232362" y="473304"/>
                </a:moveTo>
                <a:lnTo>
                  <a:pt x="197358" y="480299"/>
                </a:lnTo>
                <a:lnTo>
                  <a:pt x="161764" y="479066"/>
                </a:lnTo>
                <a:lnTo>
                  <a:pt x="125825" y="468827"/>
                </a:lnTo>
                <a:lnTo>
                  <a:pt x="89853" y="450490"/>
                </a:lnTo>
                <a:lnTo>
                  <a:pt x="56742" y="425927"/>
                </a:lnTo>
                <a:lnTo>
                  <a:pt x="29628" y="395391"/>
                </a:lnTo>
                <a:lnTo>
                  <a:pt x="11646" y="359136"/>
                </a:lnTo>
                <a:lnTo>
                  <a:pt x="1861" y="317997"/>
                </a:lnTo>
                <a:lnTo>
                  <a:pt x="0" y="278388"/>
                </a:lnTo>
                <a:lnTo>
                  <a:pt x="7275" y="239778"/>
                </a:lnTo>
                <a:lnTo>
                  <a:pt x="24903" y="201636"/>
                </a:lnTo>
                <a:lnTo>
                  <a:pt x="36460" y="186265"/>
                </a:lnTo>
                <a:lnTo>
                  <a:pt x="49529" y="169855"/>
                </a:lnTo>
                <a:lnTo>
                  <a:pt x="58759" y="152539"/>
                </a:lnTo>
                <a:lnTo>
                  <a:pt x="58796" y="134451"/>
                </a:lnTo>
                <a:lnTo>
                  <a:pt x="53390" y="121790"/>
                </a:lnTo>
                <a:lnTo>
                  <a:pt x="46874" y="109927"/>
                </a:lnTo>
                <a:lnTo>
                  <a:pt x="40111" y="98245"/>
                </a:lnTo>
                <a:lnTo>
                  <a:pt x="33962" y="86126"/>
                </a:lnTo>
                <a:lnTo>
                  <a:pt x="24291" y="63741"/>
                </a:lnTo>
                <a:lnTo>
                  <a:pt x="19007" y="52821"/>
                </a:lnTo>
                <a:lnTo>
                  <a:pt x="12822" y="42217"/>
                </a:lnTo>
                <a:lnTo>
                  <a:pt x="11677" y="35833"/>
                </a:lnTo>
                <a:lnTo>
                  <a:pt x="15127" y="30950"/>
                </a:lnTo>
                <a:lnTo>
                  <a:pt x="20711" y="29341"/>
                </a:lnTo>
                <a:lnTo>
                  <a:pt x="25968" y="32780"/>
                </a:lnTo>
                <a:lnTo>
                  <a:pt x="36447" y="50614"/>
                </a:lnTo>
                <a:lnTo>
                  <a:pt x="45843" y="69150"/>
                </a:lnTo>
                <a:lnTo>
                  <a:pt x="54962" y="87871"/>
                </a:lnTo>
                <a:lnTo>
                  <a:pt x="69727" y="116114"/>
                </a:lnTo>
                <a:lnTo>
                  <a:pt x="74784" y="128297"/>
                </a:lnTo>
                <a:lnTo>
                  <a:pt x="78077" y="141009"/>
                </a:lnTo>
                <a:lnTo>
                  <a:pt x="77897" y="152450"/>
                </a:lnTo>
                <a:lnTo>
                  <a:pt x="74028" y="162132"/>
                </a:lnTo>
                <a:lnTo>
                  <a:pt x="68180" y="170754"/>
                </a:lnTo>
                <a:lnTo>
                  <a:pt x="54757" y="187027"/>
                </a:lnTo>
                <a:lnTo>
                  <a:pt x="42044" y="204768"/>
                </a:lnTo>
                <a:lnTo>
                  <a:pt x="30329" y="223781"/>
                </a:lnTo>
                <a:lnTo>
                  <a:pt x="21113" y="243967"/>
                </a:lnTo>
                <a:lnTo>
                  <a:pt x="15897" y="265229"/>
                </a:lnTo>
                <a:lnTo>
                  <a:pt x="16559" y="314133"/>
                </a:lnTo>
                <a:lnTo>
                  <a:pt x="30190" y="360287"/>
                </a:lnTo>
                <a:lnTo>
                  <a:pt x="55798" y="400871"/>
                </a:lnTo>
                <a:lnTo>
                  <a:pt x="92394" y="433066"/>
                </a:lnTo>
                <a:lnTo>
                  <a:pt x="133925" y="454022"/>
                </a:lnTo>
                <a:lnTo>
                  <a:pt x="177521" y="463756"/>
                </a:lnTo>
                <a:lnTo>
                  <a:pt x="221524" y="460248"/>
                </a:lnTo>
                <a:lnTo>
                  <a:pt x="264281" y="441477"/>
                </a:lnTo>
                <a:lnTo>
                  <a:pt x="312018" y="391241"/>
                </a:lnTo>
                <a:lnTo>
                  <a:pt x="328056" y="323772"/>
                </a:lnTo>
                <a:lnTo>
                  <a:pt x="325051" y="284870"/>
                </a:lnTo>
                <a:lnTo>
                  <a:pt x="316422" y="245853"/>
                </a:lnTo>
                <a:lnTo>
                  <a:pt x="300377" y="209861"/>
                </a:lnTo>
                <a:lnTo>
                  <a:pt x="275121" y="180033"/>
                </a:lnTo>
                <a:lnTo>
                  <a:pt x="242089" y="157672"/>
                </a:lnTo>
                <a:lnTo>
                  <a:pt x="205292" y="142177"/>
                </a:lnTo>
                <a:lnTo>
                  <a:pt x="178206" y="137058"/>
                </a:lnTo>
                <a:lnTo>
                  <a:pt x="164429" y="134236"/>
                </a:lnTo>
                <a:lnTo>
                  <a:pt x="152135" y="129226"/>
                </a:lnTo>
                <a:lnTo>
                  <a:pt x="128947" y="106195"/>
                </a:lnTo>
                <a:lnTo>
                  <a:pt x="113654" y="74833"/>
                </a:lnTo>
                <a:lnTo>
                  <a:pt x="101926" y="40830"/>
                </a:lnTo>
                <a:lnTo>
                  <a:pt x="89433" y="9879"/>
                </a:lnTo>
                <a:lnTo>
                  <a:pt x="89109" y="3821"/>
                </a:lnTo>
                <a:lnTo>
                  <a:pt x="93438" y="189"/>
                </a:lnTo>
                <a:lnTo>
                  <a:pt x="99559" y="0"/>
                </a:lnTo>
                <a:lnTo>
                  <a:pt x="104608" y="4273"/>
                </a:lnTo>
                <a:lnTo>
                  <a:pt x="122600" y="45004"/>
                </a:lnTo>
                <a:lnTo>
                  <a:pt x="132632" y="73614"/>
                </a:lnTo>
                <a:lnTo>
                  <a:pt x="138706" y="90182"/>
                </a:lnTo>
                <a:lnTo>
                  <a:pt x="147108" y="105032"/>
                </a:lnTo>
                <a:lnTo>
                  <a:pt x="158910" y="114533"/>
                </a:lnTo>
                <a:lnTo>
                  <a:pt x="174298" y="119383"/>
                </a:lnTo>
                <a:lnTo>
                  <a:pt x="206141" y="126097"/>
                </a:lnTo>
                <a:lnTo>
                  <a:pt x="221754" y="130886"/>
                </a:lnTo>
                <a:lnTo>
                  <a:pt x="283384" y="166492"/>
                </a:lnTo>
                <a:lnTo>
                  <a:pt x="325099" y="223594"/>
                </a:lnTo>
                <a:lnTo>
                  <a:pt x="338177" y="266454"/>
                </a:lnTo>
                <a:lnTo>
                  <a:pt x="343774" y="310986"/>
                </a:lnTo>
                <a:lnTo>
                  <a:pt x="340650" y="354842"/>
                </a:lnTo>
                <a:lnTo>
                  <a:pt x="327563" y="395672"/>
                </a:lnTo>
                <a:lnTo>
                  <a:pt x="303272" y="431127"/>
                </a:lnTo>
                <a:lnTo>
                  <a:pt x="266535" y="458857"/>
                </a:lnTo>
                <a:lnTo>
                  <a:pt x="232362" y="473304"/>
                </a:lnTo>
                <a:close/>
              </a:path>
            </a:pathLst>
          </a:custGeom>
          <a:solidFill>
            <a:srgbClr val="BAAB8B"/>
          </a:solidFill>
        </p:spPr>
        <p:txBody>
          <a:bodyPr wrap="square" lIns="0" tIns="0" rIns="0" bIns="0" rtlCol="0"/>
          <a:lstStyle/>
          <a:p>
            <a:endParaRPr/>
          </a:p>
        </p:txBody>
      </p:sp>
      <p:pic>
        <p:nvPicPr>
          <p:cNvPr id="24" name="bg object 24"/>
          <p:cNvPicPr/>
          <p:nvPr/>
        </p:nvPicPr>
        <p:blipFill>
          <a:blip r:embed="rId4" cstate="print"/>
          <a:stretch>
            <a:fillRect/>
          </a:stretch>
        </p:blipFill>
        <p:spPr>
          <a:xfrm>
            <a:off x="11002075" y="624274"/>
            <a:ext cx="221509" cy="116909"/>
          </a:xfrm>
          <a:prstGeom prst="rect">
            <a:avLst/>
          </a:prstGeom>
        </p:spPr>
      </p:pic>
      <p:sp>
        <p:nvSpPr>
          <p:cNvPr id="25" name="bg object 25"/>
          <p:cNvSpPr/>
          <p:nvPr/>
        </p:nvSpPr>
        <p:spPr>
          <a:xfrm>
            <a:off x="11085286" y="884550"/>
            <a:ext cx="278765" cy="234950"/>
          </a:xfrm>
          <a:custGeom>
            <a:avLst/>
            <a:gdLst/>
            <a:ahLst/>
            <a:cxnLst/>
            <a:rect l="l" t="t" r="r" b="b"/>
            <a:pathLst>
              <a:path w="278765" h="234950">
                <a:moveTo>
                  <a:pt x="250498" y="2412"/>
                </a:moveTo>
                <a:lnTo>
                  <a:pt x="124997" y="48775"/>
                </a:lnTo>
                <a:lnTo>
                  <a:pt x="139859" y="40168"/>
                </a:lnTo>
                <a:lnTo>
                  <a:pt x="154243" y="30856"/>
                </a:lnTo>
                <a:lnTo>
                  <a:pt x="170005" y="22861"/>
                </a:lnTo>
                <a:lnTo>
                  <a:pt x="187653" y="16816"/>
                </a:lnTo>
                <a:lnTo>
                  <a:pt x="205642" y="11746"/>
                </a:lnTo>
                <a:lnTo>
                  <a:pt x="223711" y="6875"/>
                </a:lnTo>
                <a:lnTo>
                  <a:pt x="241599" y="1428"/>
                </a:lnTo>
                <a:lnTo>
                  <a:pt x="245839" y="0"/>
                </a:lnTo>
                <a:lnTo>
                  <a:pt x="250313" y="2010"/>
                </a:lnTo>
                <a:lnTo>
                  <a:pt x="250498" y="2412"/>
                </a:lnTo>
                <a:close/>
              </a:path>
              <a:path w="278765" h="234950">
                <a:moveTo>
                  <a:pt x="251266" y="4368"/>
                </a:moveTo>
                <a:lnTo>
                  <a:pt x="34770" y="84348"/>
                </a:lnTo>
                <a:lnTo>
                  <a:pt x="45841" y="76267"/>
                </a:lnTo>
                <a:lnTo>
                  <a:pt x="56314" y="67324"/>
                </a:lnTo>
                <a:lnTo>
                  <a:pt x="69237" y="60281"/>
                </a:lnTo>
                <a:lnTo>
                  <a:pt x="78837" y="57931"/>
                </a:lnTo>
                <a:lnTo>
                  <a:pt x="88518" y="56819"/>
                </a:lnTo>
                <a:lnTo>
                  <a:pt x="98057" y="56045"/>
                </a:lnTo>
                <a:lnTo>
                  <a:pt x="107799" y="54658"/>
                </a:lnTo>
                <a:lnTo>
                  <a:pt x="124997" y="48775"/>
                </a:lnTo>
                <a:lnTo>
                  <a:pt x="250498" y="2412"/>
                </a:lnTo>
                <a:lnTo>
                  <a:pt x="251266" y="4368"/>
                </a:lnTo>
                <a:close/>
              </a:path>
              <a:path w="278765" h="234950">
                <a:moveTo>
                  <a:pt x="38951" y="101334"/>
                </a:moveTo>
                <a:lnTo>
                  <a:pt x="34543" y="102579"/>
                </a:lnTo>
                <a:lnTo>
                  <a:pt x="35667" y="98331"/>
                </a:lnTo>
                <a:lnTo>
                  <a:pt x="34984" y="96210"/>
                </a:lnTo>
                <a:lnTo>
                  <a:pt x="33323" y="92372"/>
                </a:lnTo>
                <a:lnTo>
                  <a:pt x="27313" y="89614"/>
                </a:lnTo>
                <a:lnTo>
                  <a:pt x="14115" y="93107"/>
                </a:lnTo>
                <a:lnTo>
                  <a:pt x="14425" y="91897"/>
                </a:lnTo>
                <a:lnTo>
                  <a:pt x="20054" y="88805"/>
                </a:lnTo>
                <a:lnTo>
                  <a:pt x="34770" y="84348"/>
                </a:lnTo>
                <a:lnTo>
                  <a:pt x="251266" y="4368"/>
                </a:lnTo>
                <a:lnTo>
                  <a:pt x="251990" y="6212"/>
                </a:lnTo>
                <a:lnTo>
                  <a:pt x="236809" y="11821"/>
                </a:lnTo>
                <a:lnTo>
                  <a:pt x="238226" y="15304"/>
                </a:lnTo>
                <a:lnTo>
                  <a:pt x="180274" y="36713"/>
                </a:lnTo>
                <a:lnTo>
                  <a:pt x="164395" y="45363"/>
                </a:lnTo>
                <a:lnTo>
                  <a:pt x="69514" y="80417"/>
                </a:lnTo>
                <a:lnTo>
                  <a:pt x="53871" y="91606"/>
                </a:lnTo>
                <a:lnTo>
                  <a:pt x="46384" y="97518"/>
                </a:lnTo>
                <a:lnTo>
                  <a:pt x="38951" y="101334"/>
                </a:lnTo>
                <a:close/>
              </a:path>
              <a:path w="278765" h="234950">
                <a:moveTo>
                  <a:pt x="174382" y="228968"/>
                </a:moveTo>
                <a:lnTo>
                  <a:pt x="100031" y="227888"/>
                </a:lnTo>
                <a:lnTo>
                  <a:pt x="65143" y="209737"/>
                </a:lnTo>
                <a:lnTo>
                  <a:pt x="35588" y="183150"/>
                </a:lnTo>
                <a:lnTo>
                  <a:pt x="13083" y="151391"/>
                </a:lnTo>
                <a:lnTo>
                  <a:pt x="0" y="111077"/>
                </a:lnTo>
                <a:lnTo>
                  <a:pt x="6011" y="95252"/>
                </a:lnTo>
                <a:lnTo>
                  <a:pt x="14115" y="93107"/>
                </a:lnTo>
                <a:lnTo>
                  <a:pt x="12953" y="97631"/>
                </a:lnTo>
                <a:lnTo>
                  <a:pt x="15375" y="102983"/>
                </a:lnTo>
                <a:lnTo>
                  <a:pt x="21430" y="104929"/>
                </a:lnTo>
                <a:lnTo>
                  <a:pt x="30868" y="103617"/>
                </a:lnTo>
                <a:lnTo>
                  <a:pt x="34543" y="102579"/>
                </a:lnTo>
                <a:lnTo>
                  <a:pt x="34311" y="103457"/>
                </a:lnTo>
                <a:lnTo>
                  <a:pt x="28687" y="105732"/>
                </a:lnTo>
                <a:lnTo>
                  <a:pt x="17017" y="117076"/>
                </a:lnTo>
                <a:lnTo>
                  <a:pt x="29124" y="144199"/>
                </a:lnTo>
                <a:lnTo>
                  <a:pt x="66034" y="190094"/>
                </a:lnTo>
                <a:lnTo>
                  <a:pt x="118574" y="215585"/>
                </a:lnTo>
                <a:lnTo>
                  <a:pt x="147467" y="217976"/>
                </a:lnTo>
                <a:lnTo>
                  <a:pt x="176287" y="211271"/>
                </a:lnTo>
                <a:lnTo>
                  <a:pt x="244999" y="185888"/>
                </a:lnTo>
                <a:lnTo>
                  <a:pt x="238854" y="193085"/>
                </a:lnTo>
                <a:lnTo>
                  <a:pt x="208674" y="214722"/>
                </a:lnTo>
                <a:lnTo>
                  <a:pt x="174382" y="228968"/>
                </a:lnTo>
                <a:close/>
              </a:path>
              <a:path w="278765" h="234950">
                <a:moveTo>
                  <a:pt x="34543" y="102579"/>
                </a:moveTo>
                <a:lnTo>
                  <a:pt x="30868" y="103617"/>
                </a:lnTo>
                <a:lnTo>
                  <a:pt x="21430" y="104929"/>
                </a:lnTo>
                <a:lnTo>
                  <a:pt x="15375" y="102983"/>
                </a:lnTo>
                <a:lnTo>
                  <a:pt x="12953" y="97631"/>
                </a:lnTo>
                <a:lnTo>
                  <a:pt x="14115" y="93107"/>
                </a:lnTo>
                <a:lnTo>
                  <a:pt x="27313" y="89614"/>
                </a:lnTo>
                <a:lnTo>
                  <a:pt x="33323" y="92372"/>
                </a:lnTo>
                <a:lnTo>
                  <a:pt x="35756" y="97995"/>
                </a:lnTo>
                <a:lnTo>
                  <a:pt x="34543" y="102579"/>
                </a:lnTo>
                <a:close/>
              </a:path>
              <a:path w="278765" h="234950">
                <a:moveTo>
                  <a:pt x="247199" y="16605"/>
                </a:moveTo>
                <a:lnTo>
                  <a:pt x="239650" y="18803"/>
                </a:lnTo>
                <a:lnTo>
                  <a:pt x="236809" y="11821"/>
                </a:lnTo>
                <a:lnTo>
                  <a:pt x="247199" y="16605"/>
                </a:lnTo>
                <a:close/>
              </a:path>
              <a:path w="278765" h="234950">
                <a:moveTo>
                  <a:pt x="254901" y="13760"/>
                </a:moveTo>
                <a:lnTo>
                  <a:pt x="247199" y="16605"/>
                </a:lnTo>
                <a:lnTo>
                  <a:pt x="236809" y="11821"/>
                </a:lnTo>
                <a:lnTo>
                  <a:pt x="251990" y="6212"/>
                </a:lnTo>
                <a:lnTo>
                  <a:pt x="254901" y="13760"/>
                </a:lnTo>
                <a:close/>
              </a:path>
              <a:path w="278765" h="234950">
                <a:moveTo>
                  <a:pt x="239650" y="18803"/>
                </a:moveTo>
                <a:lnTo>
                  <a:pt x="224886" y="23100"/>
                </a:lnTo>
                <a:lnTo>
                  <a:pt x="202246" y="29145"/>
                </a:lnTo>
                <a:lnTo>
                  <a:pt x="180274" y="36713"/>
                </a:lnTo>
                <a:lnTo>
                  <a:pt x="238226" y="15304"/>
                </a:lnTo>
                <a:lnTo>
                  <a:pt x="239650" y="18803"/>
                </a:lnTo>
                <a:close/>
              </a:path>
              <a:path w="278765" h="234950">
                <a:moveTo>
                  <a:pt x="130552" y="65346"/>
                </a:moveTo>
                <a:lnTo>
                  <a:pt x="119535" y="68687"/>
                </a:lnTo>
                <a:lnTo>
                  <a:pt x="101289" y="71715"/>
                </a:lnTo>
                <a:lnTo>
                  <a:pt x="84967" y="74706"/>
                </a:lnTo>
                <a:lnTo>
                  <a:pt x="164395" y="45363"/>
                </a:lnTo>
                <a:lnTo>
                  <a:pt x="159963" y="47777"/>
                </a:lnTo>
                <a:lnTo>
                  <a:pt x="150526" y="54314"/>
                </a:lnTo>
                <a:lnTo>
                  <a:pt x="140802" y="60362"/>
                </a:lnTo>
                <a:lnTo>
                  <a:pt x="130552" y="65346"/>
                </a:lnTo>
                <a:close/>
              </a:path>
              <a:path w="278765" h="234950">
                <a:moveTo>
                  <a:pt x="244999" y="185888"/>
                </a:moveTo>
                <a:lnTo>
                  <a:pt x="176287" y="211271"/>
                </a:lnTo>
                <a:lnTo>
                  <a:pt x="204377" y="197472"/>
                </a:lnTo>
                <a:lnTo>
                  <a:pt x="229537" y="179433"/>
                </a:lnTo>
                <a:lnTo>
                  <a:pt x="249279" y="156265"/>
                </a:lnTo>
                <a:lnTo>
                  <a:pt x="261114" y="127078"/>
                </a:lnTo>
                <a:lnTo>
                  <a:pt x="263389" y="96378"/>
                </a:lnTo>
                <a:lnTo>
                  <a:pt x="258162" y="67864"/>
                </a:lnTo>
                <a:lnTo>
                  <a:pt x="248334" y="40142"/>
                </a:lnTo>
                <a:lnTo>
                  <a:pt x="239650" y="18803"/>
                </a:lnTo>
                <a:lnTo>
                  <a:pt x="247199" y="16605"/>
                </a:lnTo>
                <a:lnTo>
                  <a:pt x="254901" y="13760"/>
                </a:lnTo>
                <a:lnTo>
                  <a:pt x="267358" y="46054"/>
                </a:lnTo>
                <a:lnTo>
                  <a:pt x="278112" y="85636"/>
                </a:lnTo>
                <a:lnTo>
                  <a:pt x="278399" y="125339"/>
                </a:lnTo>
                <a:lnTo>
                  <a:pt x="262368" y="165543"/>
                </a:lnTo>
                <a:lnTo>
                  <a:pt x="244999" y="185888"/>
                </a:lnTo>
                <a:close/>
              </a:path>
            </a:pathLst>
          </a:custGeom>
          <a:solidFill>
            <a:srgbClr val="BAAB8B"/>
          </a:solidFill>
        </p:spPr>
        <p:txBody>
          <a:bodyPr wrap="square" lIns="0" tIns="0" rIns="0" bIns="0" rtlCol="0"/>
          <a:lstStyle/>
          <a:p>
            <a:endParaRPr/>
          </a:p>
        </p:txBody>
      </p:sp>
      <p:sp>
        <p:nvSpPr>
          <p:cNvPr id="26" name="bg object 26"/>
          <p:cNvSpPr/>
          <p:nvPr/>
        </p:nvSpPr>
        <p:spPr>
          <a:xfrm>
            <a:off x="1024203" y="1011154"/>
            <a:ext cx="412115" cy="453390"/>
          </a:xfrm>
          <a:custGeom>
            <a:avLst/>
            <a:gdLst/>
            <a:ahLst/>
            <a:cxnLst/>
            <a:rect l="l" t="t" r="r" b="b"/>
            <a:pathLst>
              <a:path w="412115" h="453390">
                <a:moveTo>
                  <a:pt x="411217" y="281512"/>
                </a:moveTo>
                <a:lnTo>
                  <a:pt x="236890" y="417496"/>
                </a:lnTo>
                <a:lnTo>
                  <a:pt x="219514" y="425737"/>
                </a:lnTo>
                <a:lnTo>
                  <a:pt x="200392" y="426172"/>
                </a:lnTo>
                <a:lnTo>
                  <a:pt x="181819" y="419198"/>
                </a:lnTo>
                <a:lnTo>
                  <a:pt x="166091" y="405214"/>
                </a:lnTo>
                <a:lnTo>
                  <a:pt x="11978" y="207647"/>
                </a:lnTo>
                <a:lnTo>
                  <a:pt x="2243" y="188988"/>
                </a:lnTo>
                <a:lnTo>
                  <a:pt x="0" y="169276"/>
                </a:lnTo>
                <a:lnTo>
                  <a:pt x="5076" y="150835"/>
                </a:lnTo>
                <a:lnTo>
                  <a:pt x="17298" y="135988"/>
                </a:lnTo>
                <a:lnTo>
                  <a:pt x="191630" y="0"/>
                </a:lnTo>
                <a:lnTo>
                  <a:pt x="195287" y="451"/>
                </a:lnTo>
                <a:lnTo>
                  <a:pt x="199253" y="5535"/>
                </a:lnTo>
                <a:lnTo>
                  <a:pt x="198801" y="9193"/>
                </a:lnTo>
                <a:lnTo>
                  <a:pt x="24469" y="145181"/>
                </a:lnTo>
                <a:lnTo>
                  <a:pt x="15256" y="156517"/>
                </a:lnTo>
                <a:lnTo>
                  <a:pt x="11564" y="170707"/>
                </a:lnTo>
                <a:lnTo>
                  <a:pt x="13500" y="185957"/>
                </a:lnTo>
                <a:lnTo>
                  <a:pt x="21171" y="200476"/>
                </a:lnTo>
                <a:lnTo>
                  <a:pt x="28525" y="209903"/>
                </a:lnTo>
                <a:lnTo>
                  <a:pt x="37198" y="216879"/>
                </a:lnTo>
                <a:lnTo>
                  <a:pt x="48122" y="219592"/>
                </a:lnTo>
                <a:lnTo>
                  <a:pt x="59915" y="217975"/>
                </a:lnTo>
                <a:lnTo>
                  <a:pt x="65499" y="214997"/>
                </a:lnTo>
                <a:lnTo>
                  <a:pt x="44983" y="231001"/>
                </a:lnTo>
                <a:lnTo>
                  <a:pt x="175284" y="398043"/>
                </a:lnTo>
                <a:lnTo>
                  <a:pt x="187110" y="408769"/>
                </a:lnTo>
                <a:lnTo>
                  <a:pt x="200966" y="414413"/>
                </a:lnTo>
                <a:lnTo>
                  <a:pt x="215238" y="414678"/>
                </a:lnTo>
                <a:lnTo>
                  <a:pt x="228312" y="409268"/>
                </a:lnTo>
                <a:lnTo>
                  <a:pt x="237501" y="402100"/>
                </a:lnTo>
                <a:lnTo>
                  <a:pt x="406101" y="270716"/>
                </a:lnTo>
                <a:lnTo>
                  <a:pt x="411669" y="277854"/>
                </a:lnTo>
                <a:lnTo>
                  <a:pt x="411217" y="281512"/>
                </a:lnTo>
                <a:close/>
              </a:path>
              <a:path w="412115" h="453390">
                <a:moveTo>
                  <a:pt x="237501" y="402100"/>
                </a:moveTo>
                <a:lnTo>
                  <a:pt x="228312" y="409268"/>
                </a:lnTo>
                <a:lnTo>
                  <a:pt x="80355" y="219593"/>
                </a:lnTo>
                <a:lnTo>
                  <a:pt x="78361" y="221149"/>
                </a:lnTo>
                <a:lnTo>
                  <a:pt x="70460" y="226182"/>
                </a:lnTo>
                <a:lnTo>
                  <a:pt x="62078" y="229490"/>
                </a:lnTo>
                <a:lnTo>
                  <a:pt x="53493" y="231090"/>
                </a:lnTo>
                <a:lnTo>
                  <a:pt x="44983" y="231001"/>
                </a:lnTo>
                <a:lnTo>
                  <a:pt x="65499" y="214997"/>
                </a:lnTo>
                <a:lnTo>
                  <a:pt x="71193" y="211960"/>
                </a:lnTo>
                <a:lnTo>
                  <a:pt x="248862" y="73369"/>
                </a:lnTo>
                <a:lnTo>
                  <a:pt x="252519" y="73821"/>
                </a:lnTo>
                <a:lnTo>
                  <a:pt x="258087" y="80959"/>
                </a:lnTo>
                <a:lnTo>
                  <a:pt x="89547" y="212430"/>
                </a:lnTo>
                <a:lnTo>
                  <a:pt x="237501" y="402100"/>
                </a:lnTo>
                <a:close/>
              </a:path>
              <a:path w="412115" h="453390">
                <a:moveTo>
                  <a:pt x="406101" y="270716"/>
                </a:moveTo>
                <a:lnTo>
                  <a:pt x="396912" y="277883"/>
                </a:lnTo>
                <a:lnTo>
                  <a:pt x="248895" y="88130"/>
                </a:lnTo>
                <a:lnTo>
                  <a:pt x="258087" y="80959"/>
                </a:lnTo>
                <a:lnTo>
                  <a:pt x="406101" y="270716"/>
                </a:lnTo>
                <a:close/>
              </a:path>
              <a:path w="412115" h="453390">
                <a:moveTo>
                  <a:pt x="300679" y="453368"/>
                </a:moveTo>
                <a:lnTo>
                  <a:pt x="259151" y="400132"/>
                </a:lnTo>
                <a:lnTo>
                  <a:pt x="268349" y="392957"/>
                </a:lnTo>
                <a:lnTo>
                  <a:pt x="298334" y="431398"/>
                </a:lnTo>
                <a:lnTo>
                  <a:pt x="319103" y="415197"/>
                </a:lnTo>
                <a:lnTo>
                  <a:pt x="300679" y="453368"/>
                </a:lnTo>
                <a:close/>
              </a:path>
              <a:path w="412115" h="453390">
                <a:moveTo>
                  <a:pt x="350275" y="390881"/>
                </a:moveTo>
                <a:lnTo>
                  <a:pt x="341091" y="398045"/>
                </a:lnTo>
                <a:lnTo>
                  <a:pt x="311105" y="359604"/>
                </a:lnTo>
                <a:lnTo>
                  <a:pt x="320289" y="352441"/>
                </a:lnTo>
                <a:lnTo>
                  <a:pt x="350275" y="390881"/>
                </a:lnTo>
                <a:close/>
              </a:path>
              <a:path w="412115" h="453390">
                <a:moveTo>
                  <a:pt x="319103" y="415197"/>
                </a:moveTo>
                <a:lnTo>
                  <a:pt x="298334" y="431398"/>
                </a:lnTo>
                <a:lnTo>
                  <a:pt x="311480" y="404168"/>
                </a:lnTo>
                <a:lnTo>
                  <a:pt x="340248" y="398222"/>
                </a:lnTo>
                <a:lnTo>
                  <a:pt x="319475" y="414426"/>
                </a:lnTo>
                <a:lnTo>
                  <a:pt x="319103" y="415197"/>
                </a:lnTo>
                <a:close/>
              </a:path>
              <a:path w="412115" h="453390">
                <a:moveTo>
                  <a:pt x="361817" y="405677"/>
                </a:moveTo>
                <a:lnTo>
                  <a:pt x="319475" y="414426"/>
                </a:lnTo>
                <a:lnTo>
                  <a:pt x="340248" y="398222"/>
                </a:lnTo>
                <a:lnTo>
                  <a:pt x="341086" y="398049"/>
                </a:lnTo>
                <a:lnTo>
                  <a:pt x="350275" y="390881"/>
                </a:lnTo>
                <a:lnTo>
                  <a:pt x="361817" y="405677"/>
                </a:lnTo>
                <a:close/>
              </a:path>
            </a:pathLst>
          </a:custGeom>
          <a:solidFill>
            <a:srgbClr val="BAAB8B"/>
          </a:solidFill>
        </p:spPr>
        <p:txBody>
          <a:bodyPr wrap="square" lIns="0" tIns="0" rIns="0" bIns="0" rtlCol="0"/>
          <a:lstStyle/>
          <a:p>
            <a:endParaRPr/>
          </a:p>
        </p:txBody>
      </p:sp>
      <p:pic>
        <p:nvPicPr>
          <p:cNvPr id="27" name="bg object 27"/>
          <p:cNvPicPr/>
          <p:nvPr/>
        </p:nvPicPr>
        <p:blipFill>
          <a:blip r:embed="rId5" cstate="print"/>
          <a:stretch>
            <a:fillRect/>
          </a:stretch>
        </p:blipFill>
        <p:spPr>
          <a:xfrm>
            <a:off x="1071521" y="1049310"/>
            <a:ext cx="181698" cy="144629"/>
          </a:xfrm>
          <a:prstGeom prst="rect">
            <a:avLst/>
          </a:prstGeom>
        </p:spPr>
      </p:pic>
      <p:pic>
        <p:nvPicPr>
          <p:cNvPr id="28" name="bg object 28"/>
          <p:cNvPicPr/>
          <p:nvPr/>
        </p:nvPicPr>
        <p:blipFill>
          <a:blip r:embed="rId6" cstate="print"/>
          <a:stretch>
            <a:fillRect/>
          </a:stretch>
        </p:blipFill>
        <p:spPr>
          <a:xfrm>
            <a:off x="1035646" y="1862902"/>
            <a:ext cx="5824005" cy="3989444"/>
          </a:xfrm>
          <a:prstGeom prst="rect">
            <a:avLst/>
          </a:prstGeom>
        </p:spPr>
      </p:pic>
      <p:sp>
        <p:nvSpPr>
          <p:cNvPr id="29" name="bg object 29"/>
          <p:cNvSpPr/>
          <p:nvPr/>
        </p:nvSpPr>
        <p:spPr>
          <a:xfrm>
            <a:off x="6749992" y="5538661"/>
            <a:ext cx="400050" cy="400050"/>
          </a:xfrm>
          <a:custGeom>
            <a:avLst/>
            <a:gdLst/>
            <a:ahLst/>
            <a:cxnLst/>
            <a:rect l="l" t="t" r="r" b="b"/>
            <a:pathLst>
              <a:path w="400050" h="400050">
                <a:moveTo>
                  <a:pt x="199722" y="399444"/>
                </a:moveTo>
                <a:lnTo>
                  <a:pt x="160758" y="395606"/>
                </a:lnTo>
                <a:lnTo>
                  <a:pt x="123291" y="384241"/>
                </a:lnTo>
                <a:lnTo>
                  <a:pt x="88762" y="365785"/>
                </a:lnTo>
                <a:lnTo>
                  <a:pt x="58497" y="340947"/>
                </a:lnTo>
                <a:lnTo>
                  <a:pt x="33659" y="310681"/>
                </a:lnTo>
                <a:lnTo>
                  <a:pt x="15202" y="276152"/>
                </a:lnTo>
                <a:lnTo>
                  <a:pt x="3837" y="238686"/>
                </a:lnTo>
                <a:lnTo>
                  <a:pt x="0" y="199722"/>
                </a:lnTo>
                <a:lnTo>
                  <a:pt x="239" y="189910"/>
                </a:lnTo>
                <a:lnTo>
                  <a:pt x="5987" y="151181"/>
                </a:lnTo>
                <a:lnTo>
                  <a:pt x="19179" y="114318"/>
                </a:lnTo>
                <a:lnTo>
                  <a:pt x="39309" y="80737"/>
                </a:lnTo>
                <a:lnTo>
                  <a:pt x="65604" y="51728"/>
                </a:lnTo>
                <a:lnTo>
                  <a:pt x="97054" y="28407"/>
                </a:lnTo>
                <a:lnTo>
                  <a:pt x="132448" y="11669"/>
                </a:lnTo>
                <a:lnTo>
                  <a:pt x="170428" y="2158"/>
                </a:lnTo>
                <a:lnTo>
                  <a:pt x="199722" y="0"/>
                </a:lnTo>
                <a:lnTo>
                  <a:pt x="209534" y="239"/>
                </a:lnTo>
                <a:lnTo>
                  <a:pt x="248262" y="5987"/>
                </a:lnTo>
                <a:lnTo>
                  <a:pt x="285125" y="19179"/>
                </a:lnTo>
                <a:lnTo>
                  <a:pt x="318706" y="39309"/>
                </a:lnTo>
                <a:lnTo>
                  <a:pt x="347715" y="65604"/>
                </a:lnTo>
                <a:lnTo>
                  <a:pt x="371036" y="97054"/>
                </a:lnTo>
                <a:lnTo>
                  <a:pt x="387774" y="132448"/>
                </a:lnTo>
                <a:lnTo>
                  <a:pt x="397285" y="170428"/>
                </a:lnTo>
                <a:lnTo>
                  <a:pt x="399444" y="199722"/>
                </a:lnTo>
                <a:lnTo>
                  <a:pt x="399204" y="209534"/>
                </a:lnTo>
                <a:lnTo>
                  <a:pt x="393457" y="248262"/>
                </a:lnTo>
                <a:lnTo>
                  <a:pt x="380265" y="285125"/>
                </a:lnTo>
                <a:lnTo>
                  <a:pt x="360134" y="318706"/>
                </a:lnTo>
                <a:lnTo>
                  <a:pt x="333839" y="347715"/>
                </a:lnTo>
                <a:lnTo>
                  <a:pt x="302390" y="371036"/>
                </a:lnTo>
                <a:lnTo>
                  <a:pt x="266995" y="387774"/>
                </a:lnTo>
                <a:lnTo>
                  <a:pt x="229015" y="397285"/>
                </a:lnTo>
                <a:lnTo>
                  <a:pt x="199722" y="399444"/>
                </a:lnTo>
                <a:close/>
              </a:path>
            </a:pathLst>
          </a:custGeom>
          <a:solidFill>
            <a:srgbClr val="BAAB8B"/>
          </a:solidFill>
        </p:spPr>
        <p:txBody>
          <a:bodyPr wrap="square" lIns="0" tIns="0" rIns="0" bIns="0" rtlCol="0"/>
          <a:lstStyle/>
          <a:p>
            <a:endParaRPr/>
          </a:p>
        </p:txBody>
      </p:sp>
      <p:sp>
        <p:nvSpPr>
          <p:cNvPr id="30" name="bg object 30"/>
          <p:cNvSpPr/>
          <p:nvPr/>
        </p:nvSpPr>
        <p:spPr>
          <a:xfrm>
            <a:off x="6749992" y="5538661"/>
            <a:ext cx="400050" cy="400050"/>
          </a:xfrm>
          <a:custGeom>
            <a:avLst/>
            <a:gdLst/>
            <a:ahLst/>
            <a:cxnLst/>
            <a:rect l="l" t="t" r="r" b="b"/>
            <a:pathLst>
              <a:path w="400050" h="400050">
                <a:moveTo>
                  <a:pt x="399444" y="199722"/>
                </a:moveTo>
                <a:lnTo>
                  <a:pt x="395606" y="238686"/>
                </a:lnTo>
                <a:lnTo>
                  <a:pt x="384241" y="276152"/>
                </a:lnTo>
                <a:lnTo>
                  <a:pt x="365785" y="310681"/>
                </a:lnTo>
                <a:lnTo>
                  <a:pt x="340947" y="340947"/>
                </a:lnTo>
                <a:lnTo>
                  <a:pt x="310681" y="365785"/>
                </a:lnTo>
                <a:lnTo>
                  <a:pt x="276152" y="384241"/>
                </a:lnTo>
                <a:lnTo>
                  <a:pt x="238686" y="395606"/>
                </a:lnTo>
                <a:lnTo>
                  <a:pt x="199722" y="399444"/>
                </a:lnTo>
                <a:lnTo>
                  <a:pt x="189910" y="399204"/>
                </a:lnTo>
                <a:lnTo>
                  <a:pt x="151181" y="393457"/>
                </a:lnTo>
                <a:lnTo>
                  <a:pt x="114318" y="380265"/>
                </a:lnTo>
                <a:lnTo>
                  <a:pt x="80737" y="360134"/>
                </a:lnTo>
                <a:lnTo>
                  <a:pt x="51728" y="333839"/>
                </a:lnTo>
                <a:lnTo>
                  <a:pt x="28407" y="302390"/>
                </a:lnTo>
                <a:lnTo>
                  <a:pt x="11669" y="266995"/>
                </a:lnTo>
                <a:lnTo>
                  <a:pt x="2158" y="229015"/>
                </a:lnTo>
                <a:lnTo>
                  <a:pt x="0" y="199722"/>
                </a:lnTo>
                <a:lnTo>
                  <a:pt x="239" y="189910"/>
                </a:lnTo>
                <a:lnTo>
                  <a:pt x="5987" y="151181"/>
                </a:lnTo>
                <a:lnTo>
                  <a:pt x="19179" y="114318"/>
                </a:lnTo>
                <a:lnTo>
                  <a:pt x="39309" y="80737"/>
                </a:lnTo>
                <a:lnTo>
                  <a:pt x="65604" y="51728"/>
                </a:lnTo>
                <a:lnTo>
                  <a:pt x="97054" y="28407"/>
                </a:lnTo>
                <a:lnTo>
                  <a:pt x="132448" y="11669"/>
                </a:lnTo>
                <a:lnTo>
                  <a:pt x="170428" y="2158"/>
                </a:lnTo>
                <a:lnTo>
                  <a:pt x="199722" y="0"/>
                </a:lnTo>
                <a:lnTo>
                  <a:pt x="209534" y="239"/>
                </a:lnTo>
                <a:lnTo>
                  <a:pt x="248262" y="5987"/>
                </a:lnTo>
                <a:lnTo>
                  <a:pt x="285125" y="19179"/>
                </a:lnTo>
                <a:lnTo>
                  <a:pt x="318706" y="39309"/>
                </a:lnTo>
                <a:lnTo>
                  <a:pt x="347715" y="65604"/>
                </a:lnTo>
                <a:lnTo>
                  <a:pt x="371036" y="97054"/>
                </a:lnTo>
                <a:lnTo>
                  <a:pt x="387774" y="132448"/>
                </a:lnTo>
                <a:lnTo>
                  <a:pt x="397285" y="170428"/>
                </a:lnTo>
                <a:lnTo>
                  <a:pt x="399444" y="199722"/>
                </a:lnTo>
                <a:close/>
              </a:path>
            </a:pathLst>
          </a:custGeom>
          <a:ln w="35718">
            <a:solidFill>
              <a:srgbClr val="FEF9F1"/>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50" b="1" i="0">
                <a:solidFill>
                  <a:srgbClr val="BAAB8B"/>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3716000" cy="7708265"/>
          </a:xfrm>
          <a:custGeom>
            <a:avLst/>
            <a:gdLst/>
            <a:ahLst/>
            <a:cxnLst/>
            <a:rect l="l" t="t" r="r" b="b"/>
            <a:pathLst>
              <a:path w="13716000" h="7708265">
                <a:moveTo>
                  <a:pt x="13715999" y="7708106"/>
                </a:moveTo>
                <a:lnTo>
                  <a:pt x="0" y="7708106"/>
                </a:lnTo>
                <a:lnTo>
                  <a:pt x="0" y="0"/>
                </a:lnTo>
                <a:lnTo>
                  <a:pt x="13715999" y="0"/>
                </a:lnTo>
                <a:lnTo>
                  <a:pt x="13715999" y="7708106"/>
                </a:lnTo>
                <a:close/>
              </a:path>
            </a:pathLst>
          </a:custGeom>
          <a:solidFill>
            <a:srgbClr val="FEF9F1"/>
          </a:solidFill>
        </p:spPr>
        <p:txBody>
          <a:bodyPr wrap="square" lIns="0" tIns="0" rIns="0" bIns="0" rtlCol="0"/>
          <a:lstStyle/>
          <a:p>
            <a:endParaRPr/>
          </a:p>
        </p:txBody>
      </p:sp>
      <p:sp>
        <p:nvSpPr>
          <p:cNvPr id="2" name="Holder 2"/>
          <p:cNvSpPr>
            <a:spLocks noGrp="1"/>
          </p:cNvSpPr>
          <p:nvPr>
            <p:ph type="title"/>
          </p:nvPr>
        </p:nvSpPr>
        <p:spPr>
          <a:xfrm>
            <a:off x="5987153" y="1247524"/>
            <a:ext cx="5946140" cy="1146175"/>
          </a:xfrm>
          <a:prstGeom prst="rect">
            <a:avLst/>
          </a:prstGeom>
        </p:spPr>
        <p:txBody>
          <a:bodyPr wrap="square" lIns="0" tIns="0" rIns="0" bIns="0">
            <a:spAutoFit/>
          </a:bodyPr>
          <a:lstStyle>
            <a:lvl1pPr>
              <a:defRPr sz="2550" b="1" i="0">
                <a:solidFill>
                  <a:srgbClr val="BAAB8B"/>
                </a:solidFill>
                <a:latin typeface="Trebuchet MS"/>
                <a:cs typeface="Trebuchet MS"/>
              </a:defRPr>
            </a:lvl1pPr>
          </a:lstStyle>
          <a:p>
            <a:endParaRPr/>
          </a:p>
        </p:txBody>
      </p:sp>
      <p:sp>
        <p:nvSpPr>
          <p:cNvPr id="3" name="Holder 3"/>
          <p:cNvSpPr>
            <a:spLocks noGrp="1"/>
          </p:cNvSpPr>
          <p:nvPr>
            <p:ph type="body" idx="1"/>
          </p:nvPr>
        </p:nvSpPr>
        <p:spPr>
          <a:xfrm>
            <a:off x="5987153" y="2892246"/>
            <a:ext cx="6764020" cy="2328545"/>
          </a:xfrm>
          <a:prstGeom prst="rect">
            <a:avLst/>
          </a:prstGeom>
        </p:spPr>
        <p:txBody>
          <a:bodyPr wrap="square" lIns="0" tIns="0" rIns="0" bIns="0">
            <a:spAutoFit/>
          </a:bodyPr>
          <a:lstStyle>
            <a:lvl1pPr>
              <a:defRPr sz="1400" b="0" i="0">
                <a:solidFill>
                  <a:srgbClr val="2E2E3C"/>
                </a:solidFill>
                <a:latin typeface="Lucida Sans Unicode"/>
                <a:cs typeface="Lucida Sans Unicode"/>
              </a:defRPr>
            </a:lvl1pPr>
          </a:lstStyle>
          <a:p>
            <a:endParaRPr/>
          </a:p>
        </p:txBody>
      </p:sp>
      <p:sp>
        <p:nvSpPr>
          <p:cNvPr id="4" name="Holder 4"/>
          <p:cNvSpPr>
            <a:spLocks noGrp="1"/>
          </p:cNvSpPr>
          <p:nvPr>
            <p:ph type="ftr" sz="quarter" idx="5"/>
          </p:nvPr>
        </p:nvSpPr>
        <p:spPr>
          <a:xfrm>
            <a:off x="4663440" y="7169277"/>
            <a:ext cx="4389120" cy="38544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85800" y="7169277"/>
            <a:ext cx="3154680" cy="38544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12/31/23</a:t>
            </a:fld>
            <a:endParaRPr lang="en-US"/>
          </a:p>
        </p:txBody>
      </p:sp>
      <p:sp>
        <p:nvSpPr>
          <p:cNvPr id="6" name="Holder 6"/>
          <p:cNvSpPr>
            <a:spLocks noGrp="1"/>
          </p:cNvSpPr>
          <p:nvPr>
            <p:ph type="sldNum" sz="quarter" idx="7"/>
          </p:nvPr>
        </p:nvSpPr>
        <p:spPr>
          <a:xfrm>
            <a:off x="9875520" y="7169277"/>
            <a:ext cx="3154680" cy="38544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e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86600" y="1851894"/>
            <a:ext cx="5029200" cy="2055691"/>
          </a:xfrm>
          <a:prstGeom prst="rect">
            <a:avLst/>
          </a:prstGeom>
        </p:spPr>
        <p:txBody>
          <a:bodyPr vert="horz" wrap="square" lIns="0" tIns="54610" rIns="0" bIns="0" rtlCol="0">
            <a:spAutoFit/>
          </a:bodyPr>
          <a:lstStyle/>
          <a:p>
            <a:pPr marL="12700" marR="5080">
              <a:lnSpc>
                <a:spcPts val="3900"/>
              </a:lnSpc>
              <a:spcBef>
                <a:spcPts val="430"/>
              </a:spcBef>
            </a:pPr>
            <a:r>
              <a:rPr lang="fr-FR" sz="3450" dirty="0"/>
              <a:t/>
            </a:r>
            <a:br>
              <a:rPr lang="fr-FR" sz="3450" dirty="0"/>
            </a:br>
            <a:r>
              <a:rPr lang="fr-FR" sz="3450" dirty="0"/>
              <a:t>Évaluation de la Fiabilité des Journaux </a:t>
            </a:r>
            <a:r>
              <a:rPr lang="fr-FR" sz="3450" dirty="0" smtClean="0"/>
              <a:t>Scientifiques</a:t>
            </a:r>
            <a:endParaRPr sz="3450" dirty="0"/>
          </a:p>
        </p:txBody>
      </p:sp>
      <p:sp>
        <p:nvSpPr>
          <p:cNvPr id="6" name="ZoneTexte 5"/>
          <p:cNvSpPr txBox="1"/>
          <p:nvPr/>
        </p:nvSpPr>
        <p:spPr>
          <a:xfrm>
            <a:off x="7086600" y="4540250"/>
            <a:ext cx="1861407" cy="400110"/>
          </a:xfrm>
          <a:prstGeom prst="rect">
            <a:avLst/>
          </a:prstGeom>
          <a:noFill/>
        </p:spPr>
        <p:txBody>
          <a:bodyPr wrap="none" rtlCol="0">
            <a:spAutoFit/>
          </a:bodyPr>
          <a:lstStyle/>
          <a:p>
            <a:pPr algn="l" rtl="0"/>
            <a:r>
              <a:rPr lang="fr-FR" sz="2000" b="1" dirty="0" smtClean="0">
                <a:solidFill>
                  <a:schemeClr val="bg2">
                    <a:lumMod val="25000"/>
                  </a:schemeClr>
                </a:solidFill>
                <a:latin typeface="Lucida Fax" charset="0"/>
                <a:ea typeface="Lucida Fax" charset="0"/>
                <a:cs typeface="Lucida Fax" charset="0"/>
              </a:rPr>
              <a:t>Réalise par :</a:t>
            </a:r>
            <a:endParaRPr lang="fr-FR" sz="2000" b="1" dirty="0">
              <a:solidFill>
                <a:schemeClr val="bg2">
                  <a:lumMod val="25000"/>
                </a:schemeClr>
              </a:solidFill>
              <a:latin typeface="Lucida Fax" charset="0"/>
              <a:ea typeface="Lucida Fax" charset="0"/>
              <a:cs typeface="Lucida Fax" charset="0"/>
            </a:endParaRPr>
          </a:p>
        </p:txBody>
      </p:sp>
      <p:sp>
        <p:nvSpPr>
          <p:cNvPr id="7" name="ZoneTexte 6"/>
          <p:cNvSpPr txBox="1"/>
          <p:nvPr/>
        </p:nvSpPr>
        <p:spPr>
          <a:xfrm>
            <a:off x="7376160" y="5181600"/>
            <a:ext cx="2408032" cy="646331"/>
          </a:xfrm>
          <a:prstGeom prst="rect">
            <a:avLst/>
          </a:prstGeom>
          <a:noFill/>
        </p:spPr>
        <p:txBody>
          <a:bodyPr wrap="none" rtlCol="0">
            <a:spAutoFit/>
          </a:bodyPr>
          <a:lstStyle/>
          <a:p>
            <a:pPr marL="285750" indent="-285750" algn="l" rtl="0">
              <a:buFont typeface="Arial" charset="0"/>
              <a:buChar char="•"/>
            </a:pPr>
            <a:r>
              <a:rPr lang="fr-FR" dirty="0" smtClean="0">
                <a:solidFill>
                  <a:schemeClr val="bg2">
                    <a:lumMod val="50000"/>
                  </a:schemeClr>
                </a:solidFill>
                <a:latin typeface="Lucida Fax" charset="0"/>
                <a:ea typeface="Lucida Fax" charset="0"/>
                <a:cs typeface="Lucida Fax" charset="0"/>
              </a:rPr>
              <a:t>Asmaâ Ait El Haj</a:t>
            </a:r>
          </a:p>
          <a:p>
            <a:pPr marL="285750" indent="-285750" algn="l" rtl="0">
              <a:buFont typeface="Arial" charset="0"/>
              <a:buChar char="•"/>
            </a:pPr>
            <a:r>
              <a:rPr lang="fr-FR" dirty="0" smtClean="0">
                <a:solidFill>
                  <a:schemeClr val="bg2">
                    <a:lumMod val="50000"/>
                  </a:schemeClr>
                </a:solidFill>
                <a:latin typeface="Lucida Fax" charset="0"/>
                <a:ea typeface="Lucida Fax" charset="0"/>
                <a:cs typeface="Lucida Fax" charset="0"/>
              </a:rPr>
              <a:t>Salma El Goude</a:t>
            </a:r>
            <a:endParaRPr lang="fr-FR" dirty="0">
              <a:solidFill>
                <a:schemeClr val="bg2">
                  <a:lumMod val="50000"/>
                </a:schemeClr>
              </a:solidFill>
              <a:latin typeface="Lucida Fax" charset="0"/>
              <a:ea typeface="Lucida Fax" charset="0"/>
              <a:cs typeface="Lucida Fax" charset="0"/>
            </a:endParaRPr>
          </a:p>
        </p:txBody>
      </p:sp>
      <p:pic>
        <p:nvPicPr>
          <p:cNvPr id="8" name="Picture 16">
            <a:extLst>
              <a:ext uri="{FF2B5EF4-FFF2-40B4-BE49-F238E27FC236}">
                <a16:creationId xmlns:a16="http://schemas.microsoft.com/office/drawing/2014/main" xmlns="" id="{C6081B5D-5463-43EB-92D6-B54A4023EE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6376" y="304829"/>
            <a:ext cx="3733800" cy="914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ZoneTexte 8"/>
          <p:cNvSpPr txBox="1"/>
          <p:nvPr/>
        </p:nvSpPr>
        <p:spPr>
          <a:xfrm>
            <a:off x="7279307" y="6209129"/>
            <a:ext cx="2230098" cy="1200329"/>
          </a:xfrm>
          <a:prstGeom prst="rect">
            <a:avLst/>
          </a:prstGeom>
          <a:noFill/>
        </p:spPr>
        <p:txBody>
          <a:bodyPr wrap="none" rtlCol="0">
            <a:spAutoFit/>
          </a:bodyPr>
          <a:lstStyle/>
          <a:p>
            <a:pPr algn="l" rtl="0"/>
            <a:r>
              <a:rPr lang="fr-FR" b="1" dirty="0" smtClean="0">
                <a:solidFill>
                  <a:schemeClr val="bg2">
                    <a:lumMod val="25000"/>
                  </a:schemeClr>
                </a:solidFill>
                <a:latin typeface="Lucida Fax" charset="0"/>
                <a:ea typeface="Lucida Fax" charset="0"/>
                <a:cs typeface="Lucida Fax" charset="0"/>
              </a:rPr>
              <a:t>Encadré par :</a:t>
            </a:r>
          </a:p>
          <a:p>
            <a:pPr marL="285750" indent="-285750" algn="l" rtl="0">
              <a:buFont typeface="Arial" charset="0"/>
              <a:buChar char="•"/>
            </a:pPr>
            <a:r>
              <a:rPr lang="fr-FR" dirty="0" smtClean="0">
                <a:solidFill>
                  <a:schemeClr val="bg2">
                    <a:lumMod val="50000"/>
                  </a:schemeClr>
                </a:solidFill>
                <a:latin typeface="Lucida Fax" charset="0"/>
                <a:ea typeface="Lucida Fax" charset="0"/>
                <a:cs typeface="Lucida Fax" charset="0"/>
              </a:rPr>
              <a:t>Khadija </a:t>
            </a:r>
            <a:r>
              <a:rPr lang="fr-FR" dirty="0" err="1" smtClean="0">
                <a:solidFill>
                  <a:schemeClr val="bg2">
                    <a:lumMod val="50000"/>
                  </a:schemeClr>
                </a:solidFill>
                <a:latin typeface="Lucida Fax" charset="0"/>
                <a:ea typeface="Lucida Fax" charset="0"/>
                <a:cs typeface="Lucida Fax" charset="0"/>
              </a:rPr>
              <a:t>Aayadi</a:t>
            </a:r>
            <a:endParaRPr lang="fr-FR" dirty="0" smtClean="0">
              <a:solidFill>
                <a:schemeClr val="bg2">
                  <a:lumMod val="50000"/>
                </a:schemeClr>
              </a:solidFill>
              <a:latin typeface="Lucida Fax" charset="0"/>
              <a:ea typeface="Lucida Fax" charset="0"/>
              <a:cs typeface="Lucida Fax" charset="0"/>
            </a:endParaRPr>
          </a:p>
          <a:p>
            <a:pPr algn="l" rtl="0"/>
            <a:endParaRPr lang="fr-FR" b="1" dirty="0" smtClean="0">
              <a:solidFill>
                <a:schemeClr val="bg2">
                  <a:lumMod val="25000"/>
                </a:schemeClr>
              </a:solidFill>
              <a:latin typeface="Lucida Fax" charset="0"/>
              <a:ea typeface="Lucida Fax" charset="0"/>
              <a:cs typeface="Lucida Fax" charset="0"/>
            </a:endParaRPr>
          </a:p>
          <a:p>
            <a:pPr algn="l" rtl="0"/>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255525" cy="7708106"/>
          </a:xfrm>
          <a:prstGeom prst="rect">
            <a:avLst/>
          </a:prstGeom>
        </p:spPr>
      </p:pic>
      <p:sp>
        <p:nvSpPr>
          <p:cNvPr id="3" name="object 3"/>
          <p:cNvSpPr txBox="1">
            <a:spLocks noGrp="1"/>
          </p:cNvSpPr>
          <p:nvPr>
            <p:ph type="title"/>
          </p:nvPr>
        </p:nvSpPr>
        <p:spPr>
          <a:xfrm>
            <a:off x="5987153" y="1247524"/>
            <a:ext cx="5946140" cy="1159933"/>
          </a:xfrm>
          <a:prstGeom prst="rect">
            <a:avLst/>
          </a:prstGeom>
        </p:spPr>
        <p:txBody>
          <a:bodyPr vert="horz" wrap="square" lIns="0" tIns="43815" rIns="0" bIns="0" rtlCol="0">
            <a:spAutoFit/>
          </a:bodyPr>
          <a:lstStyle/>
          <a:p>
            <a:pPr marL="12700" marR="5080">
              <a:lnSpc>
                <a:spcPts val="2880"/>
              </a:lnSpc>
              <a:spcBef>
                <a:spcPts val="345"/>
              </a:spcBef>
            </a:pPr>
            <a:r>
              <a:rPr lang="fr-FR" spc="215" dirty="0"/>
              <a:t>Confiance des Chercheurs et Lecteurs dans l'Évaluation des Journaux </a:t>
            </a:r>
            <a:r>
              <a:rPr lang="fr-FR" spc="215" dirty="0" smtClean="0"/>
              <a:t>Scientifiques</a:t>
            </a:r>
            <a:endParaRPr lang="fr-FR" spc="215" dirty="0"/>
          </a:p>
        </p:txBody>
      </p:sp>
      <p:sp>
        <p:nvSpPr>
          <p:cNvPr id="4" name="object 4"/>
          <p:cNvSpPr txBox="1"/>
          <p:nvPr/>
        </p:nvSpPr>
        <p:spPr>
          <a:xfrm>
            <a:off x="5987153" y="2892246"/>
            <a:ext cx="6784975" cy="3463128"/>
          </a:xfrm>
          <a:prstGeom prst="rect">
            <a:avLst/>
          </a:prstGeom>
        </p:spPr>
        <p:txBody>
          <a:bodyPr vert="horz" wrap="square" lIns="0" tIns="15875" rIns="0" bIns="0" rtlCol="0">
            <a:spAutoFit/>
          </a:bodyPr>
          <a:lstStyle/>
          <a:p>
            <a:pPr marL="12700" algn="justLow">
              <a:lnSpc>
                <a:spcPct val="200000"/>
              </a:lnSpc>
              <a:spcBef>
                <a:spcPts val="125"/>
              </a:spcBef>
            </a:pPr>
            <a:r>
              <a:rPr lang="fr-FR" sz="1400" dirty="0" smtClean="0">
                <a:latin typeface="Lucida Fax" charset="0"/>
                <a:ea typeface="Lucida Fax" charset="0"/>
                <a:cs typeface="Lucida Fax" charset="0"/>
              </a:rPr>
              <a:t>La confiance dans l'évaluation des journaux scientifiques repose sur l'expérience personnelle des chercheurs, les processus de révision par les pairs, le professionnalisme des comités éditoriaux, la réputation du journal, les recommandations communautaires, l'impact sur la carrière, et l'évaluation personnelle de la pertinence du journal pour la recherche. C'est une construction complexe résultant de l'interaction entre l'expérience individuelle, la réputation, les échanges communautaires et les avantages professionnels.</a:t>
            </a:r>
            <a:endParaRPr sz="1400" dirty="0">
              <a:latin typeface="Lucida Fax" charset="0"/>
              <a:ea typeface="Lucida Fax" charset="0"/>
              <a:cs typeface="Lucida Fax"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227588" cy="7605203"/>
          </a:xfrm>
          <a:prstGeom prst="rect">
            <a:avLst/>
          </a:prstGeom>
        </p:spPr>
      </p:pic>
      <p:sp>
        <p:nvSpPr>
          <p:cNvPr id="3" name="object 3"/>
          <p:cNvSpPr txBox="1">
            <a:spLocks noGrp="1"/>
          </p:cNvSpPr>
          <p:nvPr>
            <p:ph type="title"/>
          </p:nvPr>
        </p:nvSpPr>
        <p:spPr>
          <a:xfrm>
            <a:off x="5987153" y="1247524"/>
            <a:ext cx="5946140" cy="797654"/>
          </a:xfrm>
          <a:prstGeom prst="rect">
            <a:avLst/>
          </a:prstGeom>
        </p:spPr>
        <p:txBody>
          <a:bodyPr vert="horz" wrap="square" lIns="0" tIns="12700" rIns="0" bIns="0" rtlCol="0">
            <a:spAutoFit/>
          </a:bodyPr>
          <a:lstStyle/>
          <a:p>
            <a:pPr marL="12700">
              <a:lnSpc>
                <a:spcPct val="100000"/>
              </a:lnSpc>
              <a:spcBef>
                <a:spcPts val="100"/>
              </a:spcBef>
            </a:pPr>
            <a:r>
              <a:rPr lang="fr-FR" spc="204" dirty="0" smtClean="0"/>
              <a:t>Conclusion et orientations futures :</a:t>
            </a:r>
            <a:endParaRPr spc="145" dirty="0"/>
          </a:p>
        </p:txBody>
      </p:sp>
      <p:sp>
        <p:nvSpPr>
          <p:cNvPr id="4" name="object 4"/>
          <p:cNvSpPr txBox="1">
            <a:spLocks noGrp="1"/>
          </p:cNvSpPr>
          <p:nvPr>
            <p:ph type="body" idx="1"/>
          </p:nvPr>
        </p:nvSpPr>
        <p:spPr>
          <a:xfrm>
            <a:off x="5987153" y="2892246"/>
            <a:ext cx="6764020" cy="3463128"/>
          </a:xfrm>
          <a:prstGeom prst="rect">
            <a:avLst/>
          </a:prstGeom>
        </p:spPr>
        <p:txBody>
          <a:bodyPr vert="horz" wrap="square" lIns="0" tIns="15875" rIns="0" bIns="0" rtlCol="0">
            <a:spAutoFit/>
          </a:bodyPr>
          <a:lstStyle/>
          <a:p>
            <a:pPr marL="12700" algn="just">
              <a:lnSpc>
                <a:spcPct val="200000"/>
              </a:lnSpc>
              <a:spcBef>
                <a:spcPts val="125"/>
              </a:spcBef>
            </a:pPr>
            <a:r>
              <a:rPr lang="fr-FR" dirty="0" smtClean="0">
                <a:latin typeface="Lucida Fax" charset="0"/>
                <a:ea typeface="Lucida Fax" charset="0"/>
                <a:cs typeface="Lucida Fax" charset="0"/>
              </a:rPr>
              <a:t>Sur la base de notre examen, il est clair que l'évaluation de la fiabilité des journaux scientifiques nécessite une approche globale. En allant au-delà de l'impact factor et de l'analyse des citations, les orientations futures pourraient impliquer l'exploration de métriques alternatives, telles que les altimétriques, qui tiennent compte des discussions en ligne et de l'engagement sur les médias sociaux. De plus, favoriser la publication en libre accès et promouvoir des pratiques de recherche éthiques peuvent encore améliorer la fiabilité et la crédibilité des journaux scientifiques.</a:t>
            </a:r>
            <a:endParaRPr spc="-10" dirty="0">
              <a:latin typeface="Lucida Fax" charset="0"/>
              <a:ea typeface="Lucida Fax" charset="0"/>
              <a:cs typeface="Lucida Fax"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a:off x="990600" y="1758613"/>
            <a:ext cx="11018893" cy="4699000"/>
          </a:xfrm>
          <a:prstGeom prst="rect">
            <a:avLst/>
          </a:prstGeom>
        </p:spPr>
      </p:pic>
      <p:sp>
        <p:nvSpPr>
          <p:cNvPr id="2" name="ZoneTexte 1"/>
          <p:cNvSpPr txBox="1"/>
          <p:nvPr/>
        </p:nvSpPr>
        <p:spPr>
          <a:xfrm>
            <a:off x="1010920" y="3101340"/>
            <a:ext cx="11033790" cy="1015663"/>
          </a:xfrm>
          <a:prstGeom prst="rect">
            <a:avLst/>
          </a:prstGeom>
          <a:noFill/>
        </p:spPr>
        <p:txBody>
          <a:bodyPr wrap="none" rtlCol="0">
            <a:spAutoFit/>
          </a:bodyPr>
          <a:lstStyle/>
          <a:p>
            <a:pPr algn="l" rtl="0"/>
            <a:r>
              <a:rPr lang="fr-FR" sz="6000" b="1" dirty="0" smtClean="0">
                <a:solidFill>
                  <a:schemeClr val="bg2">
                    <a:lumMod val="50000"/>
                  </a:schemeClr>
                </a:solidFill>
                <a:latin typeface="Lucida Fax" charset="0"/>
                <a:ea typeface="Lucida Fax" charset="0"/>
                <a:cs typeface="Lucida Fax" charset="0"/>
              </a:rPr>
              <a:t>Merci pour votre attention</a:t>
            </a:r>
            <a:endParaRPr lang="fr-FR" sz="6000" b="1" dirty="0">
              <a:solidFill>
                <a:schemeClr val="bg2">
                  <a:lumMod val="50000"/>
                </a:schemeClr>
              </a:solidFill>
              <a:latin typeface="Lucida Fax" charset="0"/>
              <a:ea typeface="Lucida Fax" charset="0"/>
              <a:cs typeface="Lucida Fax" charset="0"/>
            </a:endParaRPr>
          </a:p>
        </p:txBody>
      </p:sp>
    </p:spTree>
    <p:extLst>
      <p:ext uri="{BB962C8B-B14F-4D97-AF65-F5344CB8AC3E}">
        <p14:creationId xmlns:p14="http://schemas.microsoft.com/office/powerpoint/2010/main" val="16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 xmlns:a16="http://schemas.microsoft.com/office/drawing/2014/main" id="{F12CE04E-119C-4634-AD00-FC83BC54A5AE}"/>
              </a:ext>
            </a:extLst>
          </p:cNvPr>
          <p:cNvSpPr/>
          <p:nvPr/>
        </p:nvSpPr>
        <p:spPr>
          <a:xfrm>
            <a:off x="1826325" y="1487203"/>
            <a:ext cx="10135946" cy="821663"/>
          </a:xfrm>
          <a:prstGeom prst="roundRect">
            <a:avLst>
              <a:gd name="adj" fmla="val 50000"/>
            </a:avLst>
          </a:prstGeom>
          <a:solidFill>
            <a:schemeClr val="bg2">
              <a:lumMod val="9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Rounded Corners 35">
            <a:extLst>
              <a:ext uri="{FF2B5EF4-FFF2-40B4-BE49-F238E27FC236}">
                <a16:creationId xmlns="" xmlns:a16="http://schemas.microsoft.com/office/drawing/2014/main" id="{32743896-7F9B-4261-9F6E-1E4A8339F308}"/>
              </a:ext>
            </a:extLst>
          </p:cNvPr>
          <p:cNvSpPr/>
          <p:nvPr/>
        </p:nvSpPr>
        <p:spPr>
          <a:xfrm>
            <a:off x="1799005" y="2429554"/>
            <a:ext cx="10135946" cy="821663"/>
          </a:xfrm>
          <a:prstGeom prst="roundRect">
            <a:avLst>
              <a:gd name="adj" fmla="val 50000"/>
            </a:avLst>
          </a:prstGeom>
          <a:solidFill>
            <a:schemeClr val="bg2">
              <a:lumMod val="9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Rounded Corners 34">
            <a:extLst>
              <a:ext uri="{FF2B5EF4-FFF2-40B4-BE49-F238E27FC236}">
                <a16:creationId xmlns="" xmlns:a16="http://schemas.microsoft.com/office/drawing/2014/main" id="{4EC98E23-12EF-4151-B019-4F9ECCF5D71C}"/>
              </a:ext>
            </a:extLst>
          </p:cNvPr>
          <p:cNvSpPr/>
          <p:nvPr/>
        </p:nvSpPr>
        <p:spPr>
          <a:xfrm>
            <a:off x="1778144" y="3349523"/>
            <a:ext cx="10135946" cy="821663"/>
          </a:xfrm>
          <a:prstGeom prst="roundRect">
            <a:avLst>
              <a:gd name="adj" fmla="val 50000"/>
            </a:avLst>
          </a:prstGeom>
          <a:solidFill>
            <a:schemeClr val="bg2">
              <a:lumMod val="9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fr-FR" sz="2807" dirty="0" smtClean="0">
                <a:solidFill>
                  <a:schemeClr val="tx1"/>
                </a:solidFill>
                <a:latin typeface="Lucida Bright" panose="02040602050505020304" pitchFamily="18" charset="0"/>
              </a:rPr>
              <a:t>  Étude de Cas</a:t>
            </a:r>
            <a:endParaRPr lang="fr-FR" sz="2807" dirty="0">
              <a:solidFill>
                <a:schemeClr val="tx1"/>
              </a:solidFill>
              <a:latin typeface="Lucida Bright" panose="02040602050505020304" pitchFamily="18" charset="0"/>
            </a:endParaRPr>
          </a:p>
        </p:txBody>
      </p:sp>
      <p:sp>
        <p:nvSpPr>
          <p:cNvPr id="34" name="Rectangle: Rounded Corners 33">
            <a:extLst>
              <a:ext uri="{FF2B5EF4-FFF2-40B4-BE49-F238E27FC236}">
                <a16:creationId xmlns="" xmlns:a16="http://schemas.microsoft.com/office/drawing/2014/main" id="{AD353918-A395-4A84-A88B-58CDBB327A10}"/>
              </a:ext>
            </a:extLst>
          </p:cNvPr>
          <p:cNvSpPr/>
          <p:nvPr/>
        </p:nvSpPr>
        <p:spPr>
          <a:xfrm>
            <a:off x="1802232" y="4258297"/>
            <a:ext cx="10135946" cy="821663"/>
          </a:xfrm>
          <a:prstGeom prst="roundRect">
            <a:avLst>
              <a:gd name="adj" fmla="val 50000"/>
            </a:avLst>
          </a:prstGeom>
          <a:solidFill>
            <a:schemeClr val="bg2">
              <a:lumMod val="9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fr-FR" sz="2807" dirty="0" smtClean="0">
                <a:solidFill>
                  <a:schemeClr val="tx1"/>
                </a:solidFill>
                <a:latin typeface="Lucida Bright" panose="02040602050505020304" pitchFamily="18" charset="0"/>
              </a:rPr>
              <a:t>  Outils d'Évaluation des Journaux Scientifiques</a:t>
            </a:r>
          </a:p>
        </p:txBody>
      </p:sp>
      <p:sp>
        <p:nvSpPr>
          <p:cNvPr id="33" name="Rectangle: Rounded Corners 32">
            <a:extLst>
              <a:ext uri="{FF2B5EF4-FFF2-40B4-BE49-F238E27FC236}">
                <a16:creationId xmlns="" xmlns:a16="http://schemas.microsoft.com/office/drawing/2014/main" id="{4B06E27F-9EC3-483A-B924-BFC82A8DE349}"/>
              </a:ext>
            </a:extLst>
          </p:cNvPr>
          <p:cNvSpPr/>
          <p:nvPr/>
        </p:nvSpPr>
        <p:spPr>
          <a:xfrm>
            <a:off x="1778143" y="5167041"/>
            <a:ext cx="10135946" cy="821663"/>
          </a:xfrm>
          <a:prstGeom prst="roundRect">
            <a:avLst>
              <a:gd name="adj" fmla="val 50000"/>
            </a:avLst>
          </a:prstGeom>
          <a:solidFill>
            <a:schemeClr val="bg2">
              <a:lumMod val="9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fr-FR" sz="2807" dirty="0" smtClean="0">
                <a:solidFill>
                  <a:schemeClr val="tx1"/>
                </a:solidFill>
                <a:latin typeface="Lucida Bright" panose="02040602050505020304" pitchFamily="18" charset="0"/>
              </a:rPr>
              <a:t>  Confiance des Chercheurs et Lecteurs</a:t>
            </a:r>
          </a:p>
        </p:txBody>
      </p:sp>
      <p:sp>
        <p:nvSpPr>
          <p:cNvPr id="32" name="Rectangle: Rounded Corners 31">
            <a:extLst>
              <a:ext uri="{FF2B5EF4-FFF2-40B4-BE49-F238E27FC236}">
                <a16:creationId xmlns="" xmlns:a16="http://schemas.microsoft.com/office/drawing/2014/main" id="{3B29CCCA-2467-47A4-8E5B-E69CE6D59AF5}"/>
              </a:ext>
            </a:extLst>
          </p:cNvPr>
          <p:cNvSpPr/>
          <p:nvPr/>
        </p:nvSpPr>
        <p:spPr>
          <a:xfrm>
            <a:off x="1778144" y="6064570"/>
            <a:ext cx="10135946" cy="821663"/>
          </a:xfrm>
          <a:prstGeom prst="roundRect">
            <a:avLst>
              <a:gd name="adj" fmla="val 50000"/>
            </a:avLst>
          </a:prstGeom>
          <a:solidFill>
            <a:schemeClr val="bg2">
              <a:lumMod val="9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 xmlns:a16="http://schemas.microsoft.com/office/drawing/2014/main" id="{9D784FC7-A75B-46FE-91AF-30DA8C621817}"/>
              </a:ext>
            </a:extLst>
          </p:cNvPr>
          <p:cNvSpPr txBox="1"/>
          <p:nvPr/>
        </p:nvSpPr>
        <p:spPr>
          <a:xfrm>
            <a:off x="2063331" y="2563763"/>
            <a:ext cx="12655073" cy="524311"/>
          </a:xfrm>
          <a:prstGeom prst="rect">
            <a:avLst/>
          </a:prstGeom>
          <a:noFill/>
        </p:spPr>
        <p:txBody>
          <a:bodyPr wrap="square" rtlCol="0">
            <a:spAutoFit/>
          </a:bodyPr>
          <a:lstStyle/>
          <a:p>
            <a:pPr algn="l" rtl="0"/>
            <a:r>
              <a:rPr lang="fr-FR" sz="2807" dirty="0" smtClean="0">
                <a:latin typeface="Lucida Bright" panose="02040602050505020304" pitchFamily="18" charset="0"/>
              </a:rPr>
              <a:t>Méthodologies d’Évaluation</a:t>
            </a:r>
            <a:endParaRPr lang="fr-FR" sz="2807" dirty="0">
              <a:latin typeface="Lucida Bright" panose="02040602050505020304" pitchFamily="18" charset="0"/>
            </a:endParaRPr>
          </a:p>
        </p:txBody>
      </p:sp>
      <p:sp>
        <p:nvSpPr>
          <p:cNvPr id="9" name="TextBox 8">
            <a:extLst>
              <a:ext uri="{FF2B5EF4-FFF2-40B4-BE49-F238E27FC236}">
                <a16:creationId xmlns="" xmlns:a16="http://schemas.microsoft.com/office/drawing/2014/main" id="{77BBDD61-D567-41AE-ABE4-B22B51BB9588}"/>
              </a:ext>
            </a:extLst>
          </p:cNvPr>
          <p:cNvSpPr txBox="1"/>
          <p:nvPr/>
        </p:nvSpPr>
        <p:spPr>
          <a:xfrm>
            <a:off x="2045509" y="6151437"/>
            <a:ext cx="8484244" cy="524311"/>
          </a:xfrm>
          <a:prstGeom prst="rect">
            <a:avLst/>
          </a:prstGeom>
          <a:noFill/>
        </p:spPr>
        <p:txBody>
          <a:bodyPr wrap="square" rtlCol="0">
            <a:spAutoFit/>
          </a:bodyPr>
          <a:lstStyle/>
          <a:p>
            <a:r>
              <a:rPr lang="fr-FR" sz="2807" dirty="0" smtClean="0">
                <a:latin typeface="Lucida Bright" panose="02040602050505020304" pitchFamily="18" charset="0"/>
              </a:rPr>
              <a:t> Conclusion</a:t>
            </a:r>
            <a:endParaRPr lang="fr-FR" sz="2807" dirty="0">
              <a:latin typeface="Lucida Bright" panose="02040602050505020304" pitchFamily="18" charset="0"/>
            </a:endParaRPr>
          </a:p>
        </p:txBody>
      </p:sp>
      <p:grpSp>
        <p:nvGrpSpPr>
          <p:cNvPr id="14" name="Group 13">
            <a:extLst>
              <a:ext uri="{FF2B5EF4-FFF2-40B4-BE49-F238E27FC236}">
                <a16:creationId xmlns="" xmlns:a16="http://schemas.microsoft.com/office/drawing/2014/main" id="{AA8421E3-88D5-423E-BA19-DF14A1D938A3}"/>
              </a:ext>
            </a:extLst>
          </p:cNvPr>
          <p:cNvGrpSpPr/>
          <p:nvPr/>
        </p:nvGrpSpPr>
        <p:grpSpPr>
          <a:xfrm>
            <a:off x="5111244" y="341150"/>
            <a:ext cx="3493513" cy="784006"/>
            <a:chOff x="1631950" y="200025"/>
            <a:chExt cx="1493520" cy="335172"/>
          </a:xfrm>
          <a:solidFill>
            <a:schemeClr val="bg2">
              <a:lumMod val="25000"/>
            </a:schemeClr>
          </a:solidFill>
        </p:grpSpPr>
        <p:sp>
          <p:nvSpPr>
            <p:cNvPr id="12" name="Rectangle: Rounded Corners 11">
              <a:extLst>
                <a:ext uri="{FF2B5EF4-FFF2-40B4-BE49-F238E27FC236}">
                  <a16:creationId xmlns="" xmlns:a16="http://schemas.microsoft.com/office/drawing/2014/main" id="{1348D5A2-5230-4139-81B0-E353948EB45D}"/>
                </a:ext>
              </a:extLst>
            </p:cNvPr>
            <p:cNvSpPr/>
            <p:nvPr/>
          </p:nvSpPr>
          <p:spPr>
            <a:xfrm>
              <a:off x="1631950" y="200025"/>
              <a:ext cx="1493520" cy="33517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TextBox 12">
              <a:extLst>
                <a:ext uri="{FF2B5EF4-FFF2-40B4-BE49-F238E27FC236}">
                  <a16:creationId xmlns="" xmlns:a16="http://schemas.microsoft.com/office/drawing/2014/main" id="{DA0C3ACC-C71D-49B4-A886-DCDAE7259EBD}"/>
                </a:ext>
              </a:extLst>
            </p:cNvPr>
            <p:cNvSpPr txBox="1"/>
            <p:nvPr/>
          </p:nvSpPr>
          <p:spPr>
            <a:xfrm>
              <a:off x="1916429" y="259438"/>
              <a:ext cx="914400" cy="223683"/>
            </a:xfrm>
            <a:prstGeom prst="rect">
              <a:avLst/>
            </a:prstGeom>
            <a:grpFill/>
          </p:spPr>
          <p:txBody>
            <a:bodyPr wrap="square" rtlCol="0">
              <a:spAutoFit/>
            </a:bodyPr>
            <a:lstStyle/>
            <a:p>
              <a:pPr algn="ctr"/>
              <a:r>
                <a:rPr lang="fr-FR" sz="2800" dirty="0">
                  <a:solidFill>
                    <a:schemeClr val="bg1"/>
                  </a:solidFill>
                </a:rPr>
                <a:t>Plan</a:t>
              </a:r>
            </a:p>
          </p:txBody>
        </p:sp>
      </p:grpSp>
      <p:sp>
        <p:nvSpPr>
          <p:cNvPr id="15" name="Oval 14">
            <a:extLst>
              <a:ext uri="{FF2B5EF4-FFF2-40B4-BE49-F238E27FC236}">
                <a16:creationId xmlns="" xmlns:a16="http://schemas.microsoft.com/office/drawing/2014/main" id="{5675C73D-C17C-4283-8272-D25EA1976104}"/>
              </a:ext>
            </a:extLst>
          </p:cNvPr>
          <p:cNvSpPr/>
          <p:nvPr/>
        </p:nvSpPr>
        <p:spPr>
          <a:xfrm>
            <a:off x="1154306" y="1642057"/>
            <a:ext cx="647932" cy="64793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8" name="Oval 17">
            <a:extLst>
              <a:ext uri="{FF2B5EF4-FFF2-40B4-BE49-F238E27FC236}">
                <a16:creationId xmlns="" xmlns:a16="http://schemas.microsoft.com/office/drawing/2014/main" id="{47AC4043-B0EB-48C6-A519-B3967E1D7263}"/>
              </a:ext>
            </a:extLst>
          </p:cNvPr>
          <p:cNvSpPr/>
          <p:nvPr/>
        </p:nvSpPr>
        <p:spPr>
          <a:xfrm>
            <a:off x="1130218" y="2505966"/>
            <a:ext cx="647932" cy="64793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0" name="Oval 19">
            <a:extLst>
              <a:ext uri="{FF2B5EF4-FFF2-40B4-BE49-F238E27FC236}">
                <a16:creationId xmlns="" xmlns:a16="http://schemas.microsoft.com/office/drawing/2014/main" id="{B793730E-9DC4-4C2D-9EE7-5DB9B9A2B3ED}"/>
              </a:ext>
            </a:extLst>
          </p:cNvPr>
          <p:cNvSpPr/>
          <p:nvPr/>
        </p:nvSpPr>
        <p:spPr>
          <a:xfrm>
            <a:off x="1130218" y="3370854"/>
            <a:ext cx="647932" cy="64793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 xmlns:a16="http://schemas.microsoft.com/office/drawing/2014/main" id="{FBBDA505-CEA5-4191-9C0D-ABBCEF5B118A}"/>
              </a:ext>
            </a:extLst>
          </p:cNvPr>
          <p:cNvSpPr/>
          <p:nvPr/>
        </p:nvSpPr>
        <p:spPr>
          <a:xfrm>
            <a:off x="1154306" y="4284198"/>
            <a:ext cx="647932" cy="64793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4" name="Oval 23">
            <a:extLst>
              <a:ext uri="{FF2B5EF4-FFF2-40B4-BE49-F238E27FC236}">
                <a16:creationId xmlns="" xmlns:a16="http://schemas.microsoft.com/office/drawing/2014/main" id="{638873AB-3317-4FDE-A8A2-FCB1B7B60D31}"/>
              </a:ext>
            </a:extLst>
          </p:cNvPr>
          <p:cNvSpPr/>
          <p:nvPr/>
        </p:nvSpPr>
        <p:spPr>
          <a:xfrm>
            <a:off x="1154306" y="5194073"/>
            <a:ext cx="647932" cy="64793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6" name="Oval 25">
            <a:extLst>
              <a:ext uri="{FF2B5EF4-FFF2-40B4-BE49-F238E27FC236}">
                <a16:creationId xmlns="" xmlns:a16="http://schemas.microsoft.com/office/drawing/2014/main" id="{F7AF7372-7895-46A5-8299-45EB9B6A335A}"/>
              </a:ext>
            </a:extLst>
          </p:cNvPr>
          <p:cNvSpPr/>
          <p:nvPr/>
        </p:nvSpPr>
        <p:spPr>
          <a:xfrm>
            <a:off x="1142262" y="6066139"/>
            <a:ext cx="647932" cy="64793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37" name="TextBox 36">
            <a:extLst>
              <a:ext uri="{FF2B5EF4-FFF2-40B4-BE49-F238E27FC236}">
                <a16:creationId xmlns="" xmlns:a16="http://schemas.microsoft.com/office/drawing/2014/main" id="{DB7D5D93-DFC1-47DC-95D0-CD443D25462F}"/>
              </a:ext>
            </a:extLst>
          </p:cNvPr>
          <p:cNvSpPr txBox="1"/>
          <p:nvPr/>
        </p:nvSpPr>
        <p:spPr>
          <a:xfrm>
            <a:off x="2045509" y="1650994"/>
            <a:ext cx="8484244" cy="524311"/>
          </a:xfrm>
          <a:prstGeom prst="rect">
            <a:avLst/>
          </a:prstGeom>
          <a:noFill/>
        </p:spPr>
        <p:txBody>
          <a:bodyPr wrap="square" rtlCol="0">
            <a:spAutoFit/>
          </a:bodyPr>
          <a:lstStyle/>
          <a:p>
            <a:r>
              <a:rPr lang="fr-FR" sz="2807" dirty="0" smtClean="0">
                <a:latin typeface="Lucida Bright" panose="02040602050505020304" pitchFamily="18" charset="0"/>
              </a:rPr>
              <a:t>Introduction</a:t>
            </a:r>
            <a:endParaRPr lang="fr-FR" sz="2807" dirty="0">
              <a:latin typeface="Lucida Bright" panose="02040602050505020304" pitchFamily="18" charset="0"/>
            </a:endParaRPr>
          </a:p>
        </p:txBody>
      </p:sp>
    </p:spTree>
    <p:extLst>
      <p:ext uri="{BB962C8B-B14F-4D97-AF65-F5344CB8AC3E}">
        <p14:creationId xmlns:p14="http://schemas.microsoft.com/office/powerpoint/2010/main" val="1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3791516" cy="7708106"/>
          </a:xfrm>
          <a:prstGeom prst="rect">
            <a:avLst/>
          </a:prstGeom>
        </p:spPr>
      </p:pic>
      <p:sp>
        <p:nvSpPr>
          <p:cNvPr id="3" name="object 3"/>
          <p:cNvSpPr txBox="1">
            <a:spLocks noGrp="1"/>
          </p:cNvSpPr>
          <p:nvPr>
            <p:ph type="title"/>
          </p:nvPr>
        </p:nvSpPr>
        <p:spPr>
          <a:xfrm>
            <a:off x="5987153" y="1247524"/>
            <a:ext cx="5946140" cy="1159933"/>
          </a:xfrm>
          <a:prstGeom prst="rect">
            <a:avLst/>
          </a:prstGeom>
        </p:spPr>
        <p:txBody>
          <a:bodyPr vert="horz" wrap="square" lIns="0" tIns="43815" rIns="0" bIns="0" rtlCol="0">
            <a:spAutoFit/>
          </a:bodyPr>
          <a:lstStyle/>
          <a:p>
            <a:pPr marL="12700" marR="5080">
              <a:lnSpc>
                <a:spcPts val="2880"/>
              </a:lnSpc>
              <a:spcBef>
                <a:spcPts val="345"/>
              </a:spcBef>
            </a:pPr>
            <a:r>
              <a:rPr lang="fr-FR" spc="160" dirty="0"/>
              <a:t>Introduction à l'évaluation de la fiabilité des journaux scientifiques </a:t>
            </a:r>
            <a:endParaRPr spc="265" dirty="0"/>
          </a:p>
        </p:txBody>
      </p:sp>
      <p:sp>
        <p:nvSpPr>
          <p:cNvPr id="4" name="object 4"/>
          <p:cNvSpPr txBox="1"/>
          <p:nvPr/>
        </p:nvSpPr>
        <p:spPr>
          <a:xfrm>
            <a:off x="5987153" y="2892246"/>
            <a:ext cx="6870700" cy="1670457"/>
          </a:xfrm>
          <a:prstGeom prst="rect">
            <a:avLst/>
          </a:prstGeom>
        </p:spPr>
        <p:txBody>
          <a:bodyPr vert="horz" wrap="square" lIns="0" tIns="15875" rIns="0" bIns="0" rtlCol="0">
            <a:spAutoFit/>
          </a:bodyPr>
          <a:lstStyle/>
          <a:p>
            <a:pPr marL="12700" algn="justLow">
              <a:lnSpc>
                <a:spcPct val="200000"/>
              </a:lnSpc>
              <a:spcBef>
                <a:spcPts val="125"/>
              </a:spcBef>
            </a:pPr>
            <a:r>
              <a:rPr lang="fr-FR" sz="1400" b="0" i="0" dirty="0" smtClean="0">
                <a:solidFill>
                  <a:srgbClr val="374151"/>
                </a:solidFill>
                <a:effectLst/>
                <a:latin typeface="Lucida Fax" charset="0"/>
                <a:ea typeface="Lucida Fax" charset="0"/>
                <a:cs typeface="Lucida Fax" charset="0"/>
              </a:rPr>
              <a:t>L'évaluation de la fiabilité des journaux scientifiques est une étape cruciale dans le processus de recherche académique. La confiance dans les publications joue un rôle essentiel dans la construction du savoir et l'avancement des disciplines scientifiques.</a:t>
            </a:r>
            <a:endParaRPr sz="1400" dirty="0">
              <a:latin typeface="Lucida Fax" charset="0"/>
              <a:ea typeface="Lucida Fax" charset="0"/>
              <a:cs typeface="Lucida Fax"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230155" cy="7708106"/>
          </a:xfrm>
          <a:prstGeom prst="rect">
            <a:avLst/>
          </a:prstGeom>
        </p:spPr>
      </p:pic>
      <p:sp>
        <p:nvSpPr>
          <p:cNvPr id="3" name="object 3"/>
          <p:cNvSpPr txBox="1">
            <a:spLocks noGrp="1"/>
          </p:cNvSpPr>
          <p:nvPr>
            <p:ph type="title"/>
          </p:nvPr>
        </p:nvSpPr>
        <p:spPr>
          <a:xfrm>
            <a:off x="5987153" y="1247524"/>
            <a:ext cx="5946140" cy="1159933"/>
          </a:xfrm>
          <a:prstGeom prst="rect">
            <a:avLst/>
          </a:prstGeom>
        </p:spPr>
        <p:txBody>
          <a:bodyPr vert="horz" wrap="square" lIns="0" tIns="43815" rIns="0" bIns="0" rtlCol="0">
            <a:spAutoFit/>
          </a:bodyPr>
          <a:lstStyle/>
          <a:p>
            <a:pPr marL="469900" marR="5080" indent="-457200" algn="l">
              <a:lnSpc>
                <a:spcPts val="2880"/>
              </a:lnSpc>
              <a:spcBef>
                <a:spcPts val="345"/>
              </a:spcBef>
              <a:buFont typeface="Wingdings" charset="2"/>
              <a:buChar char="v"/>
            </a:pPr>
            <a:r>
              <a:rPr lang="fr-FR" spc="165" dirty="0">
                <a:solidFill>
                  <a:schemeClr val="bg2">
                    <a:lumMod val="50000"/>
                  </a:schemeClr>
                </a:solidFill>
              </a:rPr>
              <a:t>Définition des critères pour des journaux scientifiques fiables </a:t>
            </a:r>
            <a:r>
              <a:rPr lang="fr-FR" spc="165" dirty="0"/>
              <a:t>:</a:t>
            </a:r>
            <a:br>
              <a:rPr lang="fr-FR" spc="165" dirty="0"/>
            </a:br>
            <a:endParaRPr spc="155" dirty="0"/>
          </a:p>
        </p:txBody>
      </p:sp>
      <p:sp>
        <p:nvSpPr>
          <p:cNvPr id="4" name="object 4"/>
          <p:cNvSpPr txBox="1">
            <a:spLocks noGrp="1"/>
          </p:cNvSpPr>
          <p:nvPr>
            <p:ph type="body" idx="1"/>
          </p:nvPr>
        </p:nvSpPr>
        <p:spPr>
          <a:xfrm>
            <a:off x="5987153" y="2892246"/>
            <a:ext cx="6764020" cy="2116605"/>
          </a:xfrm>
          <a:prstGeom prst="rect">
            <a:avLst/>
          </a:prstGeom>
        </p:spPr>
        <p:txBody>
          <a:bodyPr vert="horz" wrap="square" lIns="0" tIns="15875" rIns="0" bIns="0" rtlCol="0">
            <a:spAutoFit/>
          </a:bodyPr>
          <a:lstStyle/>
          <a:p>
            <a:pPr marL="12700" algn="justLow">
              <a:lnSpc>
                <a:spcPct val="200000"/>
              </a:lnSpc>
              <a:spcBef>
                <a:spcPts val="125"/>
              </a:spcBef>
            </a:pPr>
            <a:r>
              <a:rPr lang="fr-FR" dirty="0"/>
              <a:t>La fiabilité des journaux scientifiques se réfère à la mesure dans laquelle ces publications fournissent des informations précises, crédibles et de haute qualité dans le domaine académique. Elle englobe la robustesse des processus éditoriaux, la transparence des pratiques de recherche, et la pertinence des contenus diffusés.</a:t>
            </a:r>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3783170" cy="7708106"/>
          </a:xfrm>
          <a:prstGeom prst="rect">
            <a:avLst/>
          </a:prstGeom>
        </p:spPr>
      </p:pic>
      <p:sp>
        <p:nvSpPr>
          <p:cNvPr id="3" name="object 3"/>
          <p:cNvSpPr txBox="1">
            <a:spLocks noGrp="1"/>
          </p:cNvSpPr>
          <p:nvPr>
            <p:ph type="title"/>
          </p:nvPr>
        </p:nvSpPr>
        <p:spPr>
          <a:xfrm>
            <a:off x="5987153" y="1247524"/>
            <a:ext cx="5946140" cy="788036"/>
          </a:xfrm>
          <a:prstGeom prst="rect">
            <a:avLst/>
          </a:prstGeom>
        </p:spPr>
        <p:txBody>
          <a:bodyPr vert="horz" wrap="square" lIns="0" tIns="43815" rIns="0" bIns="0" rtlCol="0">
            <a:spAutoFit/>
          </a:bodyPr>
          <a:lstStyle/>
          <a:p>
            <a:pPr marL="469900" marR="5080" indent="-457200">
              <a:lnSpc>
                <a:spcPts val="2880"/>
              </a:lnSpc>
              <a:spcBef>
                <a:spcPts val="345"/>
              </a:spcBef>
              <a:buFont typeface="Wingdings" charset="2"/>
              <a:buChar char="v"/>
            </a:pPr>
            <a:r>
              <a:rPr lang="fr-FR" spc="215" dirty="0">
                <a:solidFill>
                  <a:schemeClr val="bg2">
                    <a:lumMod val="50000"/>
                  </a:schemeClr>
                </a:solidFill>
              </a:rPr>
              <a:t>Importance de la fiabilité dans la recherche scientifique :</a:t>
            </a:r>
            <a:endParaRPr spc="180" dirty="0">
              <a:solidFill>
                <a:schemeClr val="bg2">
                  <a:lumMod val="50000"/>
                </a:schemeClr>
              </a:solidFill>
            </a:endParaRPr>
          </a:p>
        </p:txBody>
      </p:sp>
      <p:sp>
        <p:nvSpPr>
          <p:cNvPr id="4" name="object 4"/>
          <p:cNvSpPr txBox="1"/>
          <p:nvPr/>
        </p:nvSpPr>
        <p:spPr>
          <a:xfrm>
            <a:off x="5987153" y="2892246"/>
            <a:ext cx="6852920" cy="2975943"/>
          </a:xfrm>
          <a:prstGeom prst="rect">
            <a:avLst/>
          </a:prstGeom>
        </p:spPr>
        <p:txBody>
          <a:bodyPr vert="horz" wrap="square" lIns="0" tIns="15875" rIns="0" bIns="0" rtlCol="0">
            <a:spAutoFit/>
          </a:bodyPr>
          <a:lstStyle/>
          <a:p>
            <a:pPr marL="12700" algn="justLow">
              <a:lnSpc>
                <a:spcPct val="200000"/>
              </a:lnSpc>
              <a:spcBef>
                <a:spcPts val="125"/>
              </a:spcBef>
            </a:pPr>
            <a:r>
              <a:rPr lang="fr-FR" sz="1400" b="0" i="0" dirty="0" smtClean="0">
                <a:solidFill>
                  <a:srgbClr val="374151"/>
                </a:solidFill>
                <a:effectLst/>
                <a:latin typeface="Lucida Fax" charset="0"/>
                <a:ea typeface="Lucida Fax" charset="0"/>
                <a:cs typeface="Lucida Fax" charset="0"/>
              </a:rPr>
              <a:t>L'évaluation de la fiabilité des journaux scientifiques revêt une importance majeure dans le monde académique. Elle garantit la qualité des connaissances partagées, aide à distinguer les travaux de recherche solides des publications douteuses, et contribue à la préservation de l'intégrité scientifique. Une évaluation rigoureuse favorise également la confiance des chercheurs, des institutions et du grand public dans les avancées scientifiques, alimentant ainsi le progrès et l'innovation.</a:t>
            </a:r>
            <a:endParaRPr sz="1400" dirty="0">
              <a:latin typeface="Lucida Fax" charset="0"/>
              <a:ea typeface="Lucida Fax" charset="0"/>
              <a:cs typeface="Lucida Fax"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 xmlns:a16="http://schemas.microsoft.com/office/drawing/2014/main" id="{968BF62A-2600-4032-B4CE-24A1E06E26F7}"/>
              </a:ext>
            </a:extLst>
          </p:cNvPr>
          <p:cNvGrpSpPr/>
          <p:nvPr/>
        </p:nvGrpSpPr>
        <p:grpSpPr>
          <a:xfrm>
            <a:off x="-1312734" y="1"/>
            <a:ext cx="6839978" cy="7691074"/>
            <a:chOff x="0" y="0"/>
            <a:chExt cx="2924175" cy="3288029"/>
          </a:xfrm>
          <a:solidFill>
            <a:schemeClr val="bg2">
              <a:lumMod val="25000"/>
            </a:schemeClr>
          </a:solidFill>
        </p:grpSpPr>
        <p:sp>
          <p:nvSpPr>
            <p:cNvPr id="3" name="object 3"/>
            <p:cNvSpPr/>
            <p:nvPr/>
          </p:nvSpPr>
          <p:spPr>
            <a:xfrm>
              <a:off x="0" y="0"/>
              <a:ext cx="2924175" cy="3288029"/>
            </a:xfrm>
            <a:custGeom>
              <a:avLst/>
              <a:gdLst/>
              <a:ahLst/>
              <a:cxnLst/>
              <a:rect l="l" t="t" r="r" b="b"/>
              <a:pathLst>
                <a:path w="2924175" h="3288029">
                  <a:moveTo>
                    <a:pt x="2923757" y="0"/>
                  </a:moveTo>
                  <a:lnTo>
                    <a:pt x="0" y="0"/>
                  </a:lnTo>
                  <a:lnTo>
                    <a:pt x="0" y="3287938"/>
                  </a:lnTo>
                  <a:lnTo>
                    <a:pt x="2923757" y="3287938"/>
                  </a:lnTo>
                  <a:lnTo>
                    <a:pt x="2923757" y="0"/>
                  </a:lnTo>
                  <a:close/>
                </a:path>
              </a:pathLst>
            </a:custGeom>
            <a:grpFill/>
          </p:spPr>
          <p:txBody>
            <a:bodyPr wrap="square" lIns="0" tIns="0" rIns="0" bIns="0" rtlCol="0"/>
            <a:lstStyle/>
            <a:p>
              <a:endParaRPr/>
            </a:p>
          </p:txBody>
        </p:sp>
        <p:sp>
          <p:nvSpPr>
            <p:cNvPr id="11" name="Rectangle 10">
              <a:extLst>
                <a:ext uri="{FF2B5EF4-FFF2-40B4-BE49-F238E27FC236}">
                  <a16:creationId xmlns="" xmlns:a16="http://schemas.microsoft.com/office/drawing/2014/main" id="{1D0D6DA7-88E9-4942-97CC-700D7F9D3DD0}"/>
                </a:ext>
              </a:extLst>
            </p:cNvPr>
            <p:cNvSpPr/>
            <p:nvPr/>
          </p:nvSpPr>
          <p:spPr>
            <a:xfrm>
              <a:off x="336550" y="1506185"/>
              <a:ext cx="1066800" cy="1219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val 11">
              <a:extLst>
                <a:ext uri="{FF2B5EF4-FFF2-40B4-BE49-F238E27FC236}">
                  <a16:creationId xmlns="" xmlns:a16="http://schemas.microsoft.com/office/drawing/2014/main" id="{F684B064-B6F0-4056-B587-C184DE117863}"/>
                </a:ext>
              </a:extLst>
            </p:cNvPr>
            <p:cNvSpPr/>
            <p:nvPr/>
          </p:nvSpPr>
          <p:spPr>
            <a:xfrm>
              <a:off x="336550" y="2562225"/>
              <a:ext cx="5334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val 12">
              <a:extLst>
                <a:ext uri="{FF2B5EF4-FFF2-40B4-BE49-F238E27FC236}">
                  <a16:creationId xmlns="" xmlns:a16="http://schemas.microsoft.com/office/drawing/2014/main" id="{0068F242-34C3-4EBA-B6D7-AEE34739447F}"/>
                </a:ext>
              </a:extLst>
            </p:cNvPr>
            <p:cNvSpPr/>
            <p:nvPr/>
          </p:nvSpPr>
          <p:spPr>
            <a:xfrm rot="2525563">
              <a:off x="1184577" y="1355671"/>
              <a:ext cx="152400" cy="2134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 xmlns:a16="http://schemas.microsoft.com/office/drawing/2014/main" id="{461EFE55-C958-4E89-B791-DF52227BFC9F}"/>
                </a:ext>
              </a:extLst>
            </p:cNvPr>
            <p:cNvSpPr/>
            <p:nvPr/>
          </p:nvSpPr>
          <p:spPr>
            <a:xfrm>
              <a:off x="1555056" y="2198225"/>
              <a:ext cx="1219200" cy="533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Oval 15">
              <a:extLst>
                <a:ext uri="{FF2B5EF4-FFF2-40B4-BE49-F238E27FC236}">
                  <a16:creationId xmlns="" xmlns:a16="http://schemas.microsoft.com/office/drawing/2014/main" id="{DC834819-384E-48D6-AB2B-6FCE62B7A0B0}"/>
                </a:ext>
              </a:extLst>
            </p:cNvPr>
            <p:cNvSpPr/>
            <p:nvPr/>
          </p:nvSpPr>
          <p:spPr>
            <a:xfrm rot="20055517">
              <a:off x="2235970" y="1870127"/>
              <a:ext cx="299896" cy="1219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Oval 16">
              <a:extLst>
                <a:ext uri="{FF2B5EF4-FFF2-40B4-BE49-F238E27FC236}">
                  <a16:creationId xmlns="" xmlns:a16="http://schemas.microsoft.com/office/drawing/2014/main" id="{1F459727-BE21-4DD7-970D-E64537FFBEC3}"/>
                </a:ext>
              </a:extLst>
            </p:cNvPr>
            <p:cNvSpPr/>
            <p:nvPr/>
          </p:nvSpPr>
          <p:spPr>
            <a:xfrm rot="18097616">
              <a:off x="1492854" y="-130230"/>
              <a:ext cx="1201940" cy="15754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a:extLst>
                <a:ext uri="{FF2B5EF4-FFF2-40B4-BE49-F238E27FC236}">
                  <a16:creationId xmlns="" xmlns:a16="http://schemas.microsoft.com/office/drawing/2014/main" id="{4814BAEB-A4D5-4A06-95D9-B4BD8B6115B9}"/>
                </a:ext>
              </a:extLst>
            </p:cNvPr>
            <p:cNvSpPr/>
            <p:nvPr/>
          </p:nvSpPr>
          <p:spPr>
            <a:xfrm>
              <a:off x="31750" y="123825"/>
              <a:ext cx="609600" cy="10061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Oval 18">
              <a:extLst>
                <a:ext uri="{FF2B5EF4-FFF2-40B4-BE49-F238E27FC236}">
                  <a16:creationId xmlns="" xmlns:a16="http://schemas.microsoft.com/office/drawing/2014/main" id="{138C15BB-927A-43D1-AB64-6DCAE3079DD1}"/>
                </a:ext>
              </a:extLst>
            </p:cNvPr>
            <p:cNvSpPr/>
            <p:nvPr/>
          </p:nvSpPr>
          <p:spPr>
            <a:xfrm rot="15011001">
              <a:off x="1901700" y="1226512"/>
              <a:ext cx="1157371" cy="6495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 xmlns:a16="http://schemas.microsoft.com/office/drawing/2014/main" id="{666D8F64-5FE1-438E-8E62-4B6566542AAF}"/>
                </a:ext>
              </a:extLst>
            </p:cNvPr>
            <p:cNvSpPr/>
            <p:nvPr/>
          </p:nvSpPr>
          <p:spPr>
            <a:xfrm>
              <a:off x="603250" y="365322"/>
              <a:ext cx="758718" cy="2766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 xmlns:a16="http://schemas.microsoft.com/office/drawing/2014/main" id="{D941615F-6B12-4AA3-96FA-6C6589D4576F}"/>
                </a:ext>
              </a:extLst>
            </p:cNvPr>
            <p:cNvSpPr/>
            <p:nvPr/>
          </p:nvSpPr>
          <p:spPr>
            <a:xfrm rot="1761988">
              <a:off x="881427" y="351357"/>
              <a:ext cx="758718" cy="4587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 xmlns:a16="http://schemas.microsoft.com/office/drawing/2014/main" id="{25DF8DD7-0B91-4DEB-B6ED-4B9878407BDD}"/>
                </a:ext>
              </a:extLst>
            </p:cNvPr>
            <p:cNvSpPr/>
            <p:nvPr/>
          </p:nvSpPr>
          <p:spPr>
            <a:xfrm rot="5618816">
              <a:off x="1326875" y="1527484"/>
              <a:ext cx="694569" cy="1969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 xmlns:a16="http://schemas.microsoft.com/office/drawing/2014/main" id="{6DBC6420-A561-492C-834D-095BCDBE4DBA}"/>
                </a:ext>
              </a:extLst>
            </p:cNvPr>
            <p:cNvSpPr/>
            <p:nvPr/>
          </p:nvSpPr>
          <p:spPr>
            <a:xfrm rot="7812706">
              <a:off x="193887" y="824708"/>
              <a:ext cx="694569" cy="1969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 xmlns:a16="http://schemas.microsoft.com/office/drawing/2014/main" id="{04185383-B8DE-466B-9E1B-18BCCF9F31A2}"/>
                </a:ext>
              </a:extLst>
            </p:cNvPr>
            <p:cNvSpPr/>
            <p:nvPr/>
          </p:nvSpPr>
          <p:spPr>
            <a:xfrm rot="5588905">
              <a:off x="416258" y="1721459"/>
              <a:ext cx="694569" cy="1969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 xmlns:a16="http://schemas.microsoft.com/office/drawing/2014/main" id="{C7B2F63E-09AB-48F0-B940-A41F79C258EE}"/>
                </a:ext>
              </a:extLst>
            </p:cNvPr>
            <p:cNvSpPr/>
            <p:nvPr/>
          </p:nvSpPr>
          <p:spPr>
            <a:xfrm rot="5021182">
              <a:off x="1798427" y="2419170"/>
              <a:ext cx="1130673" cy="533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 xmlns:a16="http://schemas.microsoft.com/office/drawing/2014/main" id="{3D4BB785-8009-4F88-AEAA-65BEF2202B3E}"/>
                </a:ext>
              </a:extLst>
            </p:cNvPr>
            <p:cNvSpPr/>
            <p:nvPr/>
          </p:nvSpPr>
          <p:spPr>
            <a:xfrm rot="2029914">
              <a:off x="1675460" y="788639"/>
              <a:ext cx="1130673" cy="533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 xmlns:a16="http://schemas.microsoft.com/office/drawing/2014/main" id="{EF405534-5299-497F-B440-F9C8C20526C6}"/>
                </a:ext>
              </a:extLst>
            </p:cNvPr>
            <p:cNvSpPr/>
            <p:nvPr/>
          </p:nvSpPr>
          <p:spPr>
            <a:xfrm rot="2117134">
              <a:off x="1148502" y="967478"/>
              <a:ext cx="136286" cy="2960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 name="object 5"/>
          <p:cNvSpPr txBox="1">
            <a:spLocks noGrp="1"/>
          </p:cNvSpPr>
          <p:nvPr>
            <p:ph type="title"/>
          </p:nvPr>
        </p:nvSpPr>
        <p:spPr>
          <a:xfrm>
            <a:off x="2825771" y="120650"/>
            <a:ext cx="8064459" cy="465381"/>
          </a:xfrm>
          <a:prstGeom prst="rect">
            <a:avLst/>
          </a:prstGeom>
        </p:spPr>
        <p:txBody>
          <a:bodyPr vert="horz" wrap="square" lIns="0" tIns="34160" rIns="0" bIns="0" rtlCol="0">
            <a:spAutoFit/>
          </a:bodyPr>
          <a:lstStyle/>
          <a:p>
            <a:pPr marL="29707">
              <a:spcBef>
                <a:spcPts val="267"/>
              </a:spcBef>
            </a:pPr>
            <a:r>
              <a:rPr lang="fr-FR" sz="2800" spc="229" dirty="0">
                <a:solidFill>
                  <a:schemeClr val="bg2">
                    <a:lumMod val="75000"/>
                  </a:schemeClr>
                </a:solidFill>
              </a:rPr>
              <a:t>Méthodologies</a:t>
            </a:r>
            <a:r>
              <a:rPr lang="fr-FR" sz="2800" spc="229" dirty="0">
                <a:solidFill>
                  <a:schemeClr val="bg2">
                    <a:lumMod val="50000"/>
                  </a:schemeClr>
                </a:solidFill>
              </a:rPr>
              <a:t> </a:t>
            </a:r>
            <a:r>
              <a:rPr lang="fr-FR" sz="2800" spc="229" dirty="0">
                <a:solidFill>
                  <a:schemeClr val="bg2">
                    <a:lumMod val="25000"/>
                  </a:schemeClr>
                </a:solidFill>
              </a:rPr>
              <a:t>pour </a:t>
            </a:r>
            <a:r>
              <a:rPr lang="fr-FR" sz="2800" spc="229" dirty="0" smtClean="0">
                <a:solidFill>
                  <a:schemeClr val="bg2">
                    <a:lumMod val="25000"/>
                  </a:schemeClr>
                </a:solidFill>
              </a:rPr>
              <a:t>Évaluer </a:t>
            </a:r>
            <a:r>
              <a:rPr lang="fr-FR" sz="2800" spc="229" dirty="0">
                <a:solidFill>
                  <a:schemeClr val="bg2">
                    <a:lumMod val="25000"/>
                  </a:schemeClr>
                </a:solidFill>
              </a:rPr>
              <a:t>la </a:t>
            </a:r>
            <a:r>
              <a:rPr lang="fr-FR" sz="2800" spc="229" dirty="0" smtClean="0">
                <a:solidFill>
                  <a:schemeClr val="bg2">
                    <a:lumMod val="25000"/>
                  </a:schemeClr>
                </a:solidFill>
              </a:rPr>
              <a:t>Fiabilité </a:t>
            </a:r>
            <a:r>
              <a:rPr lang="fr-FR" sz="2600" spc="200" dirty="0" smtClean="0">
                <a:solidFill>
                  <a:schemeClr val="tx1"/>
                </a:solidFill>
              </a:rPr>
              <a:t>:</a:t>
            </a:r>
            <a:endParaRPr sz="2600" dirty="0">
              <a:solidFill>
                <a:schemeClr val="tx1"/>
              </a:solidFill>
            </a:endParaRPr>
          </a:p>
        </p:txBody>
      </p:sp>
      <p:sp>
        <p:nvSpPr>
          <p:cNvPr id="14" name="Rectangle 13">
            <a:extLst>
              <a:ext uri="{FF2B5EF4-FFF2-40B4-BE49-F238E27FC236}">
                <a16:creationId xmlns="" xmlns:a16="http://schemas.microsoft.com/office/drawing/2014/main" id="{60CB020A-760D-4492-A852-62A046873260}"/>
              </a:ext>
            </a:extLst>
          </p:cNvPr>
          <p:cNvSpPr/>
          <p:nvPr/>
        </p:nvSpPr>
        <p:spPr>
          <a:xfrm>
            <a:off x="4305229" y="861036"/>
            <a:ext cx="4990733" cy="1186373"/>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Examen </a:t>
            </a:r>
          </a:p>
          <a:p>
            <a:pPr algn="ctr"/>
            <a:r>
              <a:rPr lang="fr-FR" sz="3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Par les Pairs</a:t>
            </a:r>
            <a:endParaRPr lang="fr-FR" sz="3200" dirty="0">
              <a:solidFill>
                <a:schemeClr val="tx1"/>
              </a:solidFill>
            </a:endParaRPr>
          </a:p>
        </p:txBody>
      </p:sp>
      <p:sp>
        <p:nvSpPr>
          <p:cNvPr id="32" name="Rectangle 31">
            <a:extLst>
              <a:ext uri="{FF2B5EF4-FFF2-40B4-BE49-F238E27FC236}">
                <a16:creationId xmlns="" xmlns:a16="http://schemas.microsoft.com/office/drawing/2014/main" id="{1E649337-D809-4C9C-A72D-84D7D14133E3}"/>
              </a:ext>
            </a:extLst>
          </p:cNvPr>
          <p:cNvSpPr/>
          <p:nvPr/>
        </p:nvSpPr>
        <p:spPr>
          <a:xfrm>
            <a:off x="8198696" y="2162033"/>
            <a:ext cx="4990733" cy="1186373"/>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Les Lignes Directrices Éditoriales</a:t>
            </a:r>
            <a:endParaRPr lang="fr-FR" sz="3200" dirty="0">
              <a:solidFill>
                <a:schemeClr val="tx1"/>
              </a:solidFill>
            </a:endParaRPr>
          </a:p>
        </p:txBody>
      </p:sp>
      <p:sp>
        <p:nvSpPr>
          <p:cNvPr id="33" name="Rectangle 32">
            <a:extLst>
              <a:ext uri="{FF2B5EF4-FFF2-40B4-BE49-F238E27FC236}">
                <a16:creationId xmlns="" xmlns:a16="http://schemas.microsoft.com/office/drawing/2014/main" id="{BC72259F-2DF7-4BB3-9EC6-A6E8F33F9CC9}"/>
              </a:ext>
            </a:extLst>
          </p:cNvPr>
          <p:cNvSpPr/>
          <p:nvPr/>
        </p:nvSpPr>
        <p:spPr>
          <a:xfrm>
            <a:off x="263588" y="2134025"/>
            <a:ext cx="4990733" cy="1186373"/>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Les Normes </a:t>
            </a:r>
          </a:p>
          <a:p>
            <a:pPr algn="ctr"/>
            <a:r>
              <a:rPr lang="fr-FR" sz="3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de Citations</a:t>
            </a:r>
            <a:endParaRPr lang="fr-FR" sz="3200" dirty="0">
              <a:solidFill>
                <a:schemeClr val="tx1"/>
              </a:solidFill>
            </a:endParaRPr>
          </a:p>
        </p:txBody>
      </p:sp>
      <p:sp>
        <p:nvSpPr>
          <p:cNvPr id="34" name="Rectangle 33">
            <a:extLst>
              <a:ext uri="{FF2B5EF4-FFF2-40B4-BE49-F238E27FC236}">
                <a16:creationId xmlns="" xmlns:a16="http://schemas.microsoft.com/office/drawing/2014/main" id="{C1CCF5EC-2CF5-49CE-AF6E-DC1C4E1460D5}"/>
              </a:ext>
            </a:extLst>
          </p:cNvPr>
          <p:cNvSpPr/>
          <p:nvPr/>
        </p:nvSpPr>
        <p:spPr>
          <a:xfrm>
            <a:off x="261724" y="3541291"/>
            <a:ext cx="4990733" cy="1186373"/>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tx1"/>
                </a:solidFill>
                <a:latin typeface="Calibri" panose="020F0502020204030204" pitchFamily="34" charset="0"/>
                <a:cs typeface="Times New Roman" panose="02020603050405020304" pitchFamily="18" charset="0"/>
              </a:rPr>
              <a:t>Respect des </a:t>
            </a:r>
          </a:p>
          <a:p>
            <a:pPr algn="ctr"/>
            <a:r>
              <a:rPr lang="fr-FR" sz="3200" dirty="0" smtClean="0">
                <a:solidFill>
                  <a:schemeClr val="tx1"/>
                </a:solidFill>
                <a:latin typeface="Calibri" panose="020F0502020204030204" pitchFamily="34" charset="0"/>
                <a:cs typeface="Times New Roman" panose="02020603050405020304" pitchFamily="18" charset="0"/>
              </a:rPr>
              <a:t>Directives Éthiques</a:t>
            </a:r>
            <a:endParaRPr lang="fr-FR" sz="3200" dirty="0">
              <a:solidFill>
                <a:schemeClr val="tx1"/>
              </a:solidFill>
              <a:latin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 xmlns:a16="http://schemas.microsoft.com/office/drawing/2014/main" id="{662D49CC-9061-4075-B303-72ECF05D3A7A}"/>
              </a:ext>
            </a:extLst>
          </p:cNvPr>
          <p:cNvSpPr/>
          <p:nvPr/>
        </p:nvSpPr>
        <p:spPr>
          <a:xfrm>
            <a:off x="8198696" y="3488309"/>
            <a:ext cx="4990733" cy="1186373"/>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La Transparences Méthodologique</a:t>
            </a:r>
            <a:endParaRPr lang="fr-FR" sz="3200" dirty="0">
              <a:solidFill>
                <a:schemeClr val="tx1"/>
              </a:solidFill>
            </a:endParaRPr>
          </a:p>
        </p:txBody>
      </p:sp>
      <p:sp>
        <p:nvSpPr>
          <p:cNvPr id="20" name="Rectangle 19">
            <a:extLst>
              <a:ext uri="{FF2B5EF4-FFF2-40B4-BE49-F238E27FC236}">
                <a16:creationId xmlns="" xmlns:a16="http://schemas.microsoft.com/office/drawing/2014/main" id="{21D78BF0-675B-4FE7-826D-CB828BF51B1B}"/>
              </a:ext>
            </a:extLst>
          </p:cNvPr>
          <p:cNvSpPr/>
          <p:nvPr/>
        </p:nvSpPr>
        <p:spPr>
          <a:xfrm>
            <a:off x="4371122" y="844126"/>
            <a:ext cx="1164607" cy="1186373"/>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 xmlns:a16="http://schemas.microsoft.com/office/drawing/2014/main" id="{C1CCF5EC-2CF5-49CE-AF6E-DC1C4E1460D5}"/>
              </a:ext>
            </a:extLst>
          </p:cNvPr>
          <p:cNvSpPr/>
          <p:nvPr/>
        </p:nvSpPr>
        <p:spPr>
          <a:xfrm>
            <a:off x="245885" y="4924170"/>
            <a:ext cx="4990733" cy="1186373"/>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tx1"/>
                </a:solidFill>
                <a:latin typeface="Calibri" panose="020F0502020204030204" pitchFamily="34" charset="0"/>
                <a:cs typeface="Times New Roman" panose="02020603050405020304" pitchFamily="18" charset="0"/>
              </a:rPr>
              <a:t>Confiance des </a:t>
            </a:r>
          </a:p>
          <a:p>
            <a:pPr algn="ctr"/>
            <a:r>
              <a:rPr lang="fr-FR" sz="3200" dirty="0" smtClean="0">
                <a:solidFill>
                  <a:schemeClr val="tx1"/>
                </a:solidFill>
                <a:latin typeface="Calibri" panose="020F0502020204030204" pitchFamily="34" charset="0"/>
                <a:cs typeface="Times New Roman" panose="02020603050405020304" pitchFamily="18" charset="0"/>
              </a:rPr>
              <a:t>Chercheurs et lecteurs</a:t>
            </a:r>
            <a:endParaRPr lang="fr-FR" sz="3200" dirty="0">
              <a:solidFill>
                <a:schemeClr val="tx1"/>
              </a:solidFill>
              <a:latin typeface="Calibri" panose="020F0502020204030204" pitchFamily="34" charset="0"/>
              <a:cs typeface="Times New Roman" panose="02020603050405020304" pitchFamily="18" charset="0"/>
            </a:endParaRPr>
          </a:p>
        </p:txBody>
      </p:sp>
      <p:sp>
        <p:nvSpPr>
          <p:cNvPr id="40" name="Rectangle 39">
            <a:extLst>
              <a:ext uri="{FF2B5EF4-FFF2-40B4-BE49-F238E27FC236}">
                <a16:creationId xmlns="" xmlns:a16="http://schemas.microsoft.com/office/drawing/2014/main" id="{662D49CC-9061-4075-B303-72ECF05D3A7A}"/>
              </a:ext>
            </a:extLst>
          </p:cNvPr>
          <p:cNvSpPr/>
          <p:nvPr/>
        </p:nvSpPr>
        <p:spPr>
          <a:xfrm>
            <a:off x="8229600" y="4797805"/>
            <a:ext cx="4990733" cy="1186373"/>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Cadre d’évaluation Formel</a:t>
            </a:r>
            <a:endParaRPr lang="fr-FR" sz="3200" dirty="0">
              <a:solidFill>
                <a:schemeClr val="tx1"/>
              </a:solidFill>
            </a:endParaRPr>
          </a:p>
        </p:txBody>
      </p:sp>
      <p:sp>
        <p:nvSpPr>
          <p:cNvPr id="41" name="Rectangle 40">
            <a:extLst>
              <a:ext uri="{FF2B5EF4-FFF2-40B4-BE49-F238E27FC236}">
                <a16:creationId xmlns="" xmlns:a16="http://schemas.microsoft.com/office/drawing/2014/main" id="{60CB020A-760D-4492-A852-62A046873260}"/>
              </a:ext>
            </a:extLst>
          </p:cNvPr>
          <p:cNvSpPr/>
          <p:nvPr/>
        </p:nvSpPr>
        <p:spPr>
          <a:xfrm>
            <a:off x="4305229" y="6374021"/>
            <a:ext cx="4990733" cy="1186373"/>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La Crédibilité</a:t>
            </a:r>
            <a:endParaRPr lang="fr-FR" sz="3200" dirty="0">
              <a:solidFill>
                <a:schemeClr val="tx1"/>
              </a:solidFill>
            </a:endParaRPr>
          </a:p>
        </p:txBody>
      </p:sp>
      <p:sp>
        <p:nvSpPr>
          <p:cNvPr id="42" name="Rectangle 41">
            <a:extLst>
              <a:ext uri="{FF2B5EF4-FFF2-40B4-BE49-F238E27FC236}">
                <a16:creationId xmlns="" xmlns:a16="http://schemas.microsoft.com/office/drawing/2014/main" id="{21D78BF0-675B-4FE7-826D-CB828BF51B1B}"/>
              </a:ext>
            </a:extLst>
          </p:cNvPr>
          <p:cNvSpPr/>
          <p:nvPr/>
        </p:nvSpPr>
        <p:spPr>
          <a:xfrm>
            <a:off x="4362637" y="6382586"/>
            <a:ext cx="1164607" cy="1186373"/>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3542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3785507" cy="7708106"/>
          </a:xfrm>
          <a:prstGeom prst="rect">
            <a:avLst/>
          </a:prstGeom>
        </p:spPr>
      </p:pic>
      <p:sp>
        <p:nvSpPr>
          <p:cNvPr id="3" name="object 3"/>
          <p:cNvSpPr txBox="1">
            <a:spLocks noGrp="1"/>
          </p:cNvSpPr>
          <p:nvPr>
            <p:ph type="title"/>
          </p:nvPr>
        </p:nvSpPr>
        <p:spPr>
          <a:xfrm>
            <a:off x="5960649" y="1263650"/>
            <a:ext cx="5946140" cy="788036"/>
          </a:xfrm>
          <a:prstGeom prst="rect">
            <a:avLst/>
          </a:prstGeom>
        </p:spPr>
        <p:txBody>
          <a:bodyPr vert="horz" wrap="square" lIns="0" tIns="43815" rIns="0" bIns="0" rtlCol="0">
            <a:spAutoFit/>
          </a:bodyPr>
          <a:lstStyle/>
          <a:p>
            <a:pPr marL="12700" marR="5080" lvl="0" indent="-457200" algn="l" defTabSz="914400" eaLnBrk="1" fontAlgn="auto" latinLnBrk="0" hangingPunct="1">
              <a:lnSpc>
                <a:spcPts val="2880"/>
              </a:lnSpc>
              <a:spcBef>
                <a:spcPts val="345"/>
              </a:spcBef>
              <a:spcAft>
                <a:spcPts val="0"/>
              </a:spcAft>
              <a:buClrTx/>
              <a:buSzTx/>
              <a:buFont typeface="Wingdings" charset="2"/>
              <a:buNone/>
              <a:tabLst/>
              <a:defRPr/>
            </a:pPr>
            <a:r>
              <a:rPr lang="fr-FR" spc="215" dirty="0"/>
              <a:t>Étude de Cas : Affaire Sokal et </a:t>
            </a:r>
            <a:r>
              <a:rPr lang="fr-FR" spc="215" dirty="0"/>
              <a:t>la Revue Social Text </a:t>
            </a:r>
            <a:r>
              <a:rPr lang="fr-FR" spc="215" dirty="0"/>
              <a:t>(1996):</a:t>
            </a:r>
            <a:endParaRPr spc="215" dirty="0"/>
          </a:p>
        </p:txBody>
      </p:sp>
      <p:sp>
        <p:nvSpPr>
          <p:cNvPr id="4" name="object 4"/>
          <p:cNvSpPr txBox="1"/>
          <p:nvPr/>
        </p:nvSpPr>
        <p:spPr>
          <a:xfrm>
            <a:off x="5960649" y="2587937"/>
            <a:ext cx="6863715" cy="2532232"/>
          </a:xfrm>
          <a:prstGeom prst="rect">
            <a:avLst/>
          </a:prstGeom>
        </p:spPr>
        <p:txBody>
          <a:bodyPr vert="horz" wrap="square" lIns="0" tIns="15875" rIns="0" bIns="0" rtlCol="0">
            <a:spAutoFit/>
          </a:bodyPr>
          <a:lstStyle/>
          <a:p>
            <a:pPr marL="12700" algn="justLow">
              <a:lnSpc>
                <a:spcPct val="200000"/>
              </a:lnSpc>
              <a:spcBef>
                <a:spcPts val="125"/>
              </a:spcBef>
            </a:pPr>
            <a:r>
              <a:rPr lang="fr-FR" sz="1400" dirty="0" smtClean="0">
                <a:latin typeface="Lucida Fax" charset="0"/>
                <a:ea typeface="Lucida Fax" charset="0"/>
                <a:cs typeface="Lucida Fax" charset="0"/>
              </a:rPr>
              <a:t>En 1996, le physicien Alan Sokal soumet un article intitulé "Transgressing the Boundaries: Towards a Transformative Hermeneutics of Quantum Gravity" à la revue "Social Text". Cet article, malgré son manque de fondement scientifique sérieux, est accepté et publié. Sokal révèle ensuite que l'article était une farce, dénonçant ainsi le manque de rigueur éditoriale dans certaines revues.</a:t>
            </a:r>
            <a:endParaRPr sz="1400" dirty="0">
              <a:latin typeface="Lucida Fax" charset="0"/>
              <a:ea typeface="Lucida Fax" charset="0"/>
              <a:cs typeface="Lucida Fax"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364EACE-F15D-4694-87CA-5EA4F5D9B016}"/>
              </a:ext>
            </a:extLst>
          </p:cNvPr>
          <p:cNvSpPr/>
          <p:nvPr/>
        </p:nvSpPr>
        <p:spPr>
          <a:xfrm>
            <a:off x="2491109" y="425450"/>
            <a:ext cx="8733783" cy="1256012"/>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550" b="1" spc="215" dirty="0">
                <a:solidFill>
                  <a:srgbClr val="BAAB8B"/>
                </a:solidFill>
                <a:latin typeface="Trebuchet MS"/>
                <a:ea typeface="+mj-ea"/>
                <a:cs typeface="Trebuchet MS"/>
              </a:rPr>
              <a:t>Outils d'Évaluation des Journaux </a:t>
            </a:r>
            <a:r>
              <a:rPr lang="fr-FR" sz="2550" b="1" spc="215" dirty="0">
                <a:solidFill>
                  <a:srgbClr val="BAAB8B"/>
                </a:solidFill>
                <a:latin typeface="Trebuchet MS"/>
                <a:ea typeface="+mj-ea"/>
                <a:cs typeface="Trebuchet MS"/>
              </a:rPr>
              <a:t>Scientifiques</a:t>
            </a:r>
            <a:endParaRPr lang="fr-FR" sz="2550" b="1" spc="215" dirty="0">
              <a:solidFill>
                <a:srgbClr val="BAAB8B"/>
              </a:solidFill>
              <a:latin typeface="Trebuchet MS"/>
              <a:ea typeface="+mj-ea"/>
              <a:cs typeface="Trebuchet MS"/>
            </a:endParaRPr>
          </a:p>
        </p:txBody>
      </p:sp>
      <p:sp>
        <p:nvSpPr>
          <p:cNvPr id="12" name="Rectangle: Diagonal Corners Rounded 11">
            <a:extLst>
              <a:ext uri="{FF2B5EF4-FFF2-40B4-BE49-F238E27FC236}">
                <a16:creationId xmlns="" xmlns:a16="http://schemas.microsoft.com/office/drawing/2014/main" id="{BC900683-4C6D-4415-A8BA-26C0DF178B03}"/>
              </a:ext>
            </a:extLst>
          </p:cNvPr>
          <p:cNvSpPr/>
          <p:nvPr/>
        </p:nvSpPr>
        <p:spPr>
          <a:xfrm>
            <a:off x="263102" y="2662856"/>
            <a:ext cx="5168973" cy="1604164"/>
          </a:xfrm>
          <a:prstGeom prst="round2Diag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550" b="1" spc="215" dirty="0">
                <a:solidFill>
                  <a:schemeClr val="bg2">
                    <a:lumMod val="25000"/>
                  </a:schemeClr>
                </a:solidFill>
                <a:latin typeface="Trebuchet MS"/>
                <a:ea typeface="+mj-ea"/>
                <a:cs typeface="Trebuchet MS"/>
              </a:rPr>
              <a:t>Journal Citation Reports (JCR) </a:t>
            </a:r>
          </a:p>
          <a:p>
            <a:pPr algn="ctr"/>
            <a:endParaRPr lang="fr-FR" dirty="0">
              <a:solidFill>
                <a:schemeClr val="tx1"/>
              </a:solidFill>
            </a:endParaRPr>
          </a:p>
        </p:txBody>
      </p:sp>
      <p:sp>
        <p:nvSpPr>
          <p:cNvPr id="13" name="Rectangle: Diagonal Corners Rounded 12">
            <a:extLst>
              <a:ext uri="{FF2B5EF4-FFF2-40B4-BE49-F238E27FC236}">
                <a16:creationId xmlns="" xmlns:a16="http://schemas.microsoft.com/office/drawing/2014/main" id="{CFC570BD-2C78-4CED-95A0-B1EBF3E511FB}"/>
              </a:ext>
            </a:extLst>
          </p:cNvPr>
          <p:cNvSpPr/>
          <p:nvPr/>
        </p:nvSpPr>
        <p:spPr>
          <a:xfrm>
            <a:off x="8283924" y="2606767"/>
            <a:ext cx="5168973" cy="1604164"/>
          </a:xfrm>
          <a:prstGeom prst="round2Diag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spc="215" dirty="0" err="1">
                <a:solidFill>
                  <a:schemeClr val="bg2">
                    <a:lumMod val="25000"/>
                  </a:schemeClr>
                </a:solidFill>
                <a:latin typeface="Trebuchet MS"/>
                <a:ea typeface="+mj-ea"/>
                <a:cs typeface="Trebuchet MS"/>
              </a:rPr>
              <a:t>CiteScore</a:t>
            </a:r>
            <a:endParaRPr lang="fr-FR" sz="3200" b="1" spc="215" dirty="0">
              <a:solidFill>
                <a:schemeClr val="bg2">
                  <a:lumMod val="25000"/>
                </a:schemeClr>
              </a:solidFill>
              <a:latin typeface="Trebuchet MS"/>
              <a:ea typeface="+mj-ea"/>
              <a:cs typeface="Trebuchet MS"/>
            </a:endParaRPr>
          </a:p>
        </p:txBody>
      </p:sp>
      <p:sp>
        <p:nvSpPr>
          <p:cNvPr id="9" name="Rectangle: Diagonal Corners Rounded 8">
            <a:extLst>
              <a:ext uri="{FF2B5EF4-FFF2-40B4-BE49-F238E27FC236}">
                <a16:creationId xmlns="" xmlns:a16="http://schemas.microsoft.com/office/drawing/2014/main" id="{1C062674-846F-4E1B-BEA3-A239964BB66F}"/>
              </a:ext>
            </a:extLst>
          </p:cNvPr>
          <p:cNvSpPr/>
          <p:nvPr/>
        </p:nvSpPr>
        <p:spPr>
          <a:xfrm>
            <a:off x="8283924" y="5136235"/>
            <a:ext cx="5168973" cy="1604164"/>
          </a:xfrm>
          <a:prstGeom prst="round2Diag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spc="215" dirty="0" err="1">
                <a:solidFill>
                  <a:schemeClr val="bg2">
                    <a:lumMod val="25000"/>
                  </a:schemeClr>
                </a:solidFill>
                <a:latin typeface="Trebuchet MS"/>
                <a:ea typeface="+mj-ea"/>
                <a:cs typeface="Trebuchet MS"/>
              </a:rPr>
              <a:t>Altmetrics</a:t>
            </a:r>
            <a:r>
              <a:rPr lang="fr-FR" sz="421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endParaRPr lang="fr-FR" dirty="0">
              <a:solidFill>
                <a:schemeClr val="tx1"/>
              </a:solidFill>
            </a:endParaRPr>
          </a:p>
        </p:txBody>
      </p:sp>
      <p:sp>
        <p:nvSpPr>
          <p:cNvPr id="10" name="Rectangle: Diagonal Corners Rounded 9">
            <a:extLst>
              <a:ext uri="{FF2B5EF4-FFF2-40B4-BE49-F238E27FC236}">
                <a16:creationId xmlns="" xmlns:a16="http://schemas.microsoft.com/office/drawing/2014/main" id="{B33435E4-DB09-4BBD-9F8D-7533178DF3EB}"/>
              </a:ext>
            </a:extLst>
          </p:cNvPr>
          <p:cNvSpPr/>
          <p:nvPr/>
        </p:nvSpPr>
        <p:spPr>
          <a:xfrm>
            <a:off x="263102" y="5111073"/>
            <a:ext cx="5168973" cy="1604164"/>
          </a:xfrm>
          <a:prstGeom prst="round2Diag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spc="215" dirty="0">
                <a:solidFill>
                  <a:schemeClr val="bg2">
                    <a:lumMod val="25000"/>
                  </a:schemeClr>
                </a:solidFill>
                <a:latin typeface="Trebuchet MS"/>
                <a:ea typeface="+mj-ea"/>
                <a:cs typeface="Trebuchet MS"/>
              </a:rPr>
              <a:t>h-index</a:t>
            </a:r>
            <a:endParaRPr lang="fr-FR" sz="3200" b="1" spc="215" dirty="0">
              <a:solidFill>
                <a:schemeClr val="bg2">
                  <a:lumMod val="25000"/>
                </a:schemeClr>
              </a:solidFill>
              <a:latin typeface="Trebuchet MS"/>
              <a:ea typeface="+mj-ea"/>
              <a:cs typeface="Trebuchet MS"/>
            </a:endParaRPr>
          </a:p>
        </p:txBody>
      </p:sp>
      <p:sp>
        <p:nvSpPr>
          <p:cNvPr id="3" name="Arrow: Bent 2">
            <a:extLst>
              <a:ext uri="{FF2B5EF4-FFF2-40B4-BE49-F238E27FC236}">
                <a16:creationId xmlns="" xmlns:a16="http://schemas.microsoft.com/office/drawing/2014/main" id="{5F331613-17A2-491C-ADCD-0BF2CA6D58FB}"/>
              </a:ext>
            </a:extLst>
          </p:cNvPr>
          <p:cNvSpPr/>
          <p:nvPr/>
        </p:nvSpPr>
        <p:spPr>
          <a:xfrm rot="10800000">
            <a:off x="5436525" y="1681464"/>
            <a:ext cx="947650" cy="1994747"/>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Arrow: Bent 17">
            <a:extLst>
              <a:ext uri="{FF2B5EF4-FFF2-40B4-BE49-F238E27FC236}">
                <a16:creationId xmlns="" xmlns:a16="http://schemas.microsoft.com/office/drawing/2014/main" id="{9F881E29-CB46-49D8-A001-FCF220BB7C24}"/>
              </a:ext>
            </a:extLst>
          </p:cNvPr>
          <p:cNvSpPr/>
          <p:nvPr/>
        </p:nvSpPr>
        <p:spPr>
          <a:xfrm rot="10800000">
            <a:off x="5436525" y="3107388"/>
            <a:ext cx="947650" cy="2920047"/>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row: Bent 21">
            <a:extLst>
              <a:ext uri="{FF2B5EF4-FFF2-40B4-BE49-F238E27FC236}">
                <a16:creationId xmlns="" xmlns:a16="http://schemas.microsoft.com/office/drawing/2014/main" id="{2E73AAB8-4178-4574-9AED-DE699863755B}"/>
              </a:ext>
            </a:extLst>
          </p:cNvPr>
          <p:cNvSpPr/>
          <p:nvPr/>
        </p:nvSpPr>
        <p:spPr>
          <a:xfrm rot="10800000" flipH="1">
            <a:off x="7331830" y="1649501"/>
            <a:ext cx="952094" cy="2026711"/>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Arrow: Bent 22">
            <a:extLst>
              <a:ext uri="{FF2B5EF4-FFF2-40B4-BE49-F238E27FC236}">
                <a16:creationId xmlns="" xmlns:a16="http://schemas.microsoft.com/office/drawing/2014/main" id="{04D73832-C2C1-4971-B926-B15524FE5E40}"/>
              </a:ext>
            </a:extLst>
          </p:cNvPr>
          <p:cNvSpPr/>
          <p:nvPr/>
        </p:nvSpPr>
        <p:spPr>
          <a:xfrm rot="10800000" flipH="1">
            <a:off x="7331830" y="2161164"/>
            <a:ext cx="952094" cy="3866272"/>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aphicFrame>
        <p:nvGraphicFramePr>
          <p:cNvPr id="2" name="Diagramme 1"/>
          <p:cNvGraphicFramePr/>
          <p:nvPr>
            <p:extLst>
              <p:ext uri="{D42A27DB-BD31-4B8C-83A1-F6EECF244321}">
                <p14:modId xmlns:p14="http://schemas.microsoft.com/office/powerpoint/2010/main" val="244116641"/>
              </p:ext>
            </p:extLst>
          </p:nvPr>
        </p:nvGraphicFramePr>
        <p:xfrm>
          <a:off x="4572000" y="4210931"/>
          <a:ext cx="4876800" cy="925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649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257800" cy="7708106"/>
          </a:xfrm>
          <a:prstGeom prst="rect">
            <a:avLst/>
          </a:prstGeom>
        </p:spPr>
      </p:pic>
      <p:sp>
        <p:nvSpPr>
          <p:cNvPr id="3" name="object 3"/>
          <p:cNvSpPr txBox="1">
            <a:spLocks noGrp="1"/>
          </p:cNvSpPr>
          <p:nvPr>
            <p:ph type="title"/>
          </p:nvPr>
        </p:nvSpPr>
        <p:spPr>
          <a:xfrm>
            <a:off x="5993489" y="1339850"/>
            <a:ext cx="5946140" cy="788036"/>
          </a:xfrm>
          <a:prstGeom prst="rect">
            <a:avLst/>
          </a:prstGeom>
        </p:spPr>
        <p:txBody>
          <a:bodyPr vert="horz" wrap="square" lIns="0" tIns="43815" rIns="0" bIns="0" rtlCol="0">
            <a:spAutoFit/>
          </a:bodyPr>
          <a:lstStyle/>
          <a:p>
            <a:pPr marL="469900" marR="5080" indent="-457200">
              <a:lnSpc>
                <a:spcPts val="2880"/>
              </a:lnSpc>
              <a:spcBef>
                <a:spcPts val="345"/>
              </a:spcBef>
              <a:buFont typeface="Wingdings" charset="2"/>
              <a:buChar char="v"/>
            </a:pPr>
            <a:r>
              <a:rPr lang="fr-FR" spc="275" dirty="0">
                <a:solidFill>
                  <a:schemeClr val="bg2">
                    <a:lumMod val="50000"/>
                  </a:schemeClr>
                </a:solidFill>
              </a:rPr>
              <a:t>Évaluation de l'impact factor </a:t>
            </a:r>
            <a:r>
              <a:rPr lang="fr-FR" spc="275" dirty="0" smtClean="0">
                <a:solidFill>
                  <a:schemeClr val="bg2">
                    <a:lumMod val="50000"/>
                  </a:schemeClr>
                </a:solidFill>
              </a:rPr>
              <a:t>(Facteur d’Impact):</a:t>
            </a:r>
            <a:endParaRPr spc="155" dirty="0">
              <a:solidFill>
                <a:schemeClr val="bg2">
                  <a:lumMod val="50000"/>
                </a:schemeClr>
              </a:solidFill>
            </a:endParaRPr>
          </a:p>
        </p:txBody>
      </p:sp>
      <p:sp>
        <p:nvSpPr>
          <p:cNvPr id="4" name="object 4"/>
          <p:cNvSpPr txBox="1"/>
          <p:nvPr/>
        </p:nvSpPr>
        <p:spPr>
          <a:xfrm>
            <a:off x="5993489" y="2787650"/>
            <a:ext cx="6887209" cy="2601353"/>
          </a:xfrm>
          <a:prstGeom prst="rect">
            <a:avLst/>
          </a:prstGeom>
        </p:spPr>
        <p:txBody>
          <a:bodyPr vert="horz" wrap="square" lIns="0" tIns="15875" rIns="0" bIns="0" rtlCol="0">
            <a:spAutoFit/>
          </a:bodyPr>
          <a:lstStyle/>
          <a:p>
            <a:pPr marL="12700" algn="just">
              <a:lnSpc>
                <a:spcPct val="200000"/>
              </a:lnSpc>
              <a:spcBef>
                <a:spcPts val="125"/>
              </a:spcBef>
            </a:pPr>
            <a:r>
              <a:rPr lang="fr-FR" sz="1400" smtClean="0">
                <a:latin typeface="Lucida Fax" charset="0"/>
                <a:ea typeface="Lucida Fax" charset="0"/>
                <a:cs typeface="Lucida Fax" charset="0"/>
              </a:rPr>
              <a:t> </a:t>
            </a:r>
            <a:r>
              <a:rPr lang="fr-FR" sz="1400" dirty="0">
                <a:latin typeface="Lucida Fax" charset="0"/>
                <a:ea typeface="Lucida Fax" charset="0"/>
                <a:cs typeface="Lucida Fax" charset="0"/>
              </a:rPr>
              <a:t>L'Impact Factor mesure la visibilité et l'influence d'un journal scientifique en évaluant le nombre moyen de citations par article sur une période spécifique. Un Impact Factor élevé indique une reconnaissance et un impact significatif, mais il faut tenir compte des différences disciplinaires. Malgré sa simplicité, l'Impact Factor peut manquer de refléter la qualité intrinsèque des articles.</a:t>
            </a:r>
            <a:endParaRPr sz="1400" dirty="0">
              <a:latin typeface="Lucida Fax" charset="0"/>
              <a:ea typeface="Lucida Fax" charset="0"/>
              <a:cs typeface="Lucida Fax"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30655</TotalTime>
  <Words>614</Words>
  <Application>Microsoft Macintosh PowerPoint</Application>
  <PresentationFormat>Personnalisé</PresentationFormat>
  <Paragraphs>46</Paragraphs>
  <Slides>12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12</vt:i4>
      </vt:variant>
    </vt:vector>
  </HeadingPairs>
  <TitlesOfParts>
    <vt:vector size="21" baseType="lpstr">
      <vt:lpstr>Calibri</vt:lpstr>
      <vt:lpstr>Lucida Bright</vt:lpstr>
      <vt:lpstr>Lucida Fax</vt:lpstr>
      <vt:lpstr>Lucida Sans Unicode</vt:lpstr>
      <vt:lpstr>Times New Roman</vt:lpstr>
      <vt:lpstr>Trebuchet MS</vt:lpstr>
      <vt:lpstr>Wingdings</vt:lpstr>
      <vt:lpstr>Arial</vt:lpstr>
      <vt:lpstr>Office Theme</vt:lpstr>
      <vt:lpstr> Évaluation de la Fiabilité des Journaux Scientifiques</vt:lpstr>
      <vt:lpstr>Présentation PowerPoint</vt:lpstr>
      <vt:lpstr>Introduction à l'évaluation de la fiabilité des journaux scientifiques </vt:lpstr>
      <vt:lpstr>Définition des critères pour des journaux scientifiques fiables : </vt:lpstr>
      <vt:lpstr>Importance de la fiabilité dans la recherche scientifique :</vt:lpstr>
      <vt:lpstr>Méthodologies pour Évaluer la Fiabilité :</vt:lpstr>
      <vt:lpstr>Étude de Cas : Affaire Sokal et la Revue Social Text (1996):</vt:lpstr>
      <vt:lpstr>Présentation PowerPoint</vt:lpstr>
      <vt:lpstr>Évaluation de l'impact factor (Facteur d’Impact):</vt:lpstr>
      <vt:lpstr>Confiance des Chercheurs et Lecteurs dans l'Évaluation des Journaux Scientifiques</vt:lpstr>
      <vt:lpstr>Conclusion et orientations futures :</vt:lpstr>
      <vt:lpstr>Présentation PowerPoint</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the Reliability of Scientific Journals: A Formal Examination</dc:title>
  <cp:lastModifiedBy>Compte Microsoft</cp:lastModifiedBy>
  <cp:revision>35</cp:revision>
  <dcterms:created xsi:type="dcterms:W3CDTF">2023-12-31T14:27:21Z</dcterms:created>
  <dcterms:modified xsi:type="dcterms:W3CDTF">2024-01-21T21:23:16Z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er">
    <vt:lpwstr>PyPDF2</vt:lpwstr>
  </property>
</Properties>
</file>