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6"/>
  </p:notesMasterIdLst>
  <p:sldIdLst>
    <p:sldId id="307" r:id="rId2"/>
    <p:sldId id="258" r:id="rId3"/>
    <p:sldId id="308" r:id="rId4"/>
    <p:sldId id="259" r:id="rId5"/>
    <p:sldId id="315" r:id="rId6"/>
    <p:sldId id="261" r:id="rId7"/>
    <p:sldId id="314" r:id="rId8"/>
    <p:sldId id="265" r:id="rId9"/>
    <p:sldId id="266" r:id="rId10"/>
    <p:sldId id="267" r:id="rId11"/>
    <p:sldId id="300" r:id="rId12"/>
    <p:sldId id="268" r:id="rId13"/>
    <p:sldId id="301" r:id="rId14"/>
    <p:sldId id="302" r:id="rId15"/>
    <p:sldId id="303" r:id="rId16"/>
    <p:sldId id="263" r:id="rId17"/>
    <p:sldId id="304" r:id="rId18"/>
    <p:sldId id="264" r:id="rId19"/>
    <p:sldId id="316" r:id="rId20"/>
    <p:sldId id="276" r:id="rId21"/>
    <p:sldId id="277" r:id="rId22"/>
    <p:sldId id="306" r:id="rId23"/>
    <p:sldId id="313" r:id="rId24"/>
    <p:sldId id="309" r:id="rId25"/>
  </p:sldIdLst>
  <p:sldSz cx="9144000" cy="5143500" type="screen16x9"/>
  <p:notesSz cx="6858000" cy="9144000"/>
  <p:embeddedFontLst>
    <p:embeddedFont>
      <p:font typeface="Ubuntu" charset="0"/>
      <p:regular r:id="rId27"/>
      <p:bold r:id="rId28"/>
      <p:italic r:id="rId29"/>
      <p:boldItalic r:id="rId30"/>
    </p:embeddedFont>
    <p:embeddedFont>
      <p:font typeface="Arial Black" pitchFamily="34" charset="0"/>
      <p:bold r:id="rId31"/>
    </p:embeddedFont>
    <p:embeddedFont>
      <p:font typeface="Nunito" charset="0"/>
      <p:regular r:id="rId32"/>
      <p:bold r:id="rId33"/>
      <p:italic r:id="rId34"/>
      <p:boldItalic r:id="rId35"/>
    </p:embeddedFont>
    <p:embeddedFont>
      <p:font typeface="Cambria" pitchFamily="18" charset="0"/>
      <p:regular r:id="rId36"/>
      <p:bold r:id="rId37"/>
      <p:italic r:id="rId38"/>
      <p:boldItalic r:id="rId39"/>
    </p:embeddedFont>
    <p:embeddedFont>
      <p:font typeface="Cambria Math" pitchFamily="18" charset="0"/>
      <p:regular r:id="rId40"/>
    </p:embeddedFont>
    <p:embeddedFont>
      <p:font typeface="Arial Rounded MT Bold" pitchFamily="34" charset="0"/>
      <p:regular r:id="rId41"/>
    </p:embeddedFont>
    <p:embeddedFont>
      <p:font typeface="Playbill" pitchFamily="82" charset="0"/>
      <p:regular r:id="rId42"/>
    </p:embeddedFont>
    <p:embeddedFont>
      <p:font typeface="Chewy" charset="0"/>
      <p:regular r:id="rId43"/>
    </p:embeddedFont>
    <p:embeddedFont>
      <p:font typeface="Elephant" pitchFamily="18"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70678EC2-808C-4E32-9FDE-AB71947D40B2}">
  <a:tblStyle styleId="{70678EC2-808C-4E32-9FDE-AB71947D40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p:cViewPr>
        <p:scale>
          <a:sx n="85" d="100"/>
          <a:sy n="85" d="100"/>
        </p:scale>
        <p:origin x="-1344" y="-49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6110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A9138CFB-FD5B-4D8B-BBEF-6C6C45BB3A32}" type="slidenum">
              <a:rPr lang="fr-FR" smtClean="0"/>
              <a:t>1</a:t>
            </a:fld>
            <a:endParaRPr lang="fr-FR" dirty="0"/>
          </a:p>
        </p:txBody>
      </p:sp>
    </p:spTree>
    <p:extLst>
      <p:ext uri="{BB962C8B-B14F-4D97-AF65-F5344CB8AC3E}">
        <p14:creationId xmlns:p14="http://schemas.microsoft.com/office/powerpoint/2010/main" val="203168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dfc0182d06_0_1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dfc0182d06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dfc0182d06_0_1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dfc0182d06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dfc0182d06_0_1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dfc0182d06_0_1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dfc0182d06_0_2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dfc0182d06_0_2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dfc0182d06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dfc0182d06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dfc0182d06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dfc0182d06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dfc0182d0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dfc0182d0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dfc0182d0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dfc0182d0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106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dfc0182d06_0_2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dfc0182d06_0_2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dfc0182d06_0_2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dfc0182d06_0_2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dfc0182d06_0_2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dfc0182d06_0_2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dfc0182d06_0_2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dfc0182d06_0_2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A9138CFB-FD5B-4D8B-BBEF-6C6C45BB3A32}" type="slidenum">
              <a:rPr lang="fr-FR" smtClean="0"/>
              <a:t>24</a:t>
            </a:fld>
            <a:endParaRPr lang="fr-FR" dirty="0"/>
          </a:p>
        </p:txBody>
      </p:sp>
    </p:spTree>
    <p:extLst>
      <p:ext uri="{BB962C8B-B14F-4D97-AF65-F5344CB8AC3E}">
        <p14:creationId xmlns:p14="http://schemas.microsoft.com/office/powerpoint/2010/main" val="289466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fab3271f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fab3271f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5">
    <p:spTree>
      <p:nvGrpSpPr>
        <p:cNvPr id="1" name="Shape 246"/>
        <p:cNvGrpSpPr/>
        <p:nvPr/>
      </p:nvGrpSpPr>
      <p:grpSpPr>
        <a:xfrm>
          <a:off x="0" y="0"/>
          <a:ext cx="0" cy="0"/>
          <a:chOff x="0" y="0"/>
          <a:chExt cx="0" cy="0"/>
        </a:xfrm>
      </p:grpSpPr>
      <p:sp>
        <p:nvSpPr>
          <p:cNvPr id="247" name="Google Shape;247;p1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8" name="Google Shape;248;p18"/>
          <p:cNvGrpSpPr/>
          <p:nvPr/>
        </p:nvGrpSpPr>
        <p:grpSpPr>
          <a:xfrm rot="5547522" flipH="1">
            <a:off x="320091" y="4360510"/>
            <a:ext cx="495385" cy="477885"/>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 name="Google Shape;252;p18"/>
          <p:cNvGrpSpPr/>
          <p:nvPr/>
        </p:nvGrpSpPr>
        <p:grpSpPr>
          <a:xfrm>
            <a:off x="318425" y="445013"/>
            <a:ext cx="1297450" cy="477875"/>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60" name="Google Shape;260;p18"/>
          <p:cNvGrpSpPr/>
          <p:nvPr/>
        </p:nvGrpSpPr>
        <p:grpSpPr>
          <a:xfrm rot="8100000" flipH="1">
            <a:off x="8237857" y="4360514"/>
            <a:ext cx="495370" cy="47787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4" name="Google Shape;264;p18"/>
          <p:cNvSpPr txBox="1">
            <a:spLocks noGrp="1"/>
          </p:cNvSpPr>
          <p:nvPr>
            <p:ph type="title"/>
          </p:nvPr>
        </p:nvSpPr>
        <p:spPr>
          <a:xfrm>
            <a:off x="4602150" y="445025"/>
            <a:ext cx="382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4602175" y="1579800"/>
            <a:ext cx="3828600" cy="2441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82"/>
        <p:cNvGrpSpPr/>
        <p:nvPr/>
      </p:nvGrpSpPr>
      <p:grpSpPr>
        <a:xfrm>
          <a:off x="0" y="0"/>
          <a:ext cx="0" cy="0"/>
          <a:chOff x="0" y="0"/>
          <a:chExt cx="0" cy="0"/>
        </a:xfrm>
      </p:grpSpPr>
      <p:sp>
        <p:nvSpPr>
          <p:cNvPr id="283" name="Google Shape;283;p20"/>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4" name="Google Shape;284;p20"/>
          <p:cNvGrpSpPr/>
          <p:nvPr/>
        </p:nvGrpSpPr>
        <p:grpSpPr>
          <a:xfrm>
            <a:off x="318425" y="445013"/>
            <a:ext cx="1297450" cy="477875"/>
            <a:chOff x="318425" y="357163"/>
            <a:chExt cx="1297450" cy="477875"/>
          </a:xfrm>
        </p:grpSpPr>
        <p:grpSp>
          <p:nvGrpSpPr>
            <p:cNvPr id="285" name="Google Shape;285;p20"/>
            <p:cNvGrpSpPr/>
            <p:nvPr/>
          </p:nvGrpSpPr>
          <p:grpSpPr>
            <a:xfrm rot="10800000" flipH="1">
              <a:off x="455850" y="467250"/>
              <a:ext cx="1160025" cy="257725"/>
              <a:chOff x="3464600" y="3479675"/>
              <a:chExt cx="1160025" cy="257725"/>
            </a:xfrm>
          </p:grpSpPr>
          <p:sp>
            <p:nvSpPr>
              <p:cNvPr id="286" name="Google Shape;286;p20"/>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0"/>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8" name="Google Shape;288;p20"/>
            <p:cNvGrpSpPr/>
            <p:nvPr/>
          </p:nvGrpSpPr>
          <p:grpSpPr>
            <a:xfrm>
              <a:off x="318425" y="357163"/>
              <a:ext cx="495375" cy="477875"/>
              <a:chOff x="3881575" y="2684100"/>
              <a:chExt cx="495375" cy="477875"/>
            </a:xfrm>
          </p:grpSpPr>
          <p:sp>
            <p:nvSpPr>
              <p:cNvPr id="289" name="Google Shape;289;p2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92" name="Google Shape;292;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1">
  <p:cSld name="CUSTOM_4">
    <p:spTree>
      <p:nvGrpSpPr>
        <p:cNvPr id="1" name="Shape 334"/>
        <p:cNvGrpSpPr/>
        <p:nvPr/>
      </p:nvGrpSpPr>
      <p:grpSpPr>
        <a:xfrm>
          <a:off x="0" y="0"/>
          <a:ext cx="0" cy="0"/>
          <a:chOff x="0" y="0"/>
          <a:chExt cx="0" cy="0"/>
        </a:xfrm>
      </p:grpSpPr>
      <p:sp>
        <p:nvSpPr>
          <p:cNvPr id="335" name="Google Shape;335;p24"/>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6" name="Google Shape;336;p24"/>
          <p:cNvGrpSpPr/>
          <p:nvPr/>
        </p:nvGrpSpPr>
        <p:grpSpPr>
          <a:xfrm rot="5400000" flipH="1">
            <a:off x="8237827" y="4360472"/>
            <a:ext cx="495375" cy="477875"/>
            <a:chOff x="3881575" y="2684100"/>
            <a:chExt cx="495375" cy="477875"/>
          </a:xfrm>
        </p:grpSpPr>
        <p:sp>
          <p:nvSpPr>
            <p:cNvPr id="337" name="Google Shape;337;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0" name="Google Shape;340;p24"/>
          <p:cNvGrpSpPr/>
          <p:nvPr/>
        </p:nvGrpSpPr>
        <p:grpSpPr>
          <a:xfrm>
            <a:off x="318425" y="445013"/>
            <a:ext cx="1297450" cy="477875"/>
            <a:chOff x="318425" y="357163"/>
            <a:chExt cx="1297450" cy="477875"/>
          </a:xfrm>
        </p:grpSpPr>
        <p:grpSp>
          <p:nvGrpSpPr>
            <p:cNvPr id="341" name="Google Shape;341;p24"/>
            <p:cNvGrpSpPr/>
            <p:nvPr/>
          </p:nvGrpSpPr>
          <p:grpSpPr>
            <a:xfrm rot="10800000" flipH="1">
              <a:off x="455850" y="467250"/>
              <a:ext cx="1160025" cy="257725"/>
              <a:chOff x="3464600" y="3479675"/>
              <a:chExt cx="1160025" cy="257725"/>
            </a:xfrm>
          </p:grpSpPr>
          <p:sp>
            <p:nvSpPr>
              <p:cNvPr id="342" name="Google Shape;342;p2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4" name="Google Shape;344;p24"/>
            <p:cNvGrpSpPr/>
            <p:nvPr/>
          </p:nvGrpSpPr>
          <p:grpSpPr>
            <a:xfrm>
              <a:off x="318425" y="357163"/>
              <a:ext cx="495375" cy="477875"/>
              <a:chOff x="3881575" y="2684100"/>
              <a:chExt cx="495375" cy="477875"/>
            </a:xfrm>
          </p:grpSpPr>
          <p:sp>
            <p:nvSpPr>
              <p:cNvPr id="345" name="Google Shape;345;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48" name="Google Shape;348;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49" name="Google Shape;349;p24"/>
          <p:cNvSpPr txBox="1">
            <a:spLocks noGrp="1"/>
          </p:cNvSpPr>
          <p:nvPr>
            <p:ph type="subTitle" idx="1"/>
          </p:nvPr>
        </p:nvSpPr>
        <p:spPr>
          <a:xfrm>
            <a:off x="5164025" y="2159475"/>
            <a:ext cx="3266400" cy="12030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370"/>
        <p:cNvGrpSpPr/>
        <p:nvPr/>
      </p:nvGrpSpPr>
      <p:grpSpPr>
        <a:xfrm>
          <a:off x="0" y="0"/>
          <a:ext cx="0" cy="0"/>
          <a:chOff x="0" y="0"/>
          <a:chExt cx="0" cy="0"/>
        </a:xfrm>
      </p:grpSpPr>
      <p:sp>
        <p:nvSpPr>
          <p:cNvPr id="371" name="Google Shape;371;p26"/>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2" name="Google Shape;372;p26"/>
          <p:cNvGrpSpPr/>
          <p:nvPr/>
        </p:nvGrpSpPr>
        <p:grpSpPr>
          <a:xfrm>
            <a:off x="7503650" y="445025"/>
            <a:ext cx="1297450" cy="477875"/>
            <a:chOff x="7164300" y="445025"/>
            <a:chExt cx="1297450" cy="477875"/>
          </a:xfrm>
        </p:grpSpPr>
        <p:grpSp>
          <p:nvGrpSpPr>
            <p:cNvPr id="373" name="Google Shape;373;p26"/>
            <p:cNvGrpSpPr/>
            <p:nvPr/>
          </p:nvGrpSpPr>
          <p:grpSpPr>
            <a:xfrm>
              <a:off x="7301725" y="555088"/>
              <a:ext cx="1160025" cy="257725"/>
              <a:chOff x="3464600" y="3479675"/>
              <a:chExt cx="1160025" cy="257725"/>
            </a:xfrm>
          </p:grpSpPr>
          <p:sp>
            <p:nvSpPr>
              <p:cNvPr id="374" name="Google Shape;374;p2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6" name="Google Shape;376;p26"/>
            <p:cNvGrpSpPr/>
            <p:nvPr/>
          </p:nvGrpSpPr>
          <p:grpSpPr>
            <a:xfrm rot="10800000" flipH="1">
              <a:off x="7164300" y="445025"/>
              <a:ext cx="495375" cy="477875"/>
              <a:chOff x="3881575" y="2684100"/>
              <a:chExt cx="495375" cy="477875"/>
            </a:xfrm>
          </p:grpSpPr>
          <p:sp>
            <p:nvSpPr>
              <p:cNvPr id="377" name="Google Shape;377;p2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80" name="Google Shape;380;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1" name="Google Shape;381;p26"/>
          <p:cNvSpPr txBox="1">
            <a:spLocks noGrp="1"/>
          </p:cNvSpPr>
          <p:nvPr>
            <p:ph type="subTitle" idx="1"/>
          </p:nvPr>
        </p:nvSpPr>
        <p:spPr>
          <a:xfrm>
            <a:off x="713225" y="1700950"/>
            <a:ext cx="35988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2" name="Google Shape;382;p26"/>
          <p:cNvSpPr txBox="1">
            <a:spLocks noGrp="1"/>
          </p:cNvSpPr>
          <p:nvPr>
            <p:ph type="subTitle" idx="2"/>
          </p:nvPr>
        </p:nvSpPr>
        <p:spPr>
          <a:xfrm>
            <a:off x="713225" y="3275827"/>
            <a:ext cx="35988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3" name="Google Shape;383;p26"/>
          <p:cNvSpPr txBox="1">
            <a:spLocks noGrp="1"/>
          </p:cNvSpPr>
          <p:nvPr>
            <p:ph type="subTitle" idx="3"/>
          </p:nvPr>
        </p:nvSpPr>
        <p:spPr>
          <a:xfrm>
            <a:off x="713225" y="2119474"/>
            <a:ext cx="3598800" cy="6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4" name="Google Shape;384;p26"/>
          <p:cNvSpPr txBox="1">
            <a:spLocks noGrp="1"/>
          </p:cNvSpPr>
          <p:nvPr>
            <p:ph type="subTitle" idx="4"/>
          </p:nvPr>
        </p:nvSpPr>
        <p:spPr>
          <a:xfrm>
            <a:off x="713225" y="3690825"/>
            <a:ext cx="3598800" cy="6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29"/>
        <p:cNvGrpSpPr/>
        <p:nvPr/>
      </p:nvGrpSpPr>
      <p:grpSpPr>
        <a:xfrm>
          <a:off x="0" y="0"/>
          <a:ext cx="0" cy="0"/>
          <a:chOff x="0" y="0"/>
          <a:chExt cx="0" cy="0"/>
        </a:xfrm>
      </p:grpSpPr>
      <p:sp>
        <p:nvSpPr>
          <p:cNvPr id="430" name="Google Shape;430;p29"/>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1" name="Google Shape;431;p29"/>
          <p:cNvGrpSpPr/>
          <p:nvPr/>
        </p:nvGrpSpPr>
        <p:grpSpPr>
          <a:xfrm rot="8100000" flipH="1">
            <a:off x="8237857" y="4360514"/>
            <a:ext cx="495370" cy="477870"/>
            <a:chOff x="3881575" y="2684100"/>
            <a:chExt cx="495375" cy="477875"/>
          </a:xfrm>
        </p:grpSpPr>
        <p:sp>
          <p:nvSpPr>
            <p:cNvPr id="432" name="Google Shape;432;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5" name="Google Shape;435;p29"/>
          <p:cNvGrpSpPr/>
          <p:nvPr/>
        </p:nvGrpSpPr>
        <p:grpSpPr>
          <a:xfrm>
            <a:off x="7545300" y="445025"/>
            <a:ext cx="1297450" cy="477875"/>
            <a:chOff x="7164300" y="445025"/>
            <a:chExt cx="1297450" cy="477875"/>
          </a:xfrm>
        </p:grpSpPr>
        <p:grpSp>
          <p:nvGrpSpPr>
            <p:cNvPr id="436" name="Google Shape;436;p29"/>
            <p:cNvGrpSpPr/>
            <p:nvPr/>
          </p:nvGrpSpPr>
          <p:grpSpPr>
            <a:xfrm flipH="1">
              <a:off x="7164300" y="555088"/>
              <a:ext cx="1160025" cy="257725"/>
              <a:chOff x="3464600" y="3479675"/>
              <a:chExt cx="1160025" cy="257725"/>
            </a:xfrm>
          </p:grpSpPr>
          <p:sp>
            <p:nvSpPr>
              <p:cNvPr id="437" name="Google Shape;437;p2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9" name="Google Shape;439;p29"/>
            <p:cNvGrpSpPr/>
            <p:nvPr/>
          </p:nvGrpSpPr>
          <p:grpSpPr>
            <a:xfrm rot="10800000">
              <a:off x="7966375" y="445025"/>
              <a:ext cx="495375" cy="477875"/>
              <a:chOff x="3881575" y="2684100"/>
              <a:chExt cx="495375" cy="477875"/>
            </a:xfrm>
          </p:grpSpPr>
          <p:sp>
            <p:nvSpPr>
              <p:cNvPr id="440" name="Google Shape;440;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43" name="Google Shape;443;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44" name="Google Shape;444;p29"/>
          <p:cNvSpPr txBox="1">
            <a:spLocks noGrp="1"/>
          </p:cNvSpPr>
          <p:nvPr>
            <p:ph type="subTitle" idx="1"/>
          </p:nvPr>
        </p:nvSpPr>
        <p:spPr>
          <a:xfrm>
            <a:off x="84742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5" name="Google Shape;445;p29"/>
          <p:cNvSpPr txBox="1">
            <a:spLocks noGrp="1"/>
          </p:cNvSpPr>
          <p:nvPr>
            <p:ph type="subTitle" idx="2"/>
          </p:nvPr>
        </p:nvSpPr>
        <p:spPr>
          <a:xfrm>
            <a:off x="597097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6" name="Google Shape;446;p29"/>
          <p:cNvSpPr txBox="1">
            <a:spLocks noGrp="1"/>
          </p:cNvSpPr>
          <p:nvPr>
            <p:ph type="subTitle" idx="3"/>
          </p:nvPr>
        </p:nvSpPr>
        <p:spPr>
          <a:xfrm>
            <a:off x="3409200" y="1812800"/>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7" name="Google Shape;447;p29"/>
          <p:cNvSpPr txBox="1">
            <a:spLocks noGrp="1"/>
          </p:cNvSpPr>
          <p:nvPr>
            <p:ph type="subTitle" idx="4"/>
          </p:nvPr>
        </p:nvSpPr>
        <p:spPr>
          <a:xfrm>
            <a:off x="84742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8" name="Google Shape;448;p29"/>
          <p:cNvSpPr txBox="1">
            <a:spLocks noGrp="1"/>
          </p:cNvSpPr>
          <p:nvPr>
            <p:ph type="subTitle" idx="5"/>
          </p:nvPr>
        </p:nvSpPr>
        <p:spPr>
          <a:xfrm>
            <a:off x="597097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9" name="Google Shape;449;p29"/>
          <p:cNvSpPr txBox="1">
            <a:spLocks noGrp="1"/>
          </p:cNvSpPr>
          <p:nvPr>
            <p:ph type="subTitle" idx="6"/>
          </p:nvPr>
        </p:nvSpPr>
        <p:spPr>
          <a:xfrm>
            <a:off x="3409200" y="2227793"/>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2" name="Google Shape;92;p7"/>
          <p:cNvSpPr txBox="1">
            <a:spLocks noGrp="1"/>
          </p:cNvSpPr>
          <p:nvPr>
            <p:ph type="title"/>
          </p:nvPr>
        </p:nvSpPr>
        <p:spPr>
          <a:xfrm>
            <a:off x="713225" y="1550838"/>
            <a:ext cx="4123500" cy="110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 name="Google Shape;93;p7"/>
          <p:cNvSpPr txBox="1">
            <a:spLocks noGrp="1"/>
          </p:cNvSpPr>
          <p:nvPr>
            <p:ph type="body" idx="1"/>
          </p:nvPr>
        </p:nvSpPr>
        <p:spPr>
          <a:xfrm>
            <a:off x="713225" y="2656950"/>
            <a:ext cx="3773100" cy="935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6" name="Google Shape;96;p8"/>
          <p:cNvGrpSpPr/>
          <p:nvPr/>
        </p:nvGrpSpPr>
        <p:grpSpPr>
          <a:xfrm>
            <a:off x="318425" y="445013"/>
            <a:ext cx="1297450" cy="477875"/>
            <a:chOff x="318425" y="357163"/>
            <a:chExt cx="1297450" cy="477875"/>
          </a:xfrm>
        </p:grpSpPr>
        <p:grpSp>
          <p:nvGrpSpPr>
            <p:cNvPr id="97" name="Google Shape;97;p8"/>
            <p:cNvGrpSpPr/>
            <p:nvPr/>
          </p:nvGrpSpPr>
          <p:grpSpPr>
            <a:xfrm rot="10800000" flipH="1">
              <a:off x="455850" y="467250"/>
              <a:ext cx="1160025" cy="257725"/>
              <a:chOff x="3464600" y="3479675"/>
              <a:chExt cx="1160025" cy="257725"/>
            </a:xfrm>
          </p:grpSpPr>
          <p:sp>
            <p:nvSpPr>
              <p:cNvPr id="98" name="Google Shape;98;p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 name="Google Shape;100;p8"/>
            <p:cNvGrpSpPr/>
            <p:nvPr/>
          </p:nvGrpSpPr>
          <p:grpSpPr>
            <a:xfrm>
              <a:off x="318425" y="357163"/>
              <a:ext cx="495375" cy="477875"/>
              <a:chOff x="3881575" y="2684100"/>
              <a:chExt cx="495375" cy="477875"/>
            </a:xfrm>
          </p:grpSpPr>
          <p:sp>
            <p:nvSpPr>
              <p:cNvPr id="101" name="Google Shape;101;p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4" name="Google Shape;104;p8"/>
          <p:cNvSpPr txBox="1">
            <a:spLocks noGrp="1"/>
          </p:cNvSpPr>
          <p:nvPr>
            <p:ph type="title"/>
          </p:nvPr>
        </p:nvSpPr>
        <p:spPr>
          <a:xfrm>
            <a:off x="713225" y="1333050"/>
            <a:ext cx="5115300" cy="2477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1" name="Google Shape;131;p11"/>
          <p:cNvGrpSpPr/>
          <p:nvPr/>
        </p:nvGrpSpPr>
        <p:grpSpPr>
          <a:xfrm>
            <a:off x="7503650" y="445025"/>
            <a:ext cx="1297450" cy="477875"/>
            <a:chOff x="7164300" y="445025"/>
            <a:chExt cx="1297450" cy="477875"/>
          </a:xfrm>
        </p:grpSpPr>
        <p:grpSp>
          <p:nvGrpSpPr>
            <p:cNvPr id="132" name="Google Shape;132;p11"/>
            <p:cNvGrpSpPr/>
            <p:nvPr/>
          </p:nvGrpSpPr>
          <p:grpSpPr>
            <a:xfrm>
              <a:off x="7301725" y="555088"/>
              <a:ext cx="1160025" cy="257725"/>
              <a:chOff x="3464600" y="3479675"/>
              <a:chExt cx="1160025" cy="257725"/>
            </a:xfrm>
          </p:grpSpPr>
          <p:sp>
            <p:nvSpPr>
              <p:cNvPr id="133" name="Google Shape;133;p1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 name="Google Shape;135;p11"/>
            <p:cNvGrpSpPr/>
            <p:nvPr/>
          </p:nvGrpSpPr>
          <p:grpSpPr>
            <a:xfrm rot="10800000" flipH="1">
              <a:off x="7164300" y="445025"/>
              <a:ext cx="495375" cy="477875"/>
              <a:chOff x="3881575" y="2684100"/>
              <a:chExt cx="495375" cy="477875"/>
            </a:xfrm>
          </p:grpSpPr>
          <p:sp>
            <p:nvSpPr>
              <p:cNvPr id="136" name="Google Shape;136;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9" name="Google Shape;139;p11"/>
          <p:cNvGrpSpPr/>
          <p:nvPr/>
        </p:nvGrpSpPr>
        <p:grpSpPr>
          <a:xfrm rot="-5547522">
            <a:off x="320091" y="4360485"/>
            <a:ext cx="495385" cy="477885"/>
            <a:chOff x="3881575" y="2684100"/>
            <a:chExt cx="495375" cy="477875"/>
          </a:xfrm>
        </p:grpSpPr>
        <p:sp>
          <p:nvSpPr>
            <p:cNvPr id="140" name="Google Shape;140;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 name="Google Shape;143;p11"/>
          <p:cNvSpPr txBox="1">
            <a:spLocks noGrp="1"/>
          </p:cNvSpPr>
          <p:nvPr>
            <p:ph type="title" hasCustomPrompt="1"/>
          </p:nvPr>
        </p:nvSpPr>
        <p:spPr>
          <a:xfrm>
            <a:off x="3798600" y="1254175"/>
            <a:ext cx="46323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4" name="Google Shape;144;p11"/>
          <p:cNvSpPr txBox="1">
            <a:spLocks noGrp="1"/>
          </p:cNvSpPr>
          <p:nvPr>
            <p:ph type="body" idx="1"/>
          </p:nvPr>
        </p:nvSpPr>
        <p:spPr>
          <a:xfrm>
            <a:off x="5697900" y="3217675"/>
            <a:ext cx="2733000" cy="6933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92"/>
        <p:cNvGrpSpPr/>
        <p:nvPr/>
      </p:nvGrpSpPr>
      <p:grpSpPr>
        <a:xfrm>
          <a:off x="0" y="0"/>
          <a:ext cx="0" cy="0"/>
          <a:chOff x="0" y="0"/>
          <a:chExt cx="0" cy="0"/>
        </a:xfrm>
      </p:grpSpPr>
      <p:sp>
        <p:nvSpPr>
          <p:cNvPr id="193" name="Google Shape;193;p1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4" name="Google Shape;194;p15"/>
          <p:cNvGrpSpPr/>
          <p:nvPr/>
        </p:nvGrpSpPr>
        <p:grpSpPr>
          <a:xfrm rot="10800000">
            <a:off x="470413" y="445025"/>
            <a:ext cx="495375" cy="477875"/>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 name="Google Shape;198;p15"/>
          <p:cNvGrpSpPr/>
          <p:nvPr/>
        </p:nvGrpSpPr>
        <p:grpSpPr>
          <a:xfrm>
            <a:off x="7545300" y="445025"/>
            <a:ext cx="1297450" cy="477875"/>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6" name="Google Shape;206;p15"/>
          <p:cNvSpPr txBox="1">
            <a:spLocks noGrp="1"/>
          </p:cNvSpPr>
          <p:nvPr>
            <p:ph type="title"/>
          </p:nvPr>
        </p:nvSpPr>
        <p:spPr>
          <a:xfrm flipH="1">
            <a:off x="713225" y="2348313"/>
            <a:ext cx="4996500" cy="9948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7" name="Google Shape;207;p15"/>
          <p:cNvSpPr txBox="1">
            <a:spLocks noGrp="1"/>
          </p:cNvSpPr>
          <p:nvPr>
            <p:ph type="subTitle" idx="1"/>
          </p:nvPr>
        </p:nvSpPr>
        <p:spPr>
          <a:xfrm flipH="1">
            <a:off x="713225" y="3322588"/>
            <a:ext cx="308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15"/>
          <p:cNvSpPr txBox="1">
            <a:spLocks noGrp="1"/>
          </p:cNvSpPr>
          <p:nvPr>
            <p:ph type="title" idx="2" hasCustomPrompt="1"/>
          </p:nvPr>
        </p:nvSpPr>
        <p:spPr>
          <a:xfrm flipH="1">
            <a:off x="713225" y="1227513"/>
            <a:ext cx="3303600" cy="11208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1" r:id="rId9"/>
    <p:sldLayoutId id="2147483664" r:id="rId10"/>
    <p:sldLayoutId id="2147483666" r:id="rId11"/>
    <p:sldLayoutId id="2147483670" r:id="rId12"/>
    <p:sldLayoutId id="2147483672" r:id="rId13"/>
    <p:sldLayoutId id="2147483675" r:id="rId14"/>
    <p:sldLayoutId id="2147483679" r:id="rId15"/>
    <p:sldLayoutId id="2147483680" r:id="rId16"/>
    <p:sldLayoutId id="214748368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www.youtube.com/watch?v=3GcjoJZhm6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6" descr="Prepare for the Future with Data Science - b.telli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661" y="1048732"/>
            <a:ext cx="2875442" cy="2927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pare for the Future with Data Science - b.telli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15" y="1044815"/>
            <a:ext cx="2875442" cy="292736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2" y="4952349"/>
            <a:ext cx="9144000" cy="206060"/>
            <a:chOff x="0" y="0"/>
            <a:chExt cx="12192000" cy="274746"/>
          </a:xfrm>
        </p:grpSpPr>
        <p:sp>
          <p:nvSpPr>
            <p:cNvPr id="9" name="Rectangle 8"/>
            <p:cNvSpPr/>
            <p:nvPr/>
          </p:nvSpPr>
          <p:spPr>
            <a:xfrm>
              <a:off x="0" y="0"/>
              <a:ext cx="12192000" cy="2650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2" y="9703"/>
              <a:ext cx="4041915" cy="265043"/>
            </a:xfrm>
            <a:prstGeom prst="rect">
              <a:avLst/>
            </a:prstGeom>
            <a:solidFill>
              <a:srgbClr val="000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MASD-S1</a:t>
              </a:r>
              <a:endParaRPr lang="fr-FR" dirty="0"/>
            </a:p>
          </p:txBody>
        </p:sp>
      </p:grpSp>
      <p:sp>
        <p:nvSpPr>
          <p:cNvPr id="11" name="Rectangle 10"/>
          <p:cNvSpPr/>
          <p:nvPr/>
        </p:nvSpPr>
        <p:spPr>
          <a:xfrm>
            <a:off x="3031435" y="4944718"/>
            <a:ext cx="3031436" cy="1987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dirty="0"/>
          </a:p>
        </p:txBody>
      </p:sp>
      <p:grpSp>
        <p:nvGrpSpPr>
          <p:cNvPr id="5" name="Groupe 4"/>
          <p:cNvGrpSpPr/>
          <p:nvPr/>
        </p:nvGrpSpPr>
        <p:grpSpPr>
          <a:xfrm>
            <a:off x="1371600" y="1796369"/>
            <a:ext cx="6577291" cy="1063414"/>
            <a:chOff x="2009337" y="2371476"/>
            <a:chExt cx="8099392" cy="1625188"/>
          </a:xfrm>
        </p:grpSpPr>
        <p:sp>
          <p:nvSpPr>
            <p:cNvPr id="4" name="Rectangle à coins arrondis 3"/>
            <p:cNvSpPr/>
            <p:nvPr/>
          </p:nvSpPr>
          <p:spPr>
            <a:xfrm>
              <a:off x="2009337" y="2700885"/>
              <a:ext cx="8077543" cy="1295779"/>
            </a:xfrm>
            <a:prstGeom prst="roundRect">
              <a:avLst/>
            </a:prstGeom>
            <a:solidFill>
              <a:srgbClr val="0000AC"/>
            </a:solidFill>
            <a:effectLst>
              <a:outerShdw blurRad="50800" dist="38100" dir="5400000" algn="t"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p:cNvSpPr txBox="1"/>
            <p:nvPr/>
          </p:nvSpPr>
          <p:spPr>
            <a:xfrm>
              <a:off x="2009337" y="2371476"/>
              <a:ext cx="8099392" cy="1552211"/>
            </a:xfrm>
            <a:prstGeom prst="rect">
              <a:avLst/>
            </a:prstGeom>
            <a:noFill/>
          </p:spPr>
          <p:txBody>
            <a:bodyPr wrap="square" rtlCol="0">
              <a:spAutoFit/>
            </a:bodyPr>
            <a:lstStyle/>
            <a:p>
              <a:pPr algn="ctr"/>
              <a:endParaRPr lang="en-GB" sz="2400" dirty="0">
                <a:ln w="0"/>
                <a:solidFill>
                  <a:srgbClr val="FFDE41"/>
                </a:solidFill>
                <a:latin typeface="Arial Rounded MT Bold" panose="020F0704030504030204" pitchFamily="34" charset="0"/>
                <a:ea typeface="Cambria Math" panose="02040503050406030204" pitchFamily="18" charset="0"/>
              </a:endParaRPr>
            </a:p>
            <a:p>
              <a:pPr algn="ctr"/>
              <a:r>
                <a:rPr lang="fr-FR" sz="3600" dirty="0">
                  <a:solidFill>
                    <a:schemeClr val="bg1"/>
                  </a:solidFill>
                </a:rPr>
                <a:t>L’introduction à l’économie</a:t>
              </a:r>
              <a:endParaRPr lang="fr-FR" sz="3600" dirty="0">
                <a:ln w="0"/>
                <a:solidFill>
                  <a:schemeClr val="bg1"/>
                </a:solidFill>
                <a:latin typeface="Arial Rounded MT Bold" panose="020F0704030504030204" pitchFamily="34" charset="0"/>
                <a:ea typeface="Cambria Math" panose="02040503050406030204" pitchFamily="18" charset="0"/>
              </a:endParaRPr>
            </a:p>
          </p:txBody>
        </p:sp>
      </p:grpSp>
      <p:grpSp>
        <p:nvGrpSpPr>
          <p:cNvPr id="7" name="Groupe 6"/>
          <p:cNvGrpSpPr/>
          <p:nvPr/>
        </p:nvGrpSpPr>
        <p:grpSpPr>
          <a:xfrm>
            <a:off x="-24846" y="-28571"/>
            <a:ext cx="9168846" cy="901294"/>
            <a:chOff x="-33128" y="-8677"/>
            <a:chExt cx="12225128" cy="273720"/>
          </a:xfrm>
          <a:effectLst>
            <a:outerShdw blurRad="114300" dist="88900" dir="5400000" algn="t" rotWithShape="0">
              <a:prstClr val="black">
                <a:alpha val="40000"/>
              </a:prstClr>
            </a:outerShdw>
          </a:effectLst>
        </p:grpSpPr>
        <p:sp>
          <p:nvSpPr>
            <p:cNvPr id="2" name="Rectangle 1"/>
            <p:cNvSpPr/>
            <p:nvPr/>
          </p:nvSpPr>
          <p:spPr>
            <a:xfrm>
              <a:off x="0" y="0"/>
              <a:ext cx="12192000" cy="265043"/>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p:cNvSpPr/>
            <p:nvPr/>
          </p:nvSpPr>
          <p:spPr>
            <a:xfrm>
              <a:off x="-33128" y="-8677"/>
              <a:ext cx="6095999" cy="27030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grpSp>
      <p:sp>
        <p:nvSpPr>
          <p:cNvPr id="26" name="ZoneTexte 25"/>
          <p:cNvSpPr txBox="1"/>
          <p:nvPr/>
        </p:nvSpPr>
        <p:spPr>
          <a:xfrm>
            <a:off x="6082742" y="4901899"/>
            <a:ext cx="3066228" cy="530915"/>
          </a:xfrm>
          <a:prstGeom prst="rect">
            <a:avLst/>
          </a:prstGeom>
          <a:noFill/>
        </p:spPr>
        <p:txBody>
          <a:bodyPr wrap="square" lIns="68580" tIns="34290" rIns="68580" bIns="34290" rtlCol="0">
            <a:spAutoFit/>
          </a:bodyPr>
          <a:lstStyle/>
          <a:p>
            <a:r>
              <a:rPr lang="fr-FR" sz="1500" dirty="0">
                <a:solidFill>
                  <a:srgbClr val="0000AC"/>
                </a:solidFill>
                <a:latin typeface="+mj-lt"/>
              </a:rPr>
              <a:t>FPO                                                        1     </a:t>
            </a:r>
          </a:p>
        </p:txBody>
      </p:sp>
      <p:sp>
        <p:nvSpPr>
          <p:cNvPr id="18" name="Rectangle 17"/>
          <p:cNvSpPr/>
          <p:nvPr/>
        </p:nvSpPr>
        <p:spPr>
          <a:xfrm>
            <a:off x="3713271" y="1416040"/>
            <a:ext cx="1667765" cy="486415"/>
          </a:xfrm>
          <a:prstGeom prst="rect">
            <a:avLst/>
          </a:prstGeom>
        </p:spPr>
        <p:txBody>
          <a:bodyPr wrap="none" lIns="68580" tIns="34290" rIns="68580" bIns="34290">
            <a:spAutoFit/>
          </a:bodyPr>
          <a:lstStyle/>
          <a:p>
            <a:pPr algn="ctr">
              <a:lnSpc>
                <a:spcPct val="200000"/>
              </a:lnSpc>
            </a:pPr>
            <a:r>
              <a:rPr lang="en-CA" sz="1600" b="1" u="sng" dirty="0">
                <a:latin typeface="Times New Roman" panose="02020603050405020304" pitchFamily="18" charset="0"/>
                <a:cs typeface="Times New Roman" panose="02020603050405020304" pitchFamily="18" charset="0"/>
              </a:rPr>
              <a:t>MASTER MASD</a:t>
            </a:r>
            <a:endParaRPr lang="fr-FR" sz="1600" b="1" u="sng" dirty="0">
              <a:latin typeface="Cambria" pitchFamily="18" charset="0"/>
              <a:cs typeface="Times New Roman" panose="02020603050405020304" pitchFamily="18" charset="0"/>
            </a:endParaRPr>
          </a:p>
        </p:txBody>
      </p:sp>
      <p:sp>
        <p:nvSpPr>
          <p:cNvPr id="27" name="ZoneTexte 26"/>
          <p:cNvSpPr txBox="1"/>
          <p:nvPr/>
        </p:nvSpPr>
        <p:spPr>
          <a:xfrm>
            <a:off x="1763688" y="15578"/>
            <a:ext cx="2663446" cy="1146468"/>
          </a:xfrm>
          <a:prstGeom prst="rect">
            <a:avLst/>
          </a:prstGeom>
          <a:noFill/>
          <a:effectLst>
            <a:outerShdw blurRad="50800" dist="50800" dir="5400000" sx="22000" sy="22000" algn="ctr" rotWithShape="0">
              <a:srgbClr val="000000">
                <a:alpha val="43137"/>
              </a:srgbClr>
            </a:outerShdw>
          </a:effectLst>
        </p:spPr>
        <p:txBody>
          <a:bodyPr wrap="square" lIns="68580" tIns="34290" rIns="68580" bIns="34290" rtlCol="0">
            <a:spAutoFit/>
          </a:bodyPr>
          <a:lstStyle/>
          <a:p>
            <a:pPr>
              <a:lnSpc>
                <a:spcPct val="150000"/>
              </a:lnSpc>
            </a:pPr>
            <a:r>
              <a:rPr lang="fr-FR" dirty="0">
                <a:solidFill>
                  <a:schemeClr val="bg1"/>
                </a:solidFill>
                <a:latin typeface="Cambria" pitchFamily="18" charset="0"/>
                <a:cs typeface="Times New Roman" panose="02020603050405020304" pitchFamily="18" charset="0"/>
              </a:rPr>
              <a:t>Université Ibn Zohr</a:t>
            </a:r>
          </a:p>
          <a:p>
            <a:r>
              <a:rPr lang="fr-FR" dirty="0">
                <a:solidFill>
                  <a:schemeClr val="bg1"/>
                </a:solidFill>
                <a:latin typeface="Cambria" pitchFamily="18" charset="0"/>
                <a:cs typeface="Times New Roman" panose="02020603050405020304" pitchFamily="18" charset="0"/>
              </a:rPr>
              <a:t>Faculté polydisciplinaire </a:t>
            </a:r>
          </a:p>
          <a:p>
            <a:r>
              <a:rPr lang="fr-FR" dirty="0">
                <a:solidFill>
                  <a:schemeClr val="bg1"/>
                </a:solidFill>
                <a:latin typeface="Cambria" pitchFamily="18" charset="0"/>
                <a:cs typeface="Times New Roman" panose="02020603050405020304" pitchFamily="18" charset="0"/>
              </a:rPr>
              <a:t> Ouarzazate, Maroc </a:t>
            </a:r>
          </a:p>
          <a:p>
            <a:pPr>
              <a:lnSpc>
                <a:spcPct val="150000"/>
              </a:lnSpc>
            </a:pPr>
            <a:endParaRPr lang="fr-FR" dirty="0">
              <a:solidFill>
                <a:schemeClr val="bg1"/>
              </a:solidFill>
              <a:latin typeface="Cambria" pitchFamily="18" charset="0"/>
              <a:cs typeface="Times New Roman" panose="02020603050405020304" pitchFamily="18" charset="0"/>
            </a:endParaRPr>
          </a:p>
        </p:txBody>
      </p:sp>
      <p:sp>
        <p:nvSpPr>
          <p:cNvPr id="28" name="ZoneTexte 27"/>
          <p:cNvSpPr txBox="1"/>
          <p:nvPr/>
        </p:nvSpPr>
        <p:spPr>
          <a:xfrm>
            <a:off x="4786844" y="-19046"/>
            <a:ext cx="2029422" cy="1177245"/>
          </a:xfrm>
          <a:prstGeom prst="rect">
            <a:avLst/>
          </a:prstGeom>
          <a:noFill/>
        </p:spPr>
        <p:txBody>
          <a:bodyPr wrap="square" lIns="68580" tIns="34290" rIns="68580" bIns="34290" rtlCol="0">
            <a:spAutoFit/>
          </a:bodyPr>
          <a:lstStyle/>
          <a:p>
            <a:pPr algn="r"/>
            <a:r>
              <a:rPr lang="ar-MA" sz="1800" dirty="0">
                <a:solidFill>
                  <a:schemeClr val="bg1"/>
                </a:solidFill>
                <a:cs typeface="Arabic Typesetting" panose="03020402040406030203" pitchFamily="66" charset="-78"/>
              </a:rPr>
              <a:t>جامعة  ابن زهر</a:t>
            </a:r>
          </a:p>
          <a:p>
            <a:pPr algn="r"/>
            <a:r>
              <a:rPr lang="ar-MA" sz="1800" dirty="0">
                <a:solidFill>
                  <a:schemeClr val="bg1"/>
                </a:solidFill>
                <a:cs typeface="Arabic Typesetting" panose="03020402040406030203" pitchFamily="66" charset="-78"/>
              </a:rPr>
              <a:t>الكلية متعددة التخصصات</a:t>
            </a:r>
          </a:p>
          <a:p>
            <a:pPr algn="r"/>
            <a:r>
              <a:rPr lang="ar-MA" sz="1800" dirty="0">
                <a:solidFill>
                  <a:schemeClr val="bg1"/>
                </a:solidFill>
                <a:cs typeface="Arabic Typesetting" panose="03020402040406030203" pitchFamily="66" charset="-78"/>
              </a:rPr>
              <a:t>وزازات، المغرب</a:t>
            </a:r>
          </a:p>
          <a:p>
            <a:pPr algn="r"/>
            <a:endParaRPr lang="fr-FR" sz="1800" dirty="0">
              <a:solidFill>
                <a:schemeClr val="bg1"/>
              </a:solidFill>
            </a:endParaRPr>
          </a:p>
        </p:txBody>
      </p:sp>
      <p:pic>
        <p:nvPicPr>
          <p:cNvPr id="29" name="Imag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8891" y="-28571"/>
            <a:ext cx="1195109" cy="890038"/>
          </a:xfrm>
          <a:prstGeom prst="rect">
            <a:avLst/>
          </a:prstGeom>
          <a:effectLst>
            <a:outerShdw blurRad="266700" dist="114300" dir="5400000" sx="105000" sy="105000" algn="ctr" rotWithShape="0">
              <a:srgbClr val="000000">
                <a:alpha val="43137"/>
              </a:srgbClr>
            </a:outerShdw>
          </a:effectLst>
        </p:spPr>
      </p:pic>
      <p:sp>
        <p:nvSpPr>
          <p:cNvPr id="34" name="ZoneTexte 33"/>
          <p:cNvSpPr txBox="1"/>
          <p:nvPr/>
        </p:nvSpPr>
        <p:spPr>
          <a:xfrm>
            <a:off x="115912" y="3744389"/>
            <a:ext cx="2799611" cy="977191"/>
          </a:xfrm>
          <a:prstGeom prst="rect">
            <a:avLst/>
          </a:prstGeom>
          <a:noFill/>
        </p:spPr>
        <p:txBody>
          <a:bodyPr wrap="square" lIns="68580" tIns="34290" rIns="68580" bIns="34290" rtlCol="0">
            <a:spAutoFit/>
          </a:bodyPr>
          <a:lstStyle/>
          <a:p>
            <a:r>
              <a:rPr lang="fr-FR" b="1" dirty="0">
                <a:latin typeface="Cambria" pitchFamily="18" charset="0"/>
                <a:cs typeface="Times New Roman" panose="02020603050405020304" pitchFamily="18" charset="0"/>
              </a:rPr>
              <a:t>Réalisé par  </a:t>
            </a:r>
          </a:p>
          <a:p>
            <a:pPr marL="600075" lvl="1" indent="-257175">
              <a:buFont typeface="Wingdings" panose="05000000000000000000" pitchFamily="2" charset="2"/>
              <a:buChar char="v"/>
            </a:pPr>
            <a:r>
              <a:rPr lang="en-GB" sz="1500" dirty="0">
                <a:latin typeface="Times New Roman" panose="02020603050405020304" pitchFamily="18" charset="0"/>
                <a:cs typeface="Times New Roman" panose="02020603050405020304" pitchFamily="18" charset="0"/>
              </a:rPr>
              <a:t>ABATOUR Driss</a:t>
            </a:r>
          </a:p>
          <a:p>
            <a:pPr marL="600075" lvl="1" indent="-257175">
              <a:buFont typeface="Wingdings" panose="05000000000000000000" pitchFamily="2" charset="2"/>
              <a:buChar char="v"/>
            </a:pPr>
            <a:r>
              <a:rPr lang="en-GB" sz="1500" dirty="0">
                <a:latin typeface="Times New Roman" panose="02020603050405020304" pitchFamily="18" charset="0"/>
                <a:cs typeface="Times New Roman" panose="02020603050405020304" pitchFamily="18" charset="0"/>
              </a:rPr>
              <a:t>BOUHLALI abdelfattah</a:t>
            </a:r>
          </a:p>
          <a:p>
            <a:pPr marL="600075" lvl="1" indent="-257175">
              <a:buFont typeface="Wingdings" panose="05000000000000000000" pitchFamily="2" charset="2"/>
              <a:buChar char="v"/>
            </a:pPr>
            <a:r>
              <a:rPr lang="en-GB" sz="1500" dirty="0">
                <a:latin typeface="Times New Roman" panose="02020603050405020304" pitchFamily="18" charset="0"/>
                <a:cs typeface="Times New Roman" panose="02020603050405020304" pitchFamily="18" charset="0"/>
              </a:rPr>
              <a:t>GAJJA nour eddine</a:t>
            </a:r>
          </a:p>
        </p:txBody>
      </p:sp>
      <p:sp>
        <p:nvSpPr>
          <p:cNvPr id="31" name="ZoneTexte 30"/>
          <p:cNvSpPr txBox="1"/>
          <p:nvPr/>
        </p:nvSpPr>
        <p:spPr>
          <a:xfrm>
            <a:off x="6096490" y="3977739"/>
            <a:ext cx="2799611" cy="715581"/>
          </a:xfrm>
          <a:prstGeom prst="rect">
            <a:avLst/>
          </a:prstGeom>
          <a:noFill/>
        </p:spPr>
        <p:txBody>
          <a:bodyPr wrap="square" lIns="68580" tIns="34290" rIns="68580" bIns="34290" rtlCol="0">
            <a:spAutoFit/>
          </a:bodyPr>
          <a:lstStyle/>
          <a:p>
            <a:pPr algn="ctr"/>
            <a:r>
              <a:rPr lang="fr-FR" b="1" dirty="0">
                <a:latin typeface="Cambria" pitchFamily="18" charset="0"/>
                <a:cs typeface="Times New Roman" panose="02020603050405020304" pitchFamily="18" charset="0"/>
              </a:rPr>
              <a:t>Encadré par:</a:t>
            </a:r>
          </a:p>
          <a:p>
            <a:pPr marL="214313" indent="-214313" algn="ctr">
              <a:buFont typeface="Wingdings" panose="05000000000000000000" pitchFamily="2" charset="2"/>
              <a:buChar char="v"/>
            </a:pPr>
            <a:r>
              <a:rPr lang="en-US" dirty="0">
                <a:latin typeface="Cambria" pitchFamily="18" charset="0"/>
                <a:cs typeface="Times New Roman" panose="02020603050405020304" pitchFamily="18" charset="0"/>
              </a:rPr>
              <a:t>Prof. </a:t>
            </a:r>
            <a:r>
              <a:rPr lang="en-CA" b="1" dirty="0"/>
              <a:t>GUILMI Redouane</a:t>
            </a:r>
            <a:endParaRPr lang="fr-FR" b="1" dirty="0"/>
          </a:p>
          <a:p>
            <a:pPr algn="ctr"/>
            <a:endParaRPr lang="fr-FR" dirty="0">
              <a:latin typeface="Cambria" pitchFamily="18" charset="0"/>
              <a:cs typeface="Times New Roman" panose="02020603050405020304" pitchFamily="18" charset="0"/>
            </a:endParaRPr>
          </a:p>
        </p:txBody>
      </p:sp>
      <p:sp>
        <p:nvSpPr>
          <p:cNvPr id="13" name="ZoneTexte 12">
            <a:extLst>
              <a:ext uri="{FF2B5EF4-FFF2-40B4-BE49-F238E27FC236}">
                <a16:creationId xmlns="" xmlns:a16="http://schemas.microsoft.com/office/drawing/2014/main" id="{1C5298D2-1814-8B1E-0AFA-4CC6AA35FCE0}"/>
              </a:ext>
            </a:extLst>
          </p:cNvPr>
          <p:cNvSpPr txBox="1"/>
          <p:nvPr/>
        </p:nvSpPr>
        <p:spPr>
          <a:xfrm>
            <a:off x="2810698" y="4921632"/>
            <a:ext cx="3472910" cy="284693"/>
          </a:xfrm>
          <a:prstGeom prst="rect">
            <a:avLst/>
          </a:prstGeom>
          <a:noFill/>
        </p:spPr>
        <p:txBody>
          <a:bodyPr wrap="square" lIns="68580" tIns="34290" rIns="68580" bIns="34290">
            <a:spAutoFit/>
          </a:bodyPr>
          <a:lstStyle/>
          <a:p>
            <a:pPr algn="ctr"/>
            <a:r>
              <a:rPr lang="fr-FR" dirty="0">
                <a:solidFill>
                  <a:srgbClr val="0B03B5"/>
                </a:solidFill>
                <a:latin typeface="+mj-lt"/>
                <a:ea typeface="Cambria Math" panose="02040503050406030204" pitchFamily="18" charset="0"/>
              </a:rPr>
              <a:t>Année universitaire   2023/2024</a:t>
            </a:r>
          </a:p>
        </p:txBody>
      </p:sp>
      <p:sp>
        <p:nvSpPr>
          <p:cNvPr id="12" name="ZoneTexte 11"/>
          <p:cNvSpPr txBox="1"/>
          <p:nvPr/>
        </p:nvSpPr>
        <p:spPr>
          <a:xfrm>
            <a:off x="3514957" y="3744389"/>
            <a:ext cx="2363003" cy="931024"/>
          </a:xfrm>
          <a:prstGeom prst="rect">
            <a:avLst/>
          </a:prstGeom>
          <a:noFill/>
        </p:spPr>
        <p:txBody>
          <a:bodyPr wrap="square" lIns="68580" tIns="34290" rIns="68580" bIns="34290" rtlCol="0">
            <a:spAutoFit/>
          </a:bodyPr>
          <a:lstStyle/>
          <a:p>
            <a:pPr algn="ctr"/>
            <a:r>
              <a:rPr lang="fr-FR" b="1" dirty="0"/>
              <a:t>Examiné </a:t>
            </a:r>
            <a:r>
              <a:rPr lang="en-CA" b="1" dirty="0"/>
              <a:t>par</a:t>
            </a:r>
            <a:r>
              <a:rPr lang="fr-FR" b="1" dirty="0"/>
              <a:t>:</a:t>
            </a:r>
          </a:p>
          <a:p>
            <a:pPr marL="214313" indent="-214313">
              <a:buFont typeface="Wingdings" pitchFamily="2" charset="2"/>
              <a:buChar char="v"/>
            </a:pPr>
            <a:r>
              <a:rPr lang="en-US" dirty="0"/>
              <a:t>BAISSA touayba</a:t>
            </a:r>
          </a:p>
          <a:p>
            <a:pPr marL="214313" indent="-214313">
              <a:buFont typeface="Wingdings" pitchFamily="2" charset="2"/>
              <a:buChar char="v"/>
            </a:pPr>
            <a:r>
              <a:rPr lang="en-US" dirty="0"/>
              <a:t>ERRAJRAJI meryeme</a:t>
            </a:r>
          </a:p>
          <a:p>
            <a:pPr marL="214313" indent="-214313">
              <a:buFont typeface="Wingdings" pitchFamily="2" charset="2"/>
              <a:buChar char="v"/>
            </a:pPr>
            <a:r>
              <a:rPr lang="en-US" dirty="0"/>
              <a:t> </a:t>
            </a:r>
            <a:r>
              <a:rPr lang="en-CA" dirty="0"/>
              <a:t>OUSALM</a:t>
            </a:r>
            <a:r>
              <a:rPr lang="en-US" dirty="0"/>
              <a:t>  mustapha</a:t>
            </a:r>
          </a:p>
        </p:txBody>
      </p:sp>
    </p:spTree>
    <p:extLst>
      <p:ext uri="{BB962C8B-B14F-4D97-AF65-F5344CB8AC3E}">
        <p14:creationId xmlns:p14="http://schemas.microsoft.com/office/powerpoint/2010/main" val="16124745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a:t>
            </a:r>
            <a:r>
              <a:rPr lang="en" dirty="0"/>
              <a:t>bjectif de la micro-</a:t>
            </a:r>
            <a:r>
              <a:rPr lang="fr-FR" dirty="0"/>
              <a:t>écono</a:t>
            </a:r>
            <a:r>
              <a:rPr lang="en-CA" dirty="0"/>
              <a:t>mique</a:t>
            </a:r>
            <a:endParaRPr dirty="0"/>
          </a:p>
        </p:txBody>
      </p:sp>
      <p:sp>
        <p:nvSpPr>
          <p:cNvPr id="1224" name="Google Shape;1224;p49"/>
          <p:cNvSpPr txBox="1">
            <a:spLocks noGrp="1"/>
          </p:cNvSpPr>
          <p:nvPr>
            <p:ph type="subTitle" idx="1"/>
          </p:nvPr>
        </p:nvSpPr>
        <p:spPr>
          <a:xfrm>
            <a:off x="539552" y="1194143"/>
            <a:ext cx="4176464" cy="454500"/>
          </a:xfrm>
          <a:prstGeom prst="rect">
            <a:avLst/>
          </a:prstGeom>
        </p:spPr>
        <p:txBody>
          <a:bodyPr spcFirstLastPara="1" wrap="square" lIns="91425" tIns="91425" rIns="91425" bIns="91425" anchor="t" anchorCtr="0">
            <a:noAutofit/>
          </a:bodyPr>
          <a:lstStyle/>
          <a:p>
            <a:pPr marL="0" lvl="0" indent="0"/>
            <a:r>
              <a:rPr lang="fr-FR" b="1" dirty="0"/>
              <a:t>Comprendre les Choix Individuels</a:t>
            </a:r>
            <a:endParaRPr dirty="0"/>
          </a:p>
        </p:txBody>
      </p:sp>
      <p:sp>
        <p:nvSpPr>
          <p:cNvPr id="1225" name="Google Shape;1225;p49"/>
          <p:cNvSpPr txBox="1">
            <a:spLocks noGrp="1"/>
          </p:cNvSpPr>
          <p:nvPr>
            <p:ph type="subTitle" idx="2"/>
          </p:nvPr>
        </p:nvSpPr>
        <p:spPr>
          <a:xfrm>
            <a:off x="467544" y="2555004"/>
            <a:ext cx="5040560" cy="454500"/>
          </a:xfrm>
          <a:prstGeom prst="rect">
            <a:avLst/>
          </a:prstGeom>
        </p:spPr>
        <p:txBody>
          <a:bodyPr spcFirstLastPara="1" wrap="square" lIns="91425" tIns="91425" rIns="91425" bIns="91425" anchor="t" anchorCtr="0">
            <a:noAutofit/>
          </a:bodyPr>
          <a:lstStyle/>
          <a:p>
            <a:pPr marL="0" lvl="0" indent="0"/>
            <a:r>
              <a:rPr lang="fr-FR" b="1" dirty="0"/>
              <a:t>Analyser le Comportement des Entreprises</a:t>
            </a:r>
            <a:endParaRPr dirty="0"/>
          </a:p>
        </p:txBody>
      </p:sp>
      <p:sp>
        <p:nvSpPr>
          <p:cNvPr id="1226" name="Google Shape;1226;p49"/>
          <p:cNvSpPr txBox="1">
            <a:spLocks noGrp="1"/>
          </p:cNvSpPr>
          <p:nvPr>
            <p:ph type="subTitle" idx="3"/>
          </p:nvPr>
        </p:nvSpPr>
        <p:spPr>
          <a:xfrm>
            <a:off x="755576" y="1624746"/>
            <a:ext cx="5688632" cy="1155506"/>
          </a:xfrm>
          <a:prstGeom prst="rect">
            <a:avLst/>
          </a:prstGeom>
        </p:spPr>
        <p:txBody>
          <a:bodyPr spcFirstLastPara="1" wrap="square" lIns="91425" tIns="91425" rIns="91425" bIns="91425" anchor="t" anchorCtr="0">
            <a:noAutofit/>
          </a:bodyPr>
          <a:lstStyle/>
          <a:p>
            <a:pPr marL="285750" lvl="0" indent="-285750">
              <a:buClr>
                <a:srgbClr val="1A3F61"/>
              </a:buClr>
              <a:buSzPts val="1100"/>
              <a:buFont typeface="Wingdings" pitchFamily="2" charset="2"/>
              <a:buChar char="§"/>
            </a:pPr>
            <a:r>
              <a:rPr lang="fr-FR" dirty="0"/>
              <a:t>La microéconomie vise à comprendre comment les individus prennent des décisions économiques face à des contraintes de ressources limitées.</a:t>
            </a:r>
            <a:endParaRPr dirty="0"/>
          </a:p>
        </p:txBody>
      </p:sp>
      <p:sp>
        <p:nvSpPr>
          <p:cNvPr id="1227" name="Google Shape;1227;p49"/>
          <p:cNvSpPr txBox="1">
            <a:spLocks noGrp="1"/>
          </p:cNvSpPr>
          <p:nvPr>
            <p:ph type="subTitle" idx="4"/>
          </p:nvPr>
        </p:nvSpPr>
        <p:spPr>
          <a:xfrm>
            <a:off x="755575" y="2999481"/>
            <a:ext cx="5551537" cy="1054260"/>
          </a:xfrm>
          <a:prstGeom prst="rect">
            <a:avLst/>
          </a:prstGeom>
        </p:spPr>
        <p:txBody>
          <a:bodyPr spcFirstLastPara="1" wrap="square" lIns="91425" tIns="91425" rIns="91425" bIns="91425" anchor="t" anchorCtr="0">
            <a:noAutofit/>
          </a:bodyPr>
          <a:lstStyle/>
          <a:p>
            <a:pPr marL="285750" lvl="0" indent="-285750">
              <a:buFont typeface="Wingdings" pitchFamily="2" charset="2"/>
              <a:buChar char="§"/>
            </a:pPr>
            <a:r>
              <a:rPr lang="fr-FR" dirty="0"/>
              <a:t>Elle examine le fonctionnement interne des entreprises, leurs décisions de production, les choix liés à la technologie, la fixation des prix et la maximisation du profit</a:t>
            </a:r>
            <a:endParaRPr dirty="0"/>
          </a:p>
        </p:txBody>
      </p:sp>
      <p:grpSp>
        <p:nvGrpSpPr>
          <p:cNvPr id="1246" name="Google Shape;1246;p49"/>
          <p:cNvGrpSpPr/>
          <p:nvPr/>
        </p:nvGrpSpPr>
        <p:grpSpPr>
          <a:xfrm>
            <a:off x="7415513" y="2469240"/>
            <a:ext cx="477214" cy="393911"/>
            <a:chOff x="7415513" y="2469240"/>
            <a:chExt cx="477214" cy="393911"/>
          </a:xfrm>
        </p:grpSpPr>
        <p:sp>
          <p:nvSpPr>
            <p:cNvPr id="1247" name="Google Shape;1247;p49"/>
            <p:cNvSpPr/>
            <p:nvPr/>
          </p:nvSpPr>
          <p:spPr>
            <a:xfrm>
              <a:off x="7415513" y="24692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9"/>
            <p:cNvSpPr/>
            <p:nvPr/>
          </p:nvSpPr>
          <p:spPr>
            <a:xfrm>
              <a:off x="7736571" y="26824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1345;p54"/>
          <p:cNvGrpSpPr/>
          <p:nvPr/>
        </p:nvGrpSpPr>
        <p:grpSpPr>
          <a:xfrm>
            <a:off x="6339480" y="813953"/>
            <a:ext cx="2348072" cy="3981577"/>
            <a:chOff x="5937256" y="1017727"/>
            <a:chExt cx="2348072" cy="3981577"/>
          </a:xfrm>
        </p:grpSpPr>
        <p:grpSp>
          <p:nvGrpSpPr>
            <p:cNvPr id="29" name="Google Shape;1346;p54"/>
            <p:cNvGrpSpPr/>
            <p:nvPr/>
          </p:nvGrpSpPr>
          <p:grpSpPr>
            <a:xfrm>
              <a:off x="6593113" y="1017727"/>
              <a:ext cx="1692215" cy="3981577"/>
              <a:chOff x="6055050" y="1067825"/>
              <a:chExt cx="1637047" cy="3851773"/>
            </a:xfrm>
          </p:grpSpPr>
          <p:sp>
            <p:nvSpPr>
              <p:cNvPr id="42" name="Google Shape;1347;p54"/>
              <p:cNvSpPr/>
              <p:nvPr/>
            </p:nvSpPr>
            <p:spPr>
              <a:xfrm flipH="1">
                <a:off x="6470126" y="1822107"/>
                <a:ext cx="267125" cy="726270"/>
              </a:xfrm>
              <a:custGeom>
                <a:avLst/>
                <a:gdLst/>
                <a:ahLst/>
                <a:cxnLst/>
                <a:rect l="l" t="t" r="r" b="b"/>
                <a:pathLst>
                  <a:path w="7316" h="19891" extrusionOk="0">
                    <a:moveTo>
                      <a:pt x="3852" y="0"/>
                    </a:moveTo>
                    <a:cubicBezTo>
                      <a:pt x="1620" y="0"/>
                      <a:pt x="0" y="3726"/>
                      <a:pt x="324" y="7823"/>
                    </a:cubicBezTo>
                    <a:cubicBezTo>
                      <a:pt x="628" y="12048"/>
                      <a:pt x="1814" y="19890"/>
                      <a:pt x="1814" y="19890"/>
                    </a:cubicBezTo>
                    <a:lnTo>
                      <a:pt x="7315" y="18796"/>
                    </a:lnTo>
                    <a:cubicBezTo>
                      <a:pt x="7315" y="18796"/>
                      <a:pt x="7315" y="5513"/>
                      <a:pt x="6616" y="3294"/>
                    </a:cubicBezTo>
                    <a:cubicBezTo>
                      <a:pt x="5947" y="1045"/>
                      <a:pt x="4063" y="11"/>
                      <a:pt x="4063" y="11"/>
                    </a:cubicBezTo>
                    <a:cubicBezTo>
                      <a:pt x="3992" y="4"/>
                      <a:pt x="3922" y="0"/>
                      <a:pt x="3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348;p54"/>
              <p:cNvSpPr/>
              <p:nvPr/>
            </p:nvSpPr>
            <p:spPr>
              <a:xfrm flipH="1">
                <a:off x="6293660" y="2210786"/>
                <a:ext cx="377393" cy="428036"/>
              </a:xfrm>
              <a:custGeom>
                <a:avLst/>
                <a:gdLst/>
                <a:ahLst/>
                <a:cxnLst/>
                <a:rect l="l" t="t" r="r" b="b"/>
                <a:pathLst>
                  <a:path w="10336" h="11723" extrusionOk="0">
                    <a:moveTo>
                      <a:pt x="6977" y="0"/>
                    </a:moveTo>
                    <a:cubicBezTo>
                      <a:pt x="6922" y="0"/>
                      <a:pt x="6866" y="2"/>
                      <a:pt x="6809" y="5"/>
                    </a:cubicBezTo>
                    <a:cubicBezTo>
                      <a:pt x="6505" y="5"/>
                      <a:pt x="6171" y="66"/>
                      <a:pt x="5837" y="187"/>
                    </a:cubicBezTo>
                    <a:cubicBezTo>
                      <a:pt x="5837" y="187"/>
                      <a:pt x="457" y="7300"/>
                      <a:pt x="396" y="7421"/>
                    </a:cubicBezTo>
                    <a:cubicBezTo>
                      <a:pt x="335" y="7543"/>
                      <a:pt x="1" y="9245"/>
                      <a:pt x="1" y="9245"/>
                    </a:cubicBezTo>
                    <a:cubicBezTo>
                      <a:pt x="1" y="9245"/>
                      <a:pt x="502" y="11723"/>
                      <a:pt x="3209" y="11723"/>
                    </a:cubicBezTo>
                    <a:cubicBezTo>
                      <a:pt x="3331" y="11723"/>
                      <a:pt x="3457" y="11718"/>
                      <a:pt x="3587" y="11707"/>
                    </a:cubicBezTo>
                    <a:cubicBezTo>
                      <a:pt x="4378" y="11646"/>
                      <a:pt x="5198" y="11069"/>
                      <a:pt x="6019" y="10248"/>
                    </a:cubicBezTo>
                    <a:cubicBezTo>
                      <a:pt x="8299" y="7908"/>
                      <a:pt x="10335" y="3591"/>
                      <a:pt x="10335" y="3591"/>
                    </a:cubicBezTo>
                    <a:cubicBezTo>
                      <a:pt x="10335" y="3591"/>
                      <a:pt x="9693" y="0"/>
                      <a:pt x="6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49;p54"/>
              <p:cNvSpPr/>
              <p:nvPr/>
            </p:nvSpPr>
            <p:spPr>
              <a:xfrm flipH="1">
                <a:off x="6293659" y="2210823"/>
                <a:ext cx="164306" cy="134001"/>
              </a:xfrm>
              <a:custGeom>
                <a:avLst/>
                <a:gdLst/>
                <a:ahLst/>
                <a:cxnLst/>
                <a:rect l="l" t="t" r="r" b="b"/>
                <a:pathLst>
                  <a:path w="4500" h="3670" extrusionOk="0">
                    <a:moveTo>
                      <a:pt x="1132" y="1"/>
                    </a:moveTo>
                    <a:cubicBezTo>
                      <a:pt x="884" y="1"/>
                      <a:pt x="619" y="30"/>
                      <a:pt x="335" y="95"/>
                    </a:cubicBezTo>
                    <a:cubicBezTo>
                      <a:pt x="213" y="125"/>
                      <a:pt x="92" y="156"/>
                      <a:pt x="1" y="186"/>
                    </a:cubicBezTo>
                    <a:cubicBezTo>
                      <a:pt x="1" y="186"/>
                      <a:pt x="1" y="429"/>
                      <a:pt x="92" y="794"/>
                    </a:cubicBezTo>
                    <a:cubicBezTo>
                      <a:pt x="335" y="1736"/>
                      <a:pt x="1064" y="3469"/>
                      <a:pt x="3162" y="3651"/>
                    </a:cubicBezTo>
                    <a:cubicBezTo>
                      <a:pt x="3306" y="3662"/>
                      <a:pt x="3459" y="3669"/>
                      <a:pt x="3619" y="3669"/>
                    </a:cubicBezTo>
                    <a:cubicBezTo>
                      <a:pt x="3895" y="3669"/>
                      <a:pt x="4191" y="3648"/>
                      <a:pt x="4499" y="3590"/>
                    </a:cubicBezTo>
                    <a:cubicBezTo>
                      <a:pt x="4499" y="3590"/>
                      <a:pt x="4317" y="2557"/>
                      <a:pt x="3709" y="1584"/>
                    </a:cubicBezTo>
                    <a:cubicBezTo>
                      <a:pt x="3201" y="771"/>
                      <a:pt x="2395" y="1"/>
                      <a:pt x="1132"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350;p54"/>
              <p:cNvSpPr/>
              <p:nvPr/>
            </p:nvSpPr>
            <p:spPr>
              <a:xfrm flipH="1">
                <a:off x="6285919" y="1982252"/>
                <a:ext cx="268586" cy="361912"/>
              </a:xfrm>
              <a:custGeom>
                <a:avLst/>
                <a:gdLst/>
                <a:ahLst/>
                <a:cxnLst/>
                <a:rect l="l" t="t" r="r" b="b"/>
                <a:pathLst>
                  <a:path w="7356" h="9912" extrusionOk="0">
                    <a:moveTo>
                      <a:pt x="3354" y="0"/>
                    </a:moveTo>
                    <a:cubicBezTo>
                      <a:pt x="2369" y="0"/>
                      <a:pt x="2310" y="2647"/>
                      <a:pt x="2310" y="2647"/>
                    </a:cubicBezTo>
                    <a:cubicBezTo>
                      <a:pt x="2310" y="2647"/>
                      <a:pt x="1824" y="2039"/>
                      <a:pt x="1216" y="1917"/>
                    </a:cubicBezTo>
                    <a:cubicBezTo>
                      <a:pt x="1155" y="1902"/>
                      <a:pt x="1087" y="1894"/>
                      <a:pt x="1015" y="1894"/>
                    </a:cubicBezTo>
                    <a:cubicBezTo>
                      <a:pt x="942" y="1894"/>
                      <a:pt x="866" y="1902"/>
                      <a:pt x="791" y="1917"/>
                    </a:cubicBezTo>
                    <a:cubicBezTo>
                      <a:pt x="0" y="2100"/>
                      <a:pt x="1125" y="3559"/>
                      <a:pt x="1459" y="4501"/>
                    </a:cubicBezTo>
                    <a:cubicBezTo>
                      <a:pt x="1763" y="5473"/>
                      <a:pt x="3070" y="6021"/>
                      <a:pt x="3070" y="6021"/>
                    </a:cubicBezTo>
                    <a:lnTo>
                      <a:pt x="2979" y="6355"/>
                    </a:lnTo>
                    <a:lnTo>
                      <a:pt x="2736" y="7054"/>
                    </a:lnTo>
                    <a:cubicBezTo>
                      <a:pt x="2979" y="7996"/>
                      <a:pt x="3708" y="9729"/>
                      <a:pt x="5806" y="9911"/>
                    </a:cubicBezTo>
                    <a:lnTo>
                      <a:pt x="6353" y="7844"/>
                    </a:lnTo>
                    <a:lnTo>
                      <a:pt x="6444" y="7540"/>
                    </a:lnTo>
                    <a:cubicBezTo>
                      <a:pt x="6444" y="7540"/>
                      <a:pt x="6596" y="6963"/>
                      <a:pt x="6778" y="6233"/>
                    </a:cubicBezTo>
                    <a:cubicBezTo>
                      <a:pt x="7052" y="5109"/>
                      <a:pt x="7356" y="3619"/>
                      <a:pt x="7143" y="2981"/>
                    </a:cubicBezTo>
                    <a:cubicBezTo>
                      <a:pt x="7143" y="2951"/>
                      <a:pt x="7143" y="2920"/>
                      <a:pt x="7143" y="2920"/>
                    </a:cubicBezTo>
                    <a:cubicBezTo>
                      <a:pt x="6839" y="2160"/>
                      <a:pt x="5441" y="945"/>
                      <a:pt x="4316" y="337"/>
                    </a:cubicBezTo>
                    <a:cubicBezTo>
                      <a:pt x="3982" y="154"/>
                      <a:pt x="3648" y="33"/>
                      <a:pt x="3405" y="2"/>
                    </a:cubicBezTo>
                    <a:cubicBezTo>
                      <a:pt x="3388" y="1"/>
                      <a:pt x="3371" y="0"/>
                      <a:pt x="335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351;p54"/>
              <p:cNvSpPr/>
              <p:nvPr/>
            </p:nvSpPr>
            <p:spPr>
              <a:xfrm flipH="1">
                <a:off x="6293659" y="1994521"/>
                <a:ext cx="137652" cy="170002"/>
              </a:xfrm>
              <a:custGeom>
                <a:avLst/>
                <a:gdLst/>
                <a:ahLst/>
                <a:cxnLst/>
                <a:rect l="l" t="t" r="r" b="b"/>
                <a:pathLst>
                  <a:path w="3770" h="4656" extrusionOk="0">
                    <a:moveTo>
                      <a:pt x="942" y="1"/>
                    </a:moveTo>
                    <a:cubicBezTo>
                      <a:pt x="790" y="92"/>
                      <a:pt x="669" y="183"/>
                      <a:pt x="547" y="335"/>
                    </a:cubicBezTo>
                    <a:cubicBezTo>
                      <a:pt x="0" y="973"/>
                      <a:pt x="0" y="2220"/>
                      <a:pt x="334" y="3040"/>
                    </a:cubicBezTo>
                    <a:cubicBezTo>
                      <a:pt x="713" y="3932"/>
                      <a:pt x="2148" y="4656"/>
                      <a:pt x="2783" y="4656"/>
                    </a:cubicBezTo>
                    <a:cubicBezTo>
                      <a:pt x="2862" y="4656"/>
                      <a:pt x="2928" y="4644"/>
                      <a:pt x="2979" y="4621"/>
                    </a:cubicBezTo>
                    <a:cubicBezTo>
                      <a:pt x="3009" y="4621"/>
                      <a:pt x="3009" y="4621"/>
                      <a:pt x="3040" y="4590"/>
                    </a:cubicBezTo>
                    <a:cubicBezTo>
                      <a:pt x="3465" y="4317"/>
                      <a:pt x="3769" y="2645"/>
                      <a:pt x="3769" y="2645"/>
                    </a:cubicBezTo>
                    <a:cubicBezTo>
                      <a:pt x="3769" y="2615"/>
                      <a:pt x="3769" y="2584"/>
                      <a:pt x="3769" y="2584"/>
                    </a:cubicBezTo>
                    <a:cubicBezTo>
                      <a:pt x="3465" y="1824"/>
                      <a:pt x="2067" y="609"/>
                      <a:pt x="942"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352;p54"/>
              <p:cNvSpPr/>
              <p:nvPr/>
            </p:nvSpPr>
            <p:spPr>
              <a:xfrm flipH="1">
                <a:off x="6396880" y="1976994"/>
                <a:ext cx="67731" cy="151235"/>
              </a:xfrm>
              <a:custGeom>
                <a:avLst/>
                <a:gdLst/>
                <a:ahLst/>
                <a:cxnLst/>
                <a:rect l="l" t="t" r="r" b="b"/>
                <a:pathLst>
                  <a:path w="1855" h="4142" extrusionOk="0">
                    <a:moveTo>
                      <a:pt x="1149" y="1"/>
                    </a:moveTo>
                    <a:cubicBezTo>
                      <a:pt x="1026" y="1"/>
                      <a:pt x="896" y="38"/>
                      <a:pt x="760" y="116"/>
                    </a:cubicBezTo>
                    <a:cubicBezTo>
                      <a:pt x="699" y="146"/>
                      <a:pt x="669" y="177"/>
                      <a:pt x="608" y="237"/>
                    </a:cubicBezTo>
                    <a:cubicBezTo>
                      <a:pt x="152" y="389"/>
                      <a:pt x="0" y="3307"/>
                      <a:pt x="426" y="3763"/>
                    </a:cubicBezTo>
                    <a:cubicBezTo>
                      <a:pt x="633" y="3997"/>
                      <a:pt x="862" y="4141"/>
                      <a:pt x="1057" y="4141"/>
                    </a:cubicBezTo>
                    <a:cubicBezTo>
                      <a:pt x="1091" y="4141"/>
                      <a:pt x="1124" y="4137"/>
                      <a:pt x="1155" y="4128"/>
                    </a:cubicBezTo>
                    <a:cubicBezTo>
                      <a:pt x="1338" y="4067"/>
                      <a:pt x="1459" y="3915"/>
                      <a:pt x="1490" y="3581"/>
                    </a:cubicBezTo>
                    <a:cubicBezTo>
                      <a:pt x="1611" y="2791"/>
                      <a:pt x="1854" y="481"/>
                      <a:pt x="1854" y="481"/>
                    </a:cubicBezTo>
                    <a:cubicBezTo>
                      <a:pt x="1648" y="170"/>
                      <a:pt x="1413" y="1"/>
                      <a:pt x="1149"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353;p54"/>
              <p:cNvSpPr/>
              <p:nvPr/>
            </p:nvSpPr>
            <p:spPr>
              <a:xfrm flipH="1">
                <a:off x="6341381" y="4193104"/>
                <a:ext cx="238646" cy="392911"/>
              </a:xfrm>
              <a:custGeom>
                <a:avLst/>
                <a:gdLst/>
                <a:ahLst/>
                <a:cxnLst/>
                <a:rect l="l" t="t" r="r" b="b"/>
                <a:pathLst>
                  <a:path w="6536" h="10761" extrusionOk="0">
                    <a:moveTo>
                      <a:pt x="5259" y="0"/>
                    </a:moveTo>
                    <a:lnTo>
                      <a:pt x="0" y="791"/>
                    </a:lnTo>
                    <a:lnTo>
                      <a:pt x="2249" y="8237"/>
                    </a:lnTo>
                    <a:lnTo>
                      <a:pt x="3009" y="10760"/>
                    </a:lnTo>
                    <a:lnTo>
                      <a:pt x="6535" y="10700"/>
                    </a:lnTo>
                    <a:lnTo>
                      <a:pt x="5654" y="3374"/>
                    </a:lnTo>
                    <a:lnTo>
                      <a:pt x="5259"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354;p54"/>
              <p:cNvSpPr/>
              <p:nvPr/>
            </p:nvSpPr>
            <p:spPr>
              <a:xfrm flipH="1">
                <a:off x="6055050" y="4527452"/>
                <a:ext cx="466155" cy="250549"/>
              </a:xfrm>
              <a:custGeom>
                <a:avLst/>
                <a:gdLst/>
                <a:ahLst/>
                <a:cxnLst/>
                <a:rect l="l" t="t" r="r" b="b"/>
                <a:pathLst>
                  <a:path w="12767" h="6862" extrusionOk="0">
                    <a:moveTo>
                      <a:pt x="4699" y="1"/>
                    </a:moveTo>
                    <a:cubicBezTo>
                      <a:pt x="4210" y="1"/>
                      <a:pt x="3817" y="492"/>
                      <a:pt x="3435" y="874"/>
                    </a:cubicBezTo>
                    <a:cubicBezTo>
                      <a:pt x="3175" y="1133"/>
                      <a:pt x="2694" y="1282"/>
                      <a:pt x="2237" y="1282"/>
                    </a:cubicBezTo>
                    <a:cubicBezTo>
                      <a:pt x="2159" y="1282"/>
                      <a:pt x="2082" y="1278"/>
                      <a:pt x="2006" y="1269"/>
                    </a:cubicBezTo>
                    <a:cubicBezTo>
                      <a:pt x="1459" y="1208"/>
                      <a:pt x="973" y="935"/>
                      <a:pt x="790" y="448"/>
                    </a:cubicBezTo>
                    <a:cubicBezTo>
                      <a:pt x="790" y="448"/>
                      <a:pt x="122" y="2667"/>
                      <a:pt x="30" y="5342"/>
                    </a:cubicBezTo>
                    <a:cubicBezTo>
                      <a:pt x="0" y="5828"/>
                      <a:pt x="0" y="6345"/>
                      <a:pt x="30" y="6862"/>
                    </a:cubicBezTo>
                    <a:lnTo>
                      <a:pt x="12614" y="6862"/>
                    </a:lnTo>
                    <a:cubicBezTo>
                      <a:pt x="12614" y="6862"/>
                      <a:pt x="12766" y="6102"/>
                      <a:pt x="12705" y="5342"/>
                    </a:cubicBezTo>
                    <a:cubicBezTo>
                      <a:pt x="12675" y="4856"/>
                      <a:pt x="12584" y="4400"/>
                      <a:pt x="12280" y="4126"/>
                    </a:cubicBezTo>
                    <a:cubicBezTo>
                      <a:pt x="11885" y="3822"/>
                      <a:pt x="10669" y="3427"/>
                      <a:pt x="9362" y="2910"/>
                    </a:cubicBezTo>
                    <a:cubicBezTo>
                      <a:pt x="9149" y="2819"/>
                      <a:pt x="8936" y="2728"/>
                      <a:pt x="8754" y="2637"/>
                    </a:cubicBezTo>
                    <a:cubicBezTo>
                      <a:pt x="8511" y="2546"/>
                      <a:pt x="8268" y="2454"/>
                      <a:pt x="8055" y="2333"/>
                    </a:cubicBezTo>
                    <a:cubicBezTo>
                      <a:pt x="7842" y="2242"/>
                      <a:pt x="7660" y="2150"/>
                      <a:pt x="7477" y="2059"/>
                    </a:cubicBezTo>
                    <a:cubicBezTo>
                      <a:pt x="7234" y="1938"/>
                      <a:pt x="7021" y="1816"/>
                      <a:pt x="6839" y="1695"/>
                    </a:cubicBezTo>
                    <a:cubicBezTo>
                      <a:pt x="6626" y="1573"/>
                      <a:pt x="6474" y="1451"/>
                      <a:pt x="6292" y="1330"/>
                    </a:cubicBezTo>
                    <a:cubicBezTo>
                      <a:pt x="6110" y="1178"/>
                      <a:pt x="5958" y="995"/>
                      <a:pt x="5836" y="843"/>
                    </a:cubicBezTo>
                    <a:cubicBezTo>
                      <a:pt x="5397" y="221"/>
                      <a:pt x="5026" y="1"/>
                      <a:pt x="4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355;p54"/>
              <p:cNvSpPr/>
              <p:nvPr/>
            </p:nvSpPr>
            <p:spPr>
              <a:xfrm flipH="1">
                <a:off x="6055050" y="4722467"/>
                <a:ext cx="466155" cy="55536"/>
              </a:xfrm>
              <a:custGeom>
                <a:avLst/>
                <a:gdLst/>
                <a:ahLst/>
                <a:cxnLst/>
                <a:rect l="l" t="t" r="r" b="b"/>
                <a:pathLst>
                  <a:path w="12767" h="1521" extrusionOk="0">
                    <a:moveTo>
                      <a:pt x="30" y="1"/>
                    </a:moveTo>
                    <a:cubicBezTo>
                      <a:pt x="0" y="487"/>
                      <a:pt x="0" y="1004"/>
                      <a:pt x="30" y="1521"/>
                    </a:cubicBezTo>
                    <a:lnTo>
                      <a:pt x="12584" y="1521"/>
                    </a:lnTo>
                    <a:cubicBezTo>
                      <a:pt x="12584" y="1521"/>
                      <a:pt x="12766" y="761"/>
                      <a:pt x="12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356;p54"/>
              <p:cNvSpPr/>
              <p:nvPr/>
            </p:nvSpPr>
            <p:spPr>
              <a:xfrm flipH="1">
                <a:off x="6261494" y="2766950"/>
                <a:ext cx="591576" cy="1506834"/>
              </a:xfrm>
              <a:custGeom>
                <a:avLst/>
                <a:gdLst/>
                <a:ahLst/>
                <a:cxnLst/>
                <a:rect l="l" t="t" r="r" b="b"/>
                <a:pathLst>
                  <a:path w="16202" h="41269" extrusionOk="0">
                    <a:moveTo>
                      <a:pt x="852" y="1"/>
                    </a:moveTo>
                    <a:lnTo>
                      <a:pt x="1" y="10427"/>
                    </a:lnTo>
                    <a:lnTo>
                      <a:pt x="3557" y="21247"/>
                    </a:lnTo>
                    <a:cubicBezTo>
                      <a:pt x="3557" y="21247"/>
                      <a:pt x="4378" y="35868"/>
                      <a:pt x="5168" y="40822"/>
                    </a:cubicBezTo>
                    <a:cubicBezTo>
                      <a:pt x="5168" y="40822"/>
                      <a:pt x="7411" y="41268"/>
                      <a:pt x="10085" y="41268"/>
                    </a:cubicBezTo>
                    <a:cubicBezTo>
                      <a:pt x="11423" y="41268"/>
                      <a:pt x="12868" y="41157"/>
                      <a:pt x="14196" y="40822"/>
                    </a:cubicBezTo>
                    <a:cubicBezTo>
                      <a:pt x="14621" y="40731"/>
                      <a:pt x="15047" y="40579"/>
                      <a:pt x="15442" y="40427"/>
                    </a:cubicBezTo>
                    <a:cubicBezTo>
                      <a:pt x="15715" y="40336"/>
                      <a:pt x="15959" y="40214"/>
                      <a:pt x="16202" y="40062"/>
                    </a:cubicBezTo>
                    <a:lnTo>
                      <a:pt x="9515" y="4044"/>
                    </a:lnTo>
                    <a:lnTo>
                      <a:pt x="9028" y="1399"/>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357;p54"/>
              <p:cNvSpPr/>
              <p:nvPr/>
            </p:nvSpPr>
            <p:spPr>
              <a:xfrm flipH="1">
                <a:off x="7247007" y="4229727"/>
                <a:ext cx="208705" cy="344057"/>
              </a:xfrm>
              <a:custGeom>
                <a:avLst/>
                <a:gdLst/>
                <a:ahLst/>
                <a:cxnLst/>
                <a:rect l="l" t="t" r="r" b="b"/>
                <a:pathLst>
                  <a:path w="5716" h="9423" extrusionOk="0">
                    <a:moveTo>
                      <a:pt x="1126" y="0"/>
                    </a:moveTo>
                    <a:lnTo>
                      <a:pt x="913" y="1915"/>
                    </a:lnTo>
                    <a:lnTo>
                      <a:pt x="1" y="9362"/>
                    </a:lnTo>
                    <a:lnTo>
                      <a:pt x="2706" y="9423"/>
                    </a:lnTo>
                    <a:lnTo>
                      <a:pt x="3101" y="9423"/>
                    </a:lnTo>
                    <a:lnTo>
                      <a:pt x="5715" y="699"/>
                    </a:lnTo>
                    <a:lnTo>
                      <a:pt x="1126"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358;p54"/>
              <p:cNvSpPr/>
              <p:nvPr/>
            </p:nvSpPr>
            <p:spPr>
              <a:xfrm flipH="1">
                <a:off x="7308058" y="4507881"/>
                <a:ext cx="384038" cy="411204"/>
              </a:xfrm>
              <a:custGeom>
                <a:avLst/>
                <a:gdLst/>
                <a:ahLst/>
                <a:cxnLst/>
                <a:rect l="l" t="t" r="r" b="b"/>
                <a:pathLst>
                  <a:path w="10518" h="11262" extrusionOk="0">
                    <a:moveTo>
                      <a:pt x="8188" y="0"/>
                    </a:moveTo>
                    <a:cubicBezTo>
                      <a:pt x="6809" y="0"/>
                      <a:pt x="5958" y="772"/>
                      <a:pt x="5958" y="772"/>
                    </a:cubicBezTo>
                    <a:cubicBezTo>
                      <a:pt x="3618" y="5331"/>
                      <a:pt x="457" y="7428"/>
                      <a:pt x="61" y="9070"/>
                    </a:cubicBezTo>
                    <a:cubicBezTo>
                      <a:pt x="31" y="9221"/>
                      <a:pt x="1" y="9373"/>
                      <a:pt x="31" y="9525"/>
                    </a:cubicBezTo>
                    <a:cubicBezTo>
                      <a:pt x="147" y="10603"/>
                      <a:pt x="1882" y="11262"/>
                      <a:pt x="3524" y="11262"/>
                    </a:cubicBezTo>
                    <a:cubicBezTo>
                      <a:pt x="3596" y="11262"/>
                      <a:pt x="3668" y="11261"/>
                      <a:pt x="3739" y="11258"/>
                    </a:cubicBezTo>
                    <a:cubicBezTo>
                      <a:pt x="4560" y="11258"/>
                      <a:pt x="5350" y="11076"/>
                      <a:pt x="5897" y="10711"/>
                    </a:cubicBezTo>
                    <a:cubicBezTo>
                      <a:pt x="7630" y="9556"/>
                      <a:pt x="10426" y="5756"/>
                      <a:pt x="10426" y="5756"/>
                    </a:cubicBezTo>
                    <a:lnTo>
                      <a:pt x="10457" y="4054"/>
                    </a:lnTo>
                    <a:lnTo>
                      <a:pt x="10518" y="1562"/>
                    </a:lnTo>
                    <a:cubicBezTo>
                      <a:pt x="10518" y="1562"/>
                      <a:pt x="10183" y="650"/>
                      <a:pt x="9271" y="224"/>
                    </a:cubicBezTo>
                    <a:cubicBezTo>
                      <a:pt x="9059" y="103"/>
                      <a:pt x="8785" y="12"/>
                      <a:pt x="8481" y="12"/>
                    </a:cubicBezTo>
                    <a:cubicBezTo>
                      <a:pt x="8381" y="4"/>
                      <a:pt x="8283" y="0"/>
                      <a:pt x="8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359;p54"/>
              <p:cNvSpPr/>
              <p:nvPr/>
            </p:nvSpPr>
            <p:spPr>
              <a:xfrm flipH="1">
                <a:off x="7310285" y="4655904"/>
                <a:ext cx="381811" cy="263693"/>
              </a:xfrm>
              <a:custGeom>
                <a:avLst/>
                <a:gdLst/>
                <a:ahLst/>
                <a:cxnLst/>
                <a:rect l="l" t="t" r="r" b="b"/>
                <a:pathLst>
                  <a:path w="10457" h="7222" extrusionOk="0">
                    <a:moveTo>
                      <a:pt x="10457" y="0"/>
                    </a:moveTo>
                    <a:lnTo>
                      <a:pt x="10457" y="0"/>
                    </a:lnTo>
                    <a:cubicBezTo>
                      <a:pt x="8663" y="2645"/>
                      <a:pt x="6900" y="5532"/>
                      <a:pt x="4590" y="5958"/>
                    </a:cubicBezTo>
                    <a:cubicBezTo>
                      <a:pt x="4257" y="6017"/>
                      <a:pt x="3932" y="6042"/>
                      <a:pt x="3616" y="6042"/>
                    </a:cubicBezTo>
                    <a:cubicBezTo>
                      <a:pt x="1975" y="6042"/>
                      <a:pt x="622" y="5347"/>
                      <a:pt x="61" y="5016"/>
                    </a:cubicBezTo>
                    <a:cubicBezTo>
                      <a:pt x="31" y="5167"/>
                      <a:pt x="1" y="5319"/>
                      <a:pt x="31" y="5471"/>
                    </a:cubicBezTo>
                    <a:cubicBezTo>
                      <a:pt x="151" y="6569"/>
                      <a:pt x="1909" y="7221"/>
                      <a:pt x="3584" y="7221"/>
                    </a:cubicBezTo>
                    <a:cubicBezTo>
                      <a:pt x="4460" y="7221"/>
                      <a:pt x="5313" y="7043"/>
                      <a:pt x="5897" y="6657"/>
                    </a:cubicBezTo>
                    <a:cubicBezTo>
                      <a:pt x="7630" y="5502"/>
                      <a:pt x="10426" y="1702"/>
                      <a:pt x="10426" y="1702"/>
                    </a:cubicBezTo>
                    <a:lnTo>
                      <a:pt x="104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360;p54"/>
              <p:cNvSpPr/>
              <p:nvPr/>
            </p:nvSpPr>
            <p:spPr>
              <a:xfrm flipH="1">
                <a:off x="6821966" y="2766950"/>
                <a:ext cx="659270" cy="1521257"/>
              </a:xfrm>
              <a:custGeom>
                <a:avLst/>
                <a:gdLst/>
                <a:ahLst/>
                <a:cxnLst/>
                <a:rect l="l" t="t" r="r" b="b"/>
                <a:pathLst>
                  <a:path w="18056" h="41664" extrusionOk="0">
                    <a:moveTo>
                      <a:pt x="18056" y="1"/>
                    </a:moveTo>
                    <a:lnTo>
                      <a:pt x="7539" y="305"/>
                    </a:lnTo>
                    <a:lnTo>
                      <a:pt x="6961" y="3770"/>
                    </a:lnTo>
                    <a:lnTo>
                      <a:pt x="6597" y="5898"/>
                    </a:lnTo>
                    <a:lnTo>
                      <a:pt x="4439" y="18816"/>
                    </a:lnTo>
                    <a:lnTo>
                      <a:pt x="1" y="40062"/>
                    </a:lnTo>
                    <a:cubicBezTo>
                      <a:pt x="1" y="40062"/>
                      <a:pt x="214" y="40184"/>
                      <a:pt x="578" y="40336"/>
                    </a:cubicBezTo>
                    <a:cubicBezTo>
                      <a:pt x="1369" y="40701"/>
                      <a:pt x="2919" y="41278"/>
                      <a:pt x="4803" y="41521"/>
                    </a:cubicBezTo>
                    <a:cubicBezTo>
                      <a:pt x="5413" y="41610"/>
                      <a:pt x="6061" y="41663"/>
                      <a:pt x="6733" y="41663"/>
                    </a:cubicBezTo>
                    <a:cubicBezTo>
                      <a:pt x="8140" y="41663"/>
                      <a:pt x="9655" y="41429"/>
                      <a:pt x="11156" y="40792"/>
                    </a:cubicBezTo>
                    <a:lnTo>
                      <a:pt x="14104" y="20609"/>
                    </a:lnTo>
                    <a:lnTo>
                      <a:pt x="18056" y="9728"/>
                    </a:lnTo>
                    <a:lnTo>
                      <a:pt x="18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361;p54"/>
              <p:cNvSpPr/>
              <p:nvPr/>
            </p:nvSpPr>
            <p:spPr>
              <a:xfrm flipH="1">
                <a:off x="6572252" y="1485933"/>
                <a:ext cx="243064" cy="331059"/>
              </a:xfrm>
              <a:custGeom>
                <a:avLst/>
                <a:gdLst/>
                <a:ahLst/>
                <a:cxnLst/>
                <a:rect l="l" t="t" r="r" b="b"/>
                <a:pathLst>
                  <a:path w="6657" h="9067" extrusionOk="0">
                    <a:moveTo>
                      <a:pt x="2364" y="0"/>
                    </a:moveTo>
                    <a:cubicBezTo>
                      <a:pt x="1798" y="0"/>
                      <a:pt x="1250" y="327"/>
                      <a:pt x="973" y="1376"/>
                    </a:cubicBezTo>
                    <a:cubicBezTo>
                      <a:pt x="243" y="4112"/>
                      <a:pt x="0" y="9066"/>
                      <a:pt x="3131" y="9066"/>
                    </a:cubicBezTo>
                    <a:cubicBezTo>
                      <a:pt x="4225" y="9066"/>
                      <a:pt x="5046" y="8823"/>
                      <a:pt x="5593" y="8458"/>
                    </a:cubicBezTo>
                    <a:cubicBezTo>
                      <a:pt x="5806" y="8337"/>
                      <a:pt x="5958" y="8185"/>
                      <a:pt x="6110" y="8003"/>
                    </a:cubicBezTo>
                    <a:cubicBezTo>
                      <a:pt x="6657" y="7334"/>
                      <a:pt x="6626" y="6483"/>
                      <a:pt x="6049" y="5844"/>
                    </a:cubicBezTo>
                    <a:cubicBezTo>
                      <a:pt x="4985" y="4598"/>
                      <a:pt x="3982" y="3139"/>
                      <a:pt x="4225" y="829"/>
                    </a:cubicBezTo>
                    <a:cubicBezTo>
                      <a:pt x="4225" y="829"/>
                      <a:pt x="3952" y="586"/>
                      <a:pt x="3557" y="373"/>
                    </a:cubicBezTo>
                    <a:cubicBezTo>
                      <a:pt x="3465" y="312"/>
                      <a:pt x="3374" y="282"/>
                      <a:pt x="3253" y="221"/>
                    </a:cubicBezTo>
                    <a:cubicBezTo>
                      <a:pt x="2977" y="94"/>
                      <a:pt x="2668" y="0"/>
                      <a:pt x="2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362;p54"/>
              <p:cNvSpPr/>
              <p:nvPr/>
            </p:nvSpPr>
            <p:spPr>
              <a:xfrm flipH="1">
                <a:off x="6479002" y="1714394"/>
                <a:ext cx="792467" cy="1151933"/>
              </a:xfrm>
              <a:custGeom>
                <a:avLst/>
                <a:gdLst/>
                <a:ahLst/>
                <a:cxnLst/>
                <a:rect l="l" t="t" r="r" b="b"/>
                <a:pathLst>
                  <a:path w="21704" h="31549" extrusionOk="0">
                    <a:moveTo>
                      <a:pt x="11142" y="1"/>
                    </a:moveTo>
                    <a:cubicBezTo>
                      <a:pt x="10963" y="1"/>
                      <a:pt x="10795" y="14"/>
                      <a:pt x="10639" y="43"/>
                    </a:cubicBezTo>
                    <a:cubicBezTo>
                      <a:pt x="8694" y="347"/>
                      <a:pt x="6444" y="1107"/>
                      <a:pt x="4773" y="1715"/>
                    </a:cubicBezTo>
                    <a:cubicBezTo>
                      <a:pt x="3678" y="2141"/>
                      <a:pt x="2827" y="2505"/>
                      <a:pt x="2463" y="2657"/>
                    </a:cubicBezTo>
                    <a:cubicBezTo>
                      <a:pt x="2371" y="2688"/>
                      <a:pt x="2311" y="2718"/>
                      <a:pt x="2311" y="2718"/>
                    </a:cubicBezTo>
                    <a:cubicBezTo>
                      <a:pt x="2311" y="2718"/>
                      <a:pt x="2827" y="15272"/>
                      <a:pt x="2827" y="16123"/>
                    </a:cubicBezTo>
                    <a:cubicBezTo>
                      <a:pt x="2827" y="16731"/>
                      <a:pt x="1338" y="23934"/>
                      <a:pt x="517" y="27855"/>
                    </a:cubicBezTo>
                    <a:cubicBezTo>
                      <a:pt x="213" y="29345"/>
                      <a:pt x="1" y="30378"/>
                      <a:pt x="1" y="30378"/>
                    </a:cubicBezTo>
                    <a:cubicBezTo>
                      <a:pt x="1" y="30378"/>
                      <a:pt x="3843" y="31549"/>
                      <a:pt x="10958" y="31549"/>
                    </a:cubicBezTo>
                    <a:cubicBezTo>
                      <a:pt x="13968" y="31549"/>
                      <a:pt x="17564" y="31339"/>
                      <a:pt x="21703" y="30743"/>
                    </a:cubicBezTo>
                    <a:cubicBezTo>
                      <a:pt x="21703" y="30743"/>
                      <a:pt x="20700" y="26731"/>
                      <a:pt x="19788" y="22962"/>
                    </a:cubicBezTo>
                    <a:cubicBezTo>
                      <a:pt x="19119" y="20104"/>
                      <a:pt x="18512" y="17399"/>
                      <a:pt x="18451" y="16670"/>
                    </a:cubicBezTo>
                    <a:cubicBezTo>
                      <a:pt x="18420" y="15940"/>
                      <a:pt x="18876" y="14998"/>
                      <a:pt x="19393" y="13965"/>
                    </a:cubicBezTo>
                    <a:cubicBezTo>
                      <a:pt x="19788" y="13205"/>
                      <a:pt x="20183" y="12384"/>
                      <a:pt x="20427" y="11563"/>
                    </a:cubicBezTo>
                    <a:cubicBezTo>
                      <a:pt x="20609" y="11016"/>
                      <a:pt x="20700" y="10439"/>
                      <a:pt x="20670" y="9861"/>
                    </a:cubicBezTo>
                    <a:cubicBezTo>
                      <a:pt x="20578" y="7521"/>
                      <a:pt x="18694" y="2961"/>
                      <a:pt x="18694" y="2961"/>
                    </a:cubicBezTo>
                    <a:cubicBezTo>
                      <a:pt x="18694" y="2961"/>
                      <a:pt x="15837" y="1259"/>
                      <a:pt x="13314" y="438"/>
                    </a:cubicBezTo>
                    <a:cubicBezTo>
                      <a:pt x="13010" y="317"/>
                      <a:pt x="12706" y="226"/>
                      <a:pt x="12402" y="165"/>
                    </a:cubicBezTo>
                    <a:cubicBezTo>
                      <a:pt x="11948" y="62"/>
                      <a:pt x="11521" y="1"/>
                      <a:pt x="1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63;p54"/>
              <p:cNvSpPr/>
              <p:nvPr/>
            </p:nvSpPr>
            <p:spPr>
              <a:xfrm flipH="1">
                <a:off x="6639947" y="1664919"/>
                <a:ext cx="311890" cy="226414"/>
              </a:xfrm>
              <a:custGeom>
                <a:avLst/>
                <a:gdLst/>
                <a:ahLst/>
                <a:cxnLst/>
                <a:rect l="l" t="t" r="r" b="b"/>
                <a:pathLst>
                  <a:path w="8542" h="6201" extrusionOk="0">
                    <a:moveTo>
                      <a:pt x="2311" y="0"/>
                    </a:moveTo>
                    <a:cubicBezTo>
                      <a:pt x="608" y="0"/>
                      <a:pt x="1" y="1186"/>
                      <a:pt x="31" y="2584"/>
                    </a:cubicBezTo>
                    <a:cubicBezTo>
                      <a:pt x="61" y="4012"/>
                      <a:pt x="791" y="5623"/>
                      <a:pt x="791" y="5623"/>
                    </a:cubicBezTo>
                    <a:cubicBezTo>
                      <a:pt x="791" y="5623"/>
                      <a:pt x="2453" y="4923"/>
                      <a:pt x="2750" y="4923"/>
                    </a:cubicBezTo>
                    <a:cubicBezTo>
                      <a:pt x="2756" y="4923"/>
                      <a:pt x="2762" y="4924"/>
                      <a:pt x="2767" y="4924"/>
                    </a:cubicBezTo>
                    <a:cubicBezTo>
                      <a:pt x="3010" y="4955"/>
                      <a:pt x="5137" y="6201"/>
                      <a:pt x="5137" y="6201"/>
                    </a:cubicBezTo>
                    <a:cubicBezTo>
                      <a:pt x="5137" y="6201"/>
                      <a:pt x="6292" y="5076"/>
                      <a:pt x="6353" y="5076"/>
                    </a:cubicBezTo>
                    <a:cubicBezTo>
                      <a:pt x="6444" y="5076"/>
                      <a:pt x="8542" y="5745"/>
                      <a:pt x="8542" y="5745"/>
                    </a:cubicBezTo>
                    <a:cubicBezTo>
                      <a:pt x="8542" y="5745"/>
                      <a:pt x="6080" y="61"/>
                      <a:pt x="2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364;p54"/>
              <p:cNvSpPr/>
              <p:nvPr/>
            </p:nvSpPr>
            <p:spPr>
              <a:xfrm flipH="1">
                <a:off x="6827512" y="1067825"/>
                <a:ext cx="124325" cy="123230"/>
              </a:xfrm>
              <a:custGeom>
                <a:avLst/>
                <a:gdLst/>
                <a:ahLst/>
                <a:cxnLst/>
                <a:rect l="l" t="t" r="r" b="b"/>
                <a:pathLst>
                  <a:path w="3405" h="3375" extrusionOk="0">
                    <a:moveTo>
                      <a:pt x="1703" y="0"/>
                    </a:moveTo>
                    <a:cubicBezTo>
                      <a:pt x="1277" y="0"/>
                      <a:pt x="882" y="152"/>
                      <a:pt x="578" y="426"/>
                    </a:cubicBezTo>
                    <a:cubicBezTo>
                      <a:pt x="244" y="730"/>
                      <a:pt x="1" y="1186"/>
                      <a:pt x="1" y="1702"/>
                    </a:cubicBezTo>
                    <a:cubicBezTo>
                      <a:pt x="1" y="2614"/>
                      <a:pt x="760" y="3374"/>
                      <a:pt x="1703" y="3374"/>
                    </a:cubicBezTo>
                    <a:cubicBezTo>
                      <a:pt x="2645" y="3374"/>
                      <a:pt x="3405" y="2614"/>
                      <a:pt x="3405" y="1702"/>
                    </a:cubicBezTo>
                    <a:cubicBezTo>
                      <a:pt x="3405" y="1551"/>
                      <a:pt x="3374" y="1429"/>
                      <a:pt x="3344" y="1307"/>
                    </a:cubicBezTo>
                    <a:cubicBezTo>
                      <a:pt x="3192" y="578"/>
                      <a:pt x="2493" y="0"/>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365;p54"/>
              <p:cNvSpPr/>
              <p:nvPr/>
            </p:nvSpPr>
            <p:spPr>
              <a:xfrm flipH="1">
                <a:off x="6730936" y="1487321"/>
                <a:ext cx="176501" cy="404011"/>
              </a:xfrm>
              <a:custGeom>
                <a:avLst/>
                <a:gdLst/>
                <a:ahLst/>
                <a:cxnLst/>
                <a:rect l="l" t="t" r="r" b="b"/>
                <a:pathLst>
                  <a:path w="4834" h="11065" extrusionOk="0">
                    <a:moveTo>
                      <a:pt x="1338" y="1"/>
                    </a:moveTo>
                    <a:lnTo>
                      <a:pt x="1095" y="1095"/>
                    </a:lnTo>
                    <a:lnTo>
                      <a:pt x="0" y="5837"/>
                    </a:lnTo>
                    <a:lnTo>
                      <a:pt x="3921" y="11065"/>
                    </a:lnTo>
                    <a:cubicBezTo>
                      <a:pt x="4286" y="9545"/>
                      <a:pt x="3769" y="6901"/>
                      <a:pt x="3830" y="6506"/>
                    </a:cubicBezTo>
                    <a:cubicBezTo>
                      <a:pt x="3861" y="6354"/>
                      <a:pt x="3952" y="5776"/>
                      <a:pt x="4104" y="5047"/>
                    </a:cubicBezTo>
                    <a:cubicBezTo>
                      <a:pt x="4408" y="3618"/>
                      <a:pt x="4833" y="1673"/>
                      <a:pt x="4833" y="1673"/>
                    </a:cubicBezTo>
                    <a:lnTo>
                      <a:pt x="1338"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366;p54"/>
              <p:cNvSpPr/>
              <p:nvPr/>
            </p:nvSpPr>
            <p:spPr>
              <a:xfrm flipH="1">
                <a:off x="6622165" y="1196569"/>
                <a:ext cx="273077" cy="394152"/>
              </a:xfrm>
              <a:custGeom>
                <a:avLst/>
                <a:gdLst/>
                <a:ahLst/>
                <a:cxnLst/>
                <a:rect l="l" t="t" r="r" b="b"/>
                <a:pathLst>
                  <a:path w="7479" h="10795" extrusionOk="0">
                    <a:moveTo>
                      <a:pt x="4847" y="0"/>
                    </a:moveTo>
                    <a:cubicBezTo>
                      <a:pt x="4593" y="0"/>
                      <a:pt x="4316" y="19"/>
                      <a:pt x="4013" y="61"/>
                    </a:cubicBezTo>
                    <a:cubicBezTo>
                      <a:pt x="3800" y="91"/>
                      <a:pt x="3557" y="152"/>
                      <a:pt x="3283" y="213"/>
                    </a:cubicBezTo>
                    <a:cubicBezTo>
                      <a:pt x="1" y="1003"/>
                      <a:pt x="183" y="7660"/>
                      <a:pt x="1308" y="9332"/>
                    </a:cubicBezTo>
                    <a:cubicBezTo>
                      <a:pt x="1855" y="10152"/>
                      <a:pt x="3192" y="10760"/>
                      <a:pt x="4408" y="10791"/>
                    </a:cubicBezTo>
                    <a:cubicBezTo>
                      <a:pt x="4467" y="10793"/>
                      <a:pt x="4526" y="10794"/>
                      <a:pt x="4585" y="10794"/>
                    </a:cubicBezTo>
                    <a:cubicBezTo>
                      <a:pt x="5250" y="10794"/>
                      <a:pt x="5879" y="10632"/>
                      <a:pt x="6353" y="10213"/>
                    </a:cubicBezTo>
                    <a:cubicBezTo>
                      <a:pt x="6779" y="9848"/>
                      <a:pt x="7083" y="9301"/>
                      <a:pt x="7144" y="8511"/>
                    </a:cubicBezTo>
                    <a:cubicBezTo>
                      <a:pt x="7478" y="5167"/>
                      <a:pt x="7417" y="2432"/>
                      <a:pt x="7417" y="1733"/>
                    </a:cubicBezTo>
                    <a:cubicBezTo>
                      <a:pt x="7417" y="1338"/>
                      <a:pt x="7144" y="699"/>
                      <a:pt x="6384" y="304"/>
                    </a:cubicBezTo>
                    <a:cubicBezTo>
                      <a:pt x="6010" y="128"/>
                      <a:pt x="5509" y="0"/>
                      <a:pt x="484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367;p54"/>
              <p:cNvSpPr/>
              <p:nvPr/>
            </p:nvSpPr>
            <p:spPr>
              <a:xfrm flipH="1">
                <a:off x="6671020" y="1218769"/>
                <a:ext cx="377357" cy="529395"/>
              </a:xfrm>
              <a:custGeom>
                <a:avLst/>
                <a:gdLst/>
                <a:ahLst/>
                <a:cxnLst/>
                <a:rect l="l" t="t" r="r" b="b"/>
                <a:pathLst>
                  <a:path w="10335" h="14499" extrusionOk="0">
                    <a:moveTo>
                      <a:pt x="2857" y="0"/>
                    </a:moveTo>
                    <a:lnTo>
                      <a:pt x="2857" y="0"/>
                    </a:lnTo>
                    <a:cubicBezTo>
                      <a:pt x="2067" y="1216"/>
                      <a:pt x="1763" y="2827"/>
                      <a:pt x="1733" y="4438"/>
                    </a:cubicBezTo>
                    <a:cubicBezTo>
                      <a:pt x="1702" y="7538"/>
                      <a:pt x="942" y="9271"/>
                      <a:pt x="0" y="11034"/>
                    </a:cubicBezTo>
                    <a:cubicBezTo>
                      <a:pt x="145" y="10982"/>
                      <a:pt x="279" y="10952"/>
                      <a:pt x="393" y="10952"/>
                    </a:cubicBezTo>
                    <a:cubicBezTo>
                      <a:pt x="614" y="10952"/>
                      <a:pt x="760" y="11067"/>
                      <a:pt x="760" y="11368"/>
                    </a:cubicBezTo>
                    <a:cubicBezTo>
                      <a:pt x="699" y="12432"/>
                      <a:pt x="547" y="13709"/>
                      <a:pt x="547" y="13709"/>
                    </a:cubicBezTo>
                    <a:cubicBezTo>
                      <a:pt x="547" y="13709"/>
                      <a:pt x="1992" y="10986"/>
                      <a:pt x="2597" y="10986"/>
                    </a:cubicBezTo>
                    <a:cubicBezTo>
                      <a:pt x="2625" y="10986"/>
                      <a:pt x="2651" y="10991"/>
                      <a:pt x="2675" y="11003"/>
                    </a:cubicBezTo>
                    <a:cubicBezTo>
                      <a:pt x="3222" y="11277"/>
                      <a:pt x="3496" y="14073"/>
                      <a:pt x="3496" y="14073"/>
                    </a:cubicBezTo>
                    <a:cubicBezTo>
                      <a:pt x="3496" y="14073"/>
                      <a:pt x="3833" y="11252"/>
                      <a:pt x="4594" y="11252"/>
                    </a:cubicBezTo>
                    <a:cubicBezTo>
                      <a:pt x="4747" y="11252"/>
                      <a:pt x="4918" y="11366"/>
                      <a:pt x="5107" y="11642"/>
                    </a:cubicBezTo>
                    <a:cubicBezTo>
                      <a:pt x="5623" y="12402"/>
                      <a:pt x="6444" y="13617"/>
                      <a:pt x="7234" y="14499"/>
                    </a:cubicBezTo>
                    <a:cubicBezTo>
                      <a:pt x="7295" y="14134"/>
                      <a:pt x="7234" y="13739"/>
                      <a:pt x="7022" y="13283"/>
                    </a:cubicBezTo>
                    <a:cubicBezTo>
                      <a:pt x="6018" y="10943"/>
                      <a:pt x="4256" y="8359"/>
                      <a:pt x="5502" y="5259"/>
                    </a:cubicBezTo>
                    <a:cubicBezTo>
                      <a:pt x="5502" y="5259"/>
                      <a:pt x="5866" y="3252"/>
                      <a:pt x="6140" y="2797"/>
                    </a:cubicBezTo>
                    <a:cubicBezTo>
                      <a:pt x="6272" y="2577"/>
                      <a:pt x="6665" y="2527"/>
                      <a:pt x="7182" y="2527"/>
                    </a:cubicBezTo>
                    <a:cubicBezTo>
                      <a:pt x="7621" y="2527"/>
                      <a:pt x="8149" y="2563"/>
                      <a:pt x="8685" y="2563"/>
                    </a:cubicBezTo>
                    <a:cubicBezTo>
                      <a:pt x="8830" y="2563"/>
                      <a:pt x="8975" y="2560"/>
                      <a:pt x="9119" y="2553"/>
                    </a:cubicBezTo>
                    <a:cubicBezTo>
                      <a:pt x="10183" y="2493"/>
                      <a:pt x="10335" y="1094"/>
                      <a:pt x="10335" y="578"/>
                    </a:cubicBezTo>
                    <a:cubicBezTo>
                      <a:pt x="10183" y="578"/>
                      <a:pt x="10000" y="608"/>
                      <a:pt x="9788" y="669"/>
                    </a:cubicBezTo>
                    <a:cubicBezTo>
                      <a:pt x="9039" y="816"/>
                      <a:pt x="8143" y="857"/>
                      <a:pt x="7374" y="857"/>
                    </a:cubicBezTo>
                    <a:cubicBezTo>
                      <a:pt x="6395" y="857"/>
                      <a:pt x="5623" y="790"/>
                      <a:pt x="5623" y="790"/>
                    </a:cubicBezTo>
                    <a:lnTo>
                      <a:pt x="4833" y="2979"/>
                    </a:lnTo>
                    <a:cubicBezTo>
                      <a:pt x="4772" y="1885"/>
                      <a:pt x="4833" y="1034"/>
                      <a:pt x="4833" y="1034"/>
                    </a:cubicBezTo>
                    <a:lnTo>
                      <a:pt x="3465" y="973"/>
                    </a:lnTo>
                    <a:cubicBezTo>
                      <a:pt x="2918" y="1885"/>
                      <a:pt x="2705" y="3769"/>
                      <a:pt x="2705" y="3769"/>
                    </a:cubicBezTo>
                    <a:cubicBezTo>
                      <a:pt x="2705" y="3769"/>
                      <a:pt x="2097" y="2675"/>
                      <a:pt x="2857"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368;p54"/>
              <p:cNvSpPr/>
              <p:nvPr/>
            </p:nvSpPr>
            <p:spPr>
              <a:xfrm flipH="1">
                <a:off x="6588900" y="1239508"/>
                <a:ext cx="77699" cy="70287"/>
              </a:xfrm>
              <a:custGeom>
                <a:avLst/>
                <a:gdLst/>
                <a:ahLst/>
                <a:cxnLst/>
                <a:rect l="l" t="t" r="r" b="b"/>
                <a:pathLst>
                  <a:path w="2128" h="1925" extrusionOk="0">
                    <a:moveTo>
                      <a:pt x="210" y="0"/>
                    </a:moveTo>
                    <a:cubicBezTo>
                      <a:pt x="144" y="0"/>
                      <a:pt x="74" y="3"/>
                      <a:pt x="0" y="10"/>
                    </a:cubicBezTo>
                    <a:cubicBezTo>
                      <a:pt x="122" y="314"/>
                      <a:pt x="365" y="982"/>
                      <a:pt x="183" y="1925"/>
                    </a:cubicBezTo>
                    <a:lnTo>
                      <a:pt x="1277" y="1925"/>
                    </a:lnTo>
                    <a:cubicBezTo>
                      <a:pt x="1763" y="1925"/>
                      <a:pt x="2128" y="1499"/>
                      <a:pt x="2067" y="1043"/>
                    </a:cubicBezTo>
                    <a:cubicBezTo>
                      <a:pt x="2037" y="830"/>
                      <a:pt x="1976" y="618"/>
                      <a:pt x="1915" y="405"/>
                    </a:cubicBezTo>
                    <a:cubicBezTo>
                      <a:pt x="1073" y="215"/>
                      <a:pt x="765" y="0"/>
                      <a:pt x="210"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369;p54"/>
              <p:cNvSpPr/>
              <p:nvPr/>
            </p:nvSpPr>
            <p:spPr>
              <a:xfrm flipH="1">
                <a:off x="6844161" y="1362593"/>
                <a:ext cx="97050" cy="110852"/>
              </a:xfrm>
              <a:custGeom>
                <a:avLst/>
                <a:gdLst/>
                <a:ahLst/>
                <a:cxnLst/>
                <a:rect l="l" t="t" r="r" b="b"/>
                <a:pathLst>
                  <a:path w="2658" h="3036" extrusionOk="0">
                    <a:moveTo>
                      <a:pt x="1400" y="0"/>
                    </a:moveTo>
                    <a:cubicBezTo>
                      <a:pt x="1336" y="0"/>
                      <a:pt x="1269" y="4"/>
                      <a:pt x="1199" y="13"/>
                    </a:cubicBezTo>
                    <a:cubicBezTo>
                      <a:pt x="0" y="188"/>
                      <a:pt x="95" y="3035"/>
                      <a:pt x="2025" y="3035"/>
                    </a:cubicBezTo>
                    <a:cubicBezTo>
                      <a:pt x="2101" y="3035"/>
                      <a:pt x="2181" y="3031"/>
                      <a:pt x="2263" y="3022"/>
                    </a:cubicBezTo>
                    <a:lnTo>
                      <a:pt x="2658" y="1168"/>
                    </a:lnTo>
                    <a:cubicBezTo>
                      <a:pt x="2658" y="1168"/>
                      <a:pt x="2495" y="0"/>
                      <a:pt x="140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370;p54"/>
              <p:cNvSpPr/>
              <p:nvPr/>
            </p:nvSpPr>
            <p:spPr>
              <a:xfrm flipH="1">
                <a:off x="6324732" y="2178764"/>
                <a:ext cx="256427" cy="160947"/>
              </a:xfrm>
              <a:custGeom>
                <a:avLst/>
                <a:gdLst/>
                <a:ahLst/>
                <a:cxnLst/>
                <a:rect l="l" t="t" r="r" b="b"/>
                <a:pathLst>
                  <a:path w="7023" h="4408" extrusionOk="0">
                    <a:moveTo>
                      <a:pt x="7022" y="0"/>
                    </a:moveTo>
                    <a:lnTo>
                      <a:pt x="7022" y="0"/>
                    </a:lnTo>
                    <a:cubicBezTo>
                      <a:pt x="5715" y="791"/>
                      <a:pt x="5016" y="1824"/>
                      <a:pt x="3253" y="1976"/>
                    </a:cubicBezTo>
                    <a:cubicBezTo>
                      <a:pt x="3153" y="1986"/>
                      <a:pt x="3062" y="1990"/>
                      <a:pt x="2980" y="1990"/>
                    </a:cubicBezTo>
                    <a:cubicBezTo>
                      <a:pt x="1778" y="1990"/>
                      <a:pt x="2533" y="987"/>
                      <a:pt x="2676" y="304"/>
                    </a:cubicBezTo>
                    <a:lnTo>
                      <a:pt x="2676" y="304"/>
                    </a:lnTo>
                    <a:lnTo>
                      <a:pt x="1" y="3678"/>
                    </a:lnTo>
                    <a:lnTo>
                      <a:pt x="3435" y="4408"/>
                    </a:lnTo>
                    <a:lnTo>
                      <a:pt x="7022" y="0"/>
                    </a:ln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371;p54"/>
              <p:cNvSpPr/>
              <p:nvPr/>
            </p:nvSpPr>
            <p:spPr>
              <a:xfrm flipH="1">
                <a:off x="6308081" y="2107710"/>
                <a:ext cx="132139" cy="52213"/>
              </a:xfrm>
              <a:custGeom>
                <a:avLst/>
                <a:gdLst/>
                <a:ahLst/>
                <a:cxnLst/>
                <a:rect l="l" t="t" r="r" b="b"/>
                <a:pathLst>
                  <a:path w="3619" h="1430" extrusionOk="0">
                    <a:moveTo>
                      <a:pt x="1" y="1"/>
                    </a:moveTo>
                    <a:lnTo>
                      <a:pt x="183" y="548"/>
                    </a:lnTo>
                    <a:lnTo>
                      <a:pt x="3618" y="1430"/>
                    </a:lnTo>
                    <a:lnTo>
                      <a:pt x="3618" y="1430"/>
                    </a:lnTo>
                    <a:lnTo>
                      <a:pt x="3436" y="88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372;p54"/>
              <p:cNvSpPr/>
              <p:nvPr/>
            </p:nvSpPr>
            <p:spPr>
              <a:xfrm flipH="1">
                <a:off x="6433503" y="2107710"/>
                <a:ext cx="154302" cy="205383"/>
              </a:xfrm>
              <a:custGeom>
                <a:avLst/>
                <a:gdLst/>
                <a:ahLst/>
                <a:cxnLst/>
                <a:rect l="l" t="t" r="r" b="b"/>
                <a:pathLst>
                  <a:path w="4226" h="5625" extrusionOk="0">
                    <a:moveTo>
                      <a:pt x="4043" y="1"/>
                    </a:moveTo>
                    <a:lnTo>
                      <a:pt x="0" y="5077"/>
                    </a:lnTo>
                    <a:lnTo>
                      <a:pt x="183" y="5624"/>
                    </a:lnTo>
                    <a:lnTo>
                      <a:pt x="4225" y="548"/>
                    </a:lnTo>
                    <a:lnTo>
                      <a:pt x="4043"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373;p54"/>
              <p:cNvSpPr/>
              <p:nvPr/>
            </p:nvSpPr>
            <p:spPr>
              <a:xfrm flipH="1">
                <a:off x="6393962" y="2243137"/>
                <a:ext cx="492408" cy="268695"/>
              </a:xfrm>
              <a:custGeom>
                <a:avLst/>
                <a:gdLst/>
                <a:ahLst/>
                <a:cxnLst/>
                <a:rect l="l" t="t" r="r" b="b"/>
                <a:pathLst>
                  <a:path w="13486" h="7359" extrusionOk="0">
                    <a:moveTo>
                      <a:pt x="9272" y="0"/>
                    </a:moveTo>
                    <a:lnTo>
                      <a:pt x="8329" y="122"/>
                    </a:lnTo>
                    <a:cubicBezTo>
                      <a:pt x="8147" y="152"/>
                      <a:pt x="7965" y="243"/>
                      <a:pt x="7813" y="365"/>
                    </a:cubicBezTo>
                    <a:lnTo>
                      <a:pt x="5351" y="2280"/>
                    </a:lnTo>
                    <a:lnTo>
                      <a:pt x="3071" y="2402"/>
                    </a:lnTo>
                    <a:lnTo>
                      <a:pt x="1247" y="2493"/>
                    </a:lnTo>
                    <a:cubicBezTo>
                      <a:pt x="1247" y="2493"/>
                      <a:pt x="31" y="7265"/>
                      <a:pt x="1" y="7356"/>
                    </a:cubicBezTo>
                    <a:cubicBezTo>
                      <a:pt x="1" y="7358"/>
                      <a:pt x="4" y="7359"/>
                      <a:pt x="10" y="7359"/>
                    </a:cubicBezTo>
                    <a:cubicBezTo>
                      <a:pt x="271" y="7359"/>
                      <a:pt x="6323" y="5380"/>
                      <a:pt x="6323" y="5380"/>
                    </a:cubicBezTo>
                    <a:lnTo>
                      <a:pt x="8512" y="5745"/>
                    </a:lnTo>
                    <a:cubicBezTo>
                      <a:pt x="8614" y="5763"/>
                      <a:pt x="8716" y="5771"/>
                      <a:pt x="8819" y="5771"/>
                    </a:cubicBezTo>
                    <a:cubicBezTo>
                      <a:pt x="9417" y="5771"/>
                      <a:pt x="10002" y="5474"/>
                      <a:pt x="10366" y="4955"/>
                    </a:cubicBezTo>
                    <a:lnTo>
                      <a:pt x="12129" y="2402"/>
                    </a:lnTo>
                    <a:lnTo>
                      <a:pt x="12372" y="2280"/>
                    </a:lnTo>
                    <a:cubicBezTo>
                      <a:pt x="12615" y="2158"/>
                      <a:pt x="12949" y="2067"/>
                      <a:pt x="13101" y="1854"/>
                    </a:cubicBezTo>
                    <a:lnTo>
                      <a:pt x="13162" y="1702"/>
                    </a:lnTo>
                    <a:lnTo>
                      <a:pt x="13375" y="1338"/>
                    </a:lnTo>
                    <a:cubicBezTo>
                      <a:pt x="13486" y="1088"/>
                      <a:pt x="13293" y="813"/>
                      <a:pt x="13028" y="813"/>
                    </a:cubicBezTo>
                    <a:cubicBezTo>
                      <a:pt x="13002" y="813"/>
                      <a:pt x="12976" y="816"/>
                      <a:pt x="12949" y="821"/>
                    </a:cubicBezTo>
                    <a:lnTo>
                      <a:pt x="8390" y="1733"/>
                    </a:lnTo>
                    <a:lnTo>
                      <a:pt x="8390" y="1733"/>
                    </a:lnTo>
                    <a:lnTo>
                      <a:pt x="927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374;p54"/>
              <p:cNvSpPr/>
              <p:nvPr/>
            </p:nvSpPr>
            <p:spPr>
              <a:xfrm flipH="1">
                <a:off x="6799766" y="1811847"/>
                <a:ext cx="715864" cy="825657"/>
              </a:xfrm>
              <a:custGeom>
                <a:avLst/>
                <a:gdLst/>
                <a:ahLst/>
                <a:cxnLst/>
                <a:rect l="l" t="t" r="r" b="b"/>
                <a:pathLst>
                  <a:path w="19606" h="22613" extrusionOk="0">
                    <a:moveTo>
                      <a:pt x="9165" y="0"/>
                    </a:moveTo>
                    <a:cubicBezTo>
                      <a:pt x="9081" y="0"/>
                      <a:pt x="8995" y="6"/>
                      <a:pt x="8906" y="19"/>
                    </a:cubicBezTo>
                    <a:cubicBezTo>
                      <a:pt x="6536" y="323"/>
                      <a:pt x="3253" y="7739"/>
                      <a:pt x="1429" y="13393"/>
                    </a:cubicBezTo>
                    <a:cubicBezTo>
                      <a:pt x="1004" y="14609"/>
                      <a:pt x="669" y="15764"/>
                      <a:pt x="456" y="16736"/>
                    </a:cubicBezTo>
                    <a:cubicBezTo>
                      <a:pt x="153" y="17983"/>
                      <a:pt x="1" y="18955"/>
                      <a:pt x="61" y="19381"/>
                    </a:cubicBezTo>
                    <a:cubicBezTo>
                      <a:pt x="456" y="21812"/>
                      <a:pt x="2584" y="22268"/>
                      <a:pt x="6049" y="22542"/>
                    </a:cubicBezTo>
                    <a:cubicBezTo>
                      <a:pt x="6683" y="22592"/>
                      <a:pt x="7462" y="22612"/>
                      <a:pt x="8312" y="22612"/>
                    </a:cubicBezTo>
                    <a:cubicBezTo>
                      <a:pt x="10564" y="22612"/>
                      <a:pt x="13315" y="22470"/>
                      <a:pt x="15168" y="22360"/>
                    </a:cubicBezTo>
                    <a:cubicBezTo>
                      <a:pt x="16445" y="22299"/>
                      <a:pt x="17296" y="22238"/>
                      <a:pt x="17296" y="22238"/>
                    </a:cubicBezTo>
                    <a:lnTo>
                      <a:pt x="18603" y="17375"/>
                    </a:lnTo>
                    <a:lnTo>
                      <a:pt x="19363" y="14487"/>
                    </a:lnTo>
                    <a:lnTo>
                      <a:pt x="19606" y="13575"/>
                    </a:lnTo>
                    <a:lnTo>
                      <a:pt x="19606" y="13575"/>
                    </a:lnTo>
                    <a:lnTo>
                      <a:pt x="17600" y="13636"/>
                    </a:lnTo>
                    <a:lnTo>
                      <a:pt x="8967" y="13910"/>
                    </a:lnTo>
                    <a:cubicBezTo>
                      <a:pt x="8967" y="13910"/>
                      <a:pt x="12645" y="2055"/>
                      <a:pt x="10001" y="232"/>
                    </a:cubicBezTo>
                    <a:lnTo>
                      <a:pt x="9970" y="232"/>
                    </a:lnTo>
                    <a:cubicBezTo>
                      <a:pt x="9754" y="87"/>
                      <a:pt x="9480" y="0"/>
                      <a:pt x="9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375;p54"/>
              <p:cNvSpPr/>
              <p:nvPr/>
            </p:nvSpPr>
            <p:spPr>
              <a:xfrm flipH="1">
                <a:off x="6308082" y="2127719"/>
                <a:ext cx="273077" cy="211992"/>
              </a:xfrm>
              <a:custGeom>
                <a:avLst/>
                <a:gdLst/>
                <a:ahLst/>
                <a:cxnLst/>
                <a:rect l="l" t="t" r="r" b="b"/>
                <a:pathLst>
                  <a:path w="7479" h="5806" extrusionOk="0">
                    <a:moveTo>
                      <a:pt x="4043" y="0"/>
                    </a:moveTo>
                    <a:lnTo>
                      <a:pt x="2676" y="1702"/>
                    </a:lnTo>
                    <a:lnTo>
                      <a:pt x="1" y="5076"/>
                    </a:lnTo>
                    <a:lnTo>
                      <a:pt x="3435" y="5806"/>
                    </a:lnTo>
                    <a:lnTo>
                      <a:pt x="7022" y="1398"/>
                    </a:lnTo>
                    <a:lnTo>
                      <a:pt x="7478" y="882"/>
                    </a:lnTo>
                    <a:lnTo>
                      <a:pt x="40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376;p54"/>
              <p:cNvSpPr/>
              <p:nvPr/>
            </p:nvSpPr>
            <p:spPr>
              <a:xfrm flipH="1">
                <a:off x="6588904" y="1142202"/>
                <a:ext cx="513877" cy="676285"/>
              </a:xfrm>
              <a:custGeom>
                <a:avLst/>
                <a:gdLst/>
                <a:ahLst/>
                <a:cxnLst/>
                <a:rect l="l" t="t" r="r" b="b"/>
                <a:pathLst>
                  <a:path w="14074" h="18522" extrusionOk="0">
                    <a:moveTo>
                      <a:pt x="8539" y="0"/>
                    </a:moveTo>
                    <a:cubicBezTo>
                      <a:pt x="7195" y="0"/>
                      <a:pt x="6174" y="352"/>
                      <a:pt x="5411" y="942"/>
                    </a:cubicBezTo>
                    <a:cubicBezTo>
                      <a:pt x="4986" y="1246"/>
                      <a:pt x="4621" y="1641"/>
                      <a:pt x="4347" y="2097"/>
                    </a:cubicBezTo>
                    <a:cubicBezTo>
                      <a:pt x="3557" y="3313"/>
                      <a:pt x="3253" y="4924"/>
                      <a:pt x="3223" y="6535"/>
                    </a:cubicBezTo>
                    <a:cubicBezTo>
                      <a:pt x="3192" y="9635"/>
                      <a:pt x="2432" y="11368"/>
                      <a:pt x="1490" y="13131"/>
                    </a:cubicBezTo>
                    <a:cubicBezTo>
                      <a:pt x="1369" y="13344"/>
                      <a:pt x="1247" y="13556"/>
                      <a:pt x="1125" y="13799"/>
                    </a:cubicBezTo>
                    <a:cubicBezTo>
                      <a:pt x="31" y="15806"/>
                      <a:pt x="1" y="18024"/>
                      <a:pt x="3527" y="18450"/>
                    </a:cubicBezTo>
                    <a:cubicBezTo>
                      <a:pt x="3974" y="18498"/>
                      <a:pt x="4404" y="18522"/>
                      <a:pt x="4813" y="18522"/>
                    </a:cubicBezTo>
                    <a:cubicBezTo>
                      <a:pt x="6988" y="18522"/>
                      <a:pt x="8545" y="17850"/>
                      <a:pt x="8724" y="16596"/>
                    </a:cubicBezTo>
                    <a:cubicBezTo>
                      <a:pt x="8785" y="16231"/>
                      <a:pt x="8724" y="15836"/>
                      <a:pt x="8512" y="15380"/>
                    </a:cubicBezTo>
                    <a:cubicBezTo>
                      <a:pt x="7508" y="13040"/>
                      <a:pt x="5746" y="10456"/>
                      <a:pt x="6992" y="7356"/>
                    </a:cubicBezTo>
                    <a:cubicBezTo>
                      <a:pt x="6992" y="7356"/>
                      <a:pt x="7356" y="5349"/>
                      <a:pt x="7630" y="4894"/>
                    </a:cubicBezTo>
                    <a:cubicBezTo>
                      <a:pt x="7762" y="4674"/>
                      <a:pt x="8155" y="4624"/>
                      <a:pt x="8672" y="4624"/>
                    </a:cubicBezTo>
                    <a:cubicBezTo>
                      <a:pt x="9111" y="4624"/>
                      <a:pt x="9639" y="4660"/>
                      <a:pt x="10175" y="4660"/>
                    </a:cubicBezTo>
                    <a:cubicBezTo>
                      <a:pt x="10320" y="4660"/>
                      <a:pt x="10465" y="4657"/>
                      <a:pt x="10609" y="4650"/>
                    </a:cubicBezTo>
                    <a:cubicBezTo>
                      <a:pt x="11673" y="4590"/>
                      <a:pt x="11825" y="3191"/>
                      <a:pt x="11825" y="2675"/>
                    </a:cubicBezTo>
                    <a:cubicBezTo>
                      <a:pt x="11855" y="2553"/>
                      <a:pt x="11825" y="2492"/>
                      <a:pt x="11825" y="2492"/>
                    </a:cubicBezTo>
                    <a:lnTo>
                      <a:pt x="11825" y="2492"/>
                    </a:lnTo>
                    <a:cubicBezTo>
                      <a:pt x="11825" y="2492"/>
                      <a:pt x="11885" y="2553"/>
                      <a:pt x="11946" y="2675"/>
                    </a:cubicBezTo>
                    <a:cubicBezTo>
                      <a:pt x="12068" y="2979"/>
                      <a:pt x="12311" y="3647"/>
                      <a:pt x="12129" y="4590"/>
                    </a:cubicBezTo>
                    <a:lnTo>
                      <a:pt x="13223" y="4590"/>
                    </a:lnTo>
                    <a:cubicBezTo>
                      <a:pt x="13709" y="4590"/>
                      <a:pt x="14074" y="4164"/>
                      <a:pt x="14013" y="3708"/>
                    </a:cubicBezTo>
                    <a:cubicBezTo>
                      <a:pt x="13983" y="3647"/>
                      <a:pt x="13983" y="3587"/>
                      <a:pt x="13983" y="3556"/>
                    </a:cubicBezTo>
                    <a:cubicBezTo>
                      <a:pt x="13952" y="3404"/>
                      <a:pt x="13892" y="3252"/>
                      <a:pt x="13861" y="3070"/>
                    </a:cubicBezTo>
                    <a:cubicBezTo>
                      <a:pt x="13466" y="1884"/>
                      <a:pt x="12402" y="365"/>
                      <a:pt x="9545" y="61"/>
                    </a:cubicBezTo>
                    <a:cubicBezTo>
                      <a:pt x="9191" y="20"/>
                      <a:pt x="8856" y="0"/>
                      <a:pt x="853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377;p54"/>
            <p:cNvGrpSpPr/>
            <p:nvPr/>
          </p:nvGrpSpPr>
          <p:grpSpPr>
            <a:xfrm flipH="1">
              <a:off x="6424751" y="1496427"/>
              <a:ext cx="454887" cy="454495"/>
              <a:chOff x="889282" y="2874625"/>
              <a:chExt cx="1356253" cy="1355487"/>
            </a:xfrm>
          </p:grpSpPr>
          <p:sp>
            <p:nvSpPr>
              <p:cNvPr id="39" name="Google Shape;1378;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379;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380;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1381;p54"/>
            <p:cNvGrpSpPr/>
            <p:nvPr/>
          </p:nvGrpSpPr>
          <p:grpSpPr>
            <a:xfrm rot="990349" flipH="1">
              <a:off x="6248087" y="1997201"/>
              <a:ext cx="380937" cy="380592"/>
              <a:chOff x="889282" y="2874625"/>
              <a:chExt cx="1356253" cy="1355487"/>
            </a:xfrm>
          </p:grpSpPr>
          <p:sp>
            <p:nvSpPr>
              <p:cNvPr id="36" name="Google Shape;1382;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83;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384;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 name="Google Shape;1385;p54"/>
            <p:cNvGrpSpPr/>
            <p:nvPr/>
          </p:nvGrpSpPr>
          <p:grpSpPr>
            <a:xfrm rot="-1190098" flipH="1">
              <a:off x="5990546" y="1646314"/>
              <a:ext cx="380921" cy="380578"/>
              <a:chOff x="889282" y="2874625"/>
              <a:chExt cx="1356253" cy="1355487"/>
            </a:xfrm>
          </p:grpSpPr>
          <p:sp>
            <p:nvSpPr>
              <p:cNvPr id="33" name="Google Shape;1386;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387;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388;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a:t>
            </a:r>
            <a:r>
              <a:rPr lang="en" dirty="0"/>
              <a:t>bjectif de la micro-</a:t>
            </a:r>
            <a:r>
              <a:rPr lang="fr-FR" dirty="0"/>
              <a:t>écono</a:t>
            </a:r>
            <a:r>
              <a:rPr lang="en-CA" dirty="0"/>
              <a:t>mique</a:t>
            </a:r>
            <a:endParaRPr dirty="0"/>
          </a:p>
        </p:txBody>
      </p:sp>
      <p:sp>
        <p:nvSpPr>
          <p:cNvPr id="1224" name="Google Shape;1224;p49"/>
          <p:cNvSpPr txBox="1">
            <a:spLocks noGrp="1"/>
          </p:cNvSpPr>
          <p:nvPr>
            <p:ph type="subTitle" idx="1"/>
          </p:nvPr>
        </p:nvSpPr>
        <p:spPr>
          <a:xfrm>
            <a:off x="539552" y="1194143"/>
            <a:ext cx="4752528" cy="454500"/>
          </a:xfrm>
          <a:prstGeom prst="rect">
            <a:avLst/>
          </a:prstGeom>
        </p:spPr>
        <p:txBody>
          <a:bodyPr spcFirstLastPara="1" wrap="square" lIns="91425" tIns="91425" rIns="91425" bIns="91425" anchor="t" anchorCtr="0">
            <a:noAutofit/>
          </a:bodyPr>
          <a:lstStyle/>
          <a:p>
            <a:pPr marL="0" lvl="0" indent="0"/>
            <a:r>
              <a:rPr lang="fr-FR" b="1" dirty="0"/>
              <a:t>Étudier l'Interaction sur les Marchés</a:t>
            </a:r>
            <a:endParaRPr dirty="0"/>
          </a:p>
        </p:txBody>
      </p:sp>
      <p:sp>
        <p:nvSpPr>
          <p:cNvPr id="1225" name="Google Shape;1225;p49"/>
          <p:cNvSpPr txBox="1">
            <a:spLocks noGrp="1"/>
          </p:cNvSpPr>
          <p:nvPr>
            <p:ph type="subTitle" idx="2"/>
          </p:nvPr>
        </p:nvSpPr>
        <p:spPr>
          <a:xfrm>
            <a:off x="467544" y="2926913"/>
            <a:ext cx="5040560" cy="454500"/>
          </a:xfrm>
          <a:prstGeom prst="rect">
            <a:avLst/>
          </a:prstGeom>
        </p:spPr>
        <p:txBody>
          <a:bodyPr spcFirstLastPara="1" wrap="square" lIns="91425" tIns="91425" rIns="91425" bIns="91425" anchor="t" anchorCtr="0">
            <a:noAutofit/>
          </a:bodyPr>
          <a:lstStyle/>
          <a:p>
            <a:pPr marL="0" lvl="0" indent="0"/>
            <a:r>
              <a:rPr lang="fr-FR" b="1" dirty="0"/>
              <a:t>Faciliter la Prise de Décision</a:t>
            </a:r>
            <a:endParaRPr dirty="0"/>
          </a:p>
        </p:txBody>
      </p:sp>
      <p:sp>
        <p:nvSpPr>
          <p:cNvPr id="1226" name="Google Shape;1226;p49"/>
          <p:cNvSpPr txBox="1">
            <a:spLocks noGrp="1"/>
          </p:cNvSpPr>
          <p:nvPr>
            <p:ph type="subTitle" idx="3"/>
          </p:nvPr>
        </p:nvSpPr>
        <p:spPr>
          <a:xfrm>
            <a:off x="755576" y="1624746"/>
            <a:ext cx="5688632" cy="1238404"/>
          </a:xfrm>
          <a:prstGeom prst="rect">
            <a:avLst/>
          </a:prstGeom>
        </p:spPr>
        <p:txBody>
          <a:bodyPr spcFirstLastPara="1" wrap="square" lIns="91425" tIns="91425" rIns="91425" bIns="91425" anchor="t" anchorCtr="0">
            <a:noAutofit/>
          </a:bodyPr>
          <a:lstStyle/>
          <a:p>
            <a:pPr marL="285750" lvl="0" indent="-285750">
              <a:buClr>
                <a:srgbClr val="1A3F61"/>
              </a:buClr>
              <a:buSzPts val="1100"/>
              <a:buFont typeface="Wingdings" pitchFamily="2" charset="2"/>
              <a:buChar char="§"/>
            </a:pPr>
            <a:r>
              <a:rPr lang="fr-FR" dirty="0"/>
              <a:t>La microéconomie analyse comment les marchés fonctionnent, comment les prix sont déterminés par l'interaction de l'offre et de la </a:t>
            </a:r>
            <a:r>
              <a:rPr lang="fr-FR" dirty="0" smtClean="0"/>
              <a:t>demande</a:t>
            </a:r>
            <a:r>
              <a:rPr lang="fr-FR" dirty="0"/>
              <a:t>.</a:t>
            </a:r>
            <a:endParaRPr dirty="0"/>
          </a:p>
        </p:txBody>
      </p:sp>
      <p:sp>
        <p:nvSpPr>
          <p:cNvPr id="1227" name="Google Shape;1227;p49"/>
          <p:cNvSpPr txBox="1">
            <a:spLocks noGrp="1"/>
          </p:cNvSpPr>
          <p:nvPr>
            <p:ph type="subTitle" idx="4"/>
          </p:nvPr>
        </p:nvSpPr>
        <p:spPr>
          <a:xfrm>
            <a:off x="683568" y="3381412"/>
            <a:ext cx="5551537" cy="1566601"/>
          </a:xfrm>
          <a:prstGeom prst="rect">
            <a:avLst/>
          </a:prstGeom>
        </p:spPr>
        <p:txBody>
          <a:bodyPr spcFirstLastPara="1" wrap="square" lIns="91425" tIns="91425" rIns="91425" bIns="91425" anchor="t" anchorCtr="0">
            <a:noAutofit/>
          </a:bodyPr>
          <a:lstStyle/>
          <a:p>
            <a:pPr marL="285750" lvl="0" indent="-285750">
              <a:buFont typeface="Wingdings" pitchFamily="2" charset="2"/>
              <a:buChar char="§"/>
            </a:pPr>
            <a:r>
              <a:rPr lang="fr-FR" dirty="0"/>
              <a:t>la microéconomie offre des informations utiles pour la prise de décision dans divers contextes, que ce soit dans le secteur privé ou public.</a:t>
            </a:r>
            <a:endParaRPr dirty="0"/>
          </a:p>
        </p:txBody>
      </p:sp>
      <p:grpSp>
        <p:nvGrpSpPr>
          <p:cNvPr id="1246" name="Google Shape;1246;p49"/>
          <p:cNvGrpSpPr/>
          <p:nvPr/>
        </p:nvGrpSpPr>
        <p:grpSpPr>
          <a:xfrm>
            <a:off x="7415513" y="2469240"/>
            <a:ext cx="477214" cy="393911"/>
            <a:chOff x="7415513" y="2469240"/>
            <a:chExt cx="477214" cy="393911"/>
          </a:xfrm>
        </p:grpSpPr>
        <p:sp>
          <p:nvSpPr>
            <p:cNvPr id="1247" name="Google Shape;1247;p49"/>
            <p:cNvSpPr/>
            <p:nvPr/>
          </p:nvSpPr>
          <p:spPr>
            <a:xfrm>
              <a:off x="7415513" y="24692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9"/>
            <p:cNvSpPr/>
            <p:nvPr/>
          </p:nvSpPr>
          <p:spPr>
            <a:xfrm>
              <a:off x="7736571" y="26824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1345;p54"/>
          <p:cNvGrpSpPr/>
          <p:nvPr/>
        </p:nvGrpSpPr>
        <p:grpSpPr>
          <a:xfrm>
            <a:off x="6347914" y="926133"/>
            <a:ext cx="2348072" cy="3981577"/>
            <a:chOff x="5937256" y="1017727"/>
            <a:chExt cx="2348072" cy="3981577"/>
          </a:xfrm>
        </p:grpSpPr>
        <p:grpSp>
          <p:nvGrpSpPr>
            <p:cNvPr id="23" name="Google Shape;1346;p54"/>
            <p:cNvGrpSpPr/>
            <p:nvPr/>
          </p:nvGrpSpPr>
          <p:grpSpPr>
            <a:xfrm>
              <a:off x="6593113" y="1017727"/>
              <a:ext cx="1692215" cy="3981577"/>
              <a:chOff x="6055050" y="1067825"/>
              <a:chExt cx="1637047" cy="3851773"/>
            </a:xfrm>
          </p:grpSpPr>
          <p:sp>
            <p:nvSpPr>
              <p:cNvPr id="36" name="Google Shape;1347;p54"/>
              <p:cNvSpPr/>
              <p:nvPr/>
            </p:nvSpPr>
            <p:spPr>
              <a:xfrm flipH="1">
                <a:off x="6470126" y="1822107"/>
                <a:ext cx="267125" cy="726270"/>
              </a:xfrm>
              <a:custGeom>
                <a:avLst/>
                <a:gdLst/>
                <a:ahLst/>
                <a:cxnLst/>
                <a:rect l="l" t="t" r="r" b="b"/>
                <a:pathLst>
                  <a:path w="7316" h="19891" extrusionOk="0">
                    <a:moveTo>
                      <a:pt x="3852" y="0"/>
                    </a:moveTo>
                    <a:cubicBezTo>
                      <a:pt x="1620" y="0"/>
                      <a:pt x="0" y="3726"/>
                      <a:pt x="324" y="7823"/>
                    </a:cubicBezTo>
                    <a:cubicBezTo>
                      <a:pt x="628" y="12048"/>
                      <a:pt x="1814" y="19890"/>
                      <a:pt x="1814" y="19890"/>
                    </a:cubicBezTo>
                    <a:lnTo>
                      <a:pt x="7315" y="18796"/>
                    </a:lnTo>
                    <a:cubicBezTo>
                      <a:pt x="7315" y="18796"/>
                      <a:pt x="7315" y="5513"/>
                      <a:pt x="6616" y="3294"/>
                    </a:cubicBezTo>
                    <a:cubicBezTo>
                      <a:pt x="5947" y="1045"/>
                      <a:pt x="4063" y="11"/>
                      <a:pt x="4063" y="11"/>
                    </a:cubicBezTo>
                    <a:cubicBezTo>
                      <a:pt x="3992" y="4"/>
                      <a:pt x="3922" y="0"/>
                      <a:pt x="3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48;p54"/>
              <p:cNvSpPr/>
              <p:nvPr/>
            </p:nvSpPr>
            <p:spPr>
              <a:xfrm flipH="1">
                <a:off x="6293660" y="2210786"/>
                <a:ext cx="377393" cy="428036"/>
              </a:xfrm>
              <a:custGeom>
                <a:avLst/>
                <a:gdLst/>
                <a:ahLst/>
                <a:cxnLst/>
                <a:rect l="l" t="t" r="r" b="b"/>
                <a:pathLst>
                  <a:path w="10336" h="11723" extrusionOk="0">
                    <a:moveTo>
                      <a:pt x="6977" y="0"/>
                    </a:moveTo>
                    <a:cubicBezTo>
                      <a:pt x="6922" y="0"/>
                      <a:pt x="6866" y="2"/>
                      <a:pt x="6809" y="5"/>
                    </a:cubicBezTo>
                    <a:cubicBezTo>
                      <a:pt x="6505" y="5"/>
                      <a:pt x="6171" y="66"/>
                      <a:pt x="5837" y="187"/>
                    </a:cubicBezTo>
                    <a:cubicBezTo>
                      <a:pt x="5837" y="187"/>
                      <a:pt x="457" y="7300"/>
                      <a:pt x="396" y="7421"/>
                    </a:cubicBezTo>
                    <a:cubicBezTo>
                      <a:pt x="335" y="7543"/>
                      <a:pt x="1" y="9245"/>
                      <a:pt x="1" y="9245"/>
                    </a:cubicBezTo>
                    <a:cubicBezTo>
                      <a:pt x="1" y="9245"/>
                      <a:pt x="502" y="11723"/>
                      <a:pt x="3209" y="11723"/>
                    </a:cubicBezTo>
                    <a:cubicBezTo>
                      <a:pt x="3331" y="11723"/>
                      <a:pt x="3457" y="11718"/>
                      <a:pt x="3587" y="11707"/>
                    </a:cubicBezTo>
                    <a:cubicBezTo>
                      <a:pt x="4378" y="11646"/>
                      <a:pt x="5198" y="11069"/>
                      <a:pt x="6019" y="10248"/>
                    </a:cubicBezTo>
                    <a:cubicBezTo>
                      <a:pt x="8299" y="7908"/>
                      <a:pt x="10335" y="3591"/>
                      <a:pt x="10335" y="3591"/>
                    </a:cubicBezTo>
                    <a:cubicBezTo>
                      <a:pt x="10335" y="3591"/>
                      <a:pt x="9693" y="0"/>
                      <a:pt x="6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349;p54"/>
              <p:cNvSpPr/>
              <p:nvPr/>
            </p:nvSpPr>
            <p:spPr>
              <a:xfrm flipH="1">
                <a:off x="6293659" y="2210823"/>
                <a:ext cx="164306" cy="134001"/>
              </a:xfrm>
              <a:custGeom>
                <a:avLst/>
                <a:gdLst/>
                <a:ahLst/>
                <a:cxnLst/>
                <a:rect l="l" t="t" r="r" b="b"/>
                <a:pathLst>
                  <a:path w="4500" h="3670" extrusionOk="0">
                    <a:moveTo>
                      <a:pt x="1132" y="1"/>
                    </a:moveTo>
                    <a:cubicBezTo>
                      <a:pt x="884" y="1"/>
                      <a:pt x="619" y="30"/>
                      <a:pt x="335" y="95"/>
                    </a:cubicBezTo>
                    <a:cubicBezTo>
                      <a:pt x="213" y="125"/>
                      <a:pt x="92" y="156"/>
                      <a:pt x="1" y="186"/>
                    </a:cubicBezTo>
                    <a:cubicBezTo>
                      <a:pt x="1" y="186"/>
                      <a:pt x="1" y="429"/>
                      <a:pt x="92" y="794"/>
                    </a:cubicBezTo>
                    <a:cubicBezTo>
                      <a:pt x="335" y="1736"/>
                      <a:pt x="1064" y="3469"/>
                      <a:pt x="3162" y="3651"/>
                    </a:cubicBezTo>
                    <a:cubicBezTo>
                      <a:pt x="3306" y="3662"/>
                      <a:pt x="3459" y="3669"/>
                      <a:pt x="3619" y="3669"/>
                    </a:cubicBezTo>
                    <a:cubicBezTo>
                      <a:pt x="3895" y="3669"/>
                      <a:pt x="4191" y="3648"/>
                      <a:pt x="4499" y="3590"/>
                    </a:cubicBezTo>
                    <a:cubicBezTo>
                      <a:pt x="4499" y="3590"/>
                      <a:pt x="4317" y="2557"/>
                      <a:pt x="3709" y="1584"/>
                    </a:cubicBezTo>
                    <a:cubicBezTo>
                      <a:pt x="3201" y="771"/>
                      <a:pt x="2395" y="1"/>
                      <a:pt x="1132"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350;p54"/>
              <p:cNvSpPr/>
              <p:nvPr/>
            </p:nvSpPr>
            <p:spPr>
              <a:xfrm flipH="1">
                <a:off x="6285919" y="1982252"/>
                <a:ext cx="268586" cy="361912"/>
              </a:xfrm>
              <a:custGeom>
                <a:avLst/>
                <a:gdLst/>
                <a:ahLst/>
                <a:cxnLst/>
                <a:rect l="l" t="t" r="r" b="b"/>
                <a:pathLst>
                  <a:path w="7356" h="9912" extrusionOk="0">
                    <a:moveTo>
                      <a:pt x="3354" y="0"/>
                    </a:moveTo>
                    <a:cubicBezTo>
                      <a:pt x="2369" y="0"/>
                      <a:pt x="2310" y="2647"/>
                      <a:pt x="2310" y="2647"/>
                    </a:cubicBezTo>
                    <a:cubicBezTo>
                      <a:pt x="2310" y="2647"/>
                      <a:pt x="1824" y="2039"/>
                      <a:pt x="1216" y="1917"/>
                    </a:cubicBezTo>
                    <a:cubicBezTo>
                      <a:pt x="1155" y="1902"/>
                      <a:pt x="1087" y="1894"/>
                      <a:pt x="1015" y="1894"/>
                    </a:cubicBezTo>
                    <a:cubicBezTo>
                      <a:pt x="942" y="1894"/>
                      <a:pt x="866" y="1902"/>
                      <a:pt x="791" y="1917"/>
                    </a:cubicBezTo>
                    <a:cubicBezTo>
                      <a:pt x="0" y="2100"/>
                      <a:pt x="1125" y="3559"/>
                      <a:pt x="1459" y="4501"/>
                    </a:cubicBezTo>
                    <a:cubicBezTo>
                      <a:pt x="1763" y="5473"/>
                      <a:pt x="3070" y="6021"/>
                      <a:pt x="3070" y="6021"/>
                    </a:cubicBezTo>
                    <a:lnTo>
                      <a:pt x="2979" y="6355"/>
                    </a:lnTo>
                    <a:lnTo>
                      <a:pt x="2736" y="7054"/>
                    </a:lnTo>
                    <a:cubicBezTo>
                      <a:pt x="2979" y="7996"/>
                      <a:pt x="3708" y="9729"/>
                      <a:pt x="5806" y="9911"/>
                    </a:cubicBezTo>
                    <a:lnTo>
                      <a:pt x="6353" y="7844"/>
                    </a:lnTo>
                    <a:lnTo>
                      <a:pt x="6444" y="7540"/>
                    </a:lnTo>
                    <a:cubicBezTo>
                      <a:pt x="6444" y="7540"/>
                      <a:pt x="6596" y="6963"/>
                      <a:pt x="6778" y="6233"/>
                    </a:cubicBezTo>
                    <a:cubicBezTo>
                      <a:pt x="7052" y="5109"/>
                      <a:pt x="7356" y="3619"/>
                      <a:pt x="7143" y="2981"/>
                    </a:cubicBezTo>
                    <a:cubicBezTo>
                      <a:pt x="7143" y="2951"/>
                      <a:pt x="7143" y="2920"/>
                      <a:pt x="7143" y="2920"/>
                    </a:cubicBezTo>
                    <a:cubicBezTo>
                      <a:pt x="6839" y="2160"/>
                      <a:pt x="5441" y="945"/>
                      <a:pt x="4316" y="337"/>
                    </a:cubicBezTo>
                    <a:cubicBezTo>
                      <a:pt x="3982" y="154"/>
                      <a:pt x="3648" y="33"/>
                      <a:pt x="3405" y="2"/>
                    </a:cubicBezTo>
                    <a:cubicBezTo>
                      <a:pt x="3388" y="1"/>
                      <a:pt x="3371" y="0"/>
                      <a:pt x="335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351;p54"/>
              <p:cNvSpPr/>
              <p:nvPr/>
            </p:nvSpPr>
            <p:spPr>
              <a:xfrm flipH="1">
                <a:off x="6293659" y="1994521"/>
                <a:ext cx="137652" cy="170002"/>
              </a:xfrm>
              <a:custGeom>
                <a:avLst/>
                <a:gdLst/>
                <a:ahLst/>
                <a:cxnLst/>
                <a:rect l="l" t="t" r="r" b="b"/>
                <a:pathLst>
                  <a:path w="3770" h="4656" extrusionOk="0">
                    <a:moveTo>
                      <a:pt x="942" y="1"/>
                    </a:moveTo>
                    <a:cubicBezTo>
                      <a:pt x="790" y="92"/>
                      <a:pt x="669" y="183"/>
                      <a:pt x="547" y="335"/>
                    </a:cubicBezTo>
                    <a:cubicBezTo>
                      <a:pt x="0" y="973"/>
                      <a:pt x="0" y="2220"/>
                      <a:pt x="334" y="3040"/>
                    </a:cubicBezTo>
                    <a:cubicBezTo>
                      <a:pt x="713" y="3932"/>
                      <a:pt x="2148" y="4656"/>
                      <a:pt x="2783" y="4656"/>
                    </a:cubicBezTo>
                    <a:cubicBezTo>
                      <a:pt x="2862" y="4656"/>
                      <a:pt x="2928" y="4644"/>
                      <a:pt x="2979" y="4621"/>
                    </a:cubicBezTo>
                    <a:cubicBezTo>
                      <a:pt x="3009" y="4621"/>
                      <a:pt x="3009" y="4621"/>
                      <a:pt x="3040" y="4590"/>
                    </a:cubicBezTo>
                    <a:cubicBezTo>
                      <a:pt x="3465" y="4317"/>
                      <a:pt x="3769" y="2645"/>
                      <a:pt x="3769" y="2645"/>
                    </a:cubicBezTo>
                    <a:cubicBezTo>
                      <a:pt x="3769" y="2615"/>
                      <a:pt x="3769" y="2584"/>
                      <a:pt x="3769" y="2584"/>
                    </a:cubicBezTo>
                    <a:cubicBezTo>
                      <a:pt x="3465" y="1824"/>
                      <a:pt x="2067" y="609"/>
                      <a:pt x="942"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352;p54"/>
              <p:cNvSpPr/>
              <p:nvPr/>
            </p:nvSpPr>
            <p:spPr>
              <a:xfrm flipH="1">
                <a:off x="6396880" y="1976994"/>
                <a:ext cx="67731" cy="151235"/>
              </a:xfrm>
              <a:custGeom>
                <a:avLst/>
                <a:gdLst/>
                <a:ahLst/>
                <a:cxnLst/>
                <a:rect l="l" t="t" r="r" b="b"/>
                <a:pathLst>
                  <a:path w="1855" h="4142" extrusionOk="0">
                    <a:moveTo>
                      <a:pt x="1149" y="1"/>
                    </a:moveTo>
                    <a:cubicBezTo>
                      <a:pt x="1026" y="1"/>
                      <a:pt x="896" y="38"/>
                      <a:pt x="760" y="116"/>
                    </a:cubicBezTo>
                    <a:cubicBezTo>
                      <a:pt x="699" y="146"/>
                      <a:pt x="669" y="177"/>
                      <a:pt x="608" y="237"/>
                    </a:cubicBezTo>
                    <a:cubicBezTo>
                      <a:pt x="152" y="389"/>
                      <a:pt x="0" y="3307"/>
                      <a:pt x="426" y="3763"/>
                    </a:cubicBezTo>
                    <a:cubicBezTo>
                      <a:pt x="633" y="3997"/>
                      <a:pt x="862" y="4141"/>
                      <a:pt x="1057" y="4141"/>
                    </a:cubicBezTo>
                    <a:cubicBezTo>
                      <a:pt x="1091" y="4141"/>
                      <a:pt x="1124" y="4137"/>
                      <a:pt x="1155" y="4128"/>
                    </a:cubicBezTo>
                    <a:cubicBezTo>
                      <a:pt x="1338" y="4067"/>
                      <a:pt x="1459" y="3915"/>
                      <a:pt x="1490" y="3581"/>
                    </a:cubicBezTo>
                    <a:cubicBezTo>
                      <a:pt x="1611" y="2791"/>
                      <a:pt x="1854" y="481"/>
                      <a:pt x="1854" y="481"/>
                    </a:cubicBezTo>
                    <a:cubicBezTo>
                      <a:pt x="1648" y="170"/>
                      <a:pt x="1413" y="1"/>
                      <a:pt x="1149"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353;p54"/>
              <p:cNvSpPr/>
              <p:nvPr/>
            </p:nvSpPr>
            <p:spPr>
              <a:xfrm flipH="1">
                <a:off x="6341381" y="4193104"/>
                <a:ext cx="238646" cy="392911"/>
              </a:xfrm>
              <a:custGeom>
                <a:avLst/>
                <a:gdLst/>
                <a:ahLst/>
                <a:cxnLst/>
                <a:rect l="l" t="t" r="r" b="b"/>
                <a:pathLst>
                  <a:path w="6536" h="10761" extrusionOk="0">
                    <a:moveTo>
                      <a:pt x="5259" y="0"/>
                    </a:moveTo>
                    <a:lnTo>
                      <a:pt x="0" y="791"/>
                    </a:lnTo>
                    <a:lnTo>
                      <a:pt x="2249" y="8237"/>
                    </a:lnTo>
                    <a:lnTo>
                      <a:pt x="3009" y="10760"/>
                    </a:lnTo>
                    <a:lnTo>
                      <a:pt x="6535" y="10700"/>
                    </a:lnTo>
                    <a:lnTo>
                      <a:pt x="5654" y="3374"/>
                    </a:lnTo>
                    <a:lnTo>
                      <a:pt x="5259"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354;p54"/>
              <p:cNvSpPr/>
              <p:nvPr/>
            </p:nvSpPr>
            <p:spPr>
              <a:xfrm flipH="1">
                <a:off x="6055050" y="4527452"/>
                <a:ext cx="466155" cy="250549"/>
              </a:xfrm>
              <a:custGeom>
                <a:avLst/>
                <a:gdLst/>
                <a:ahLst/>
                <a:cxnLst/>
                <a:rect l="l" t="t" r="r" b="b"/>
                <a:pathLst>
                  <a:path w="12767" h="6862" extrusionOk="0">
                    <a:moveTo>
                      <a:pt x="4699" y="1"/>
                    </a:moveTo>
                    <a:cubicBezTo>
                      <a:pt x="4210" y="1"/>
                      <a:pt x="3817" y="492"/>
                      <a:pt x="3435" y="874"/>
                    </a:cubicBezTo>
                    <a:cubicBezTo>
                      <a:pt x="3175" y="1133"/>
                      <a:pt x="2694" y="1282"/>
                      <a:pt x="2237" y="1282"/>
                    </a:cubicBezTo>
                    <a:cubicBezTo>
                      <a:pt x="2159" y="1282"/>
                      <a:pt x="2082" y="1278"/>
                      <a:pt x="2006" y="1269"/>
                    </a:cubicBezTo>
                    <a:cubicBezTo>
                      <a:pt x="1459" y="1208"/>
                      <a:pt x="973" y="935"/>
                      <a:pt x="790" y="448"/>
                    </a:cubicBezTo>
                    <a:cubicBezTo>
                      <a:pt x="790" y="448"/>
                      <a:pt x="122" y="2667"/>
                      <a:pt x="30" y="5342"/>
                    </a:cubicBezTo>
                    <a:cubicBezTo>
                      <a:pt x="0" y="5828"/>
                      <a:pt x="0" y="6345"/>
                      <a:pt x="30" y="6862"/>
                    </a:cubicBezTo>
                    <a:lnTo>
                      <a:pt x="12614" y="6862"/>
                    </a:lnTo>
                    <a:cubicBezTo>
                      <a:pt x="12614" y="6862"/>
                      <a:pt x="12766" y="6102"/>
                      <a:pt x="12705" y="5342"/>
                    </a:cubicBezTo>
                    <a:cubicBezTo>
                      <a:pt x="12675" y="4856"/>
                      <a:pt x="12584" y="4400"/>
                      <a:pt x="12280" y="4126"/>
                    </a:cubicBezTo>
                    <a:cubicBezTo>
                      <a:pt x="11885" y="3822"/>
                      <a:pt x="10669" y="3427"/>
                      <a:pt x="9362" y="2910"/>
                    </a:cubicBezTo>
                    <a:cubicBezTo>
                      <a:pt x="9149" y="2819"/>
                      <a:pt x="8936" y="2728"/>
                      <a:pt x="8754" y="2637"/>
                    </a:cubicBezTo>
                    <a:cubicBezTo>
                      <a:pt x="8511" y="2546"/>
                      <a:pt x="8268" y="2454"/>
                      <a:pt x="8055" y="2333"/>
                    </a:cubicBezTo>
                    <a:cubicBezTo>
                      <a:pt x="7842" y="2242"/>
                      <a:pt x="7660" y="2150"/>
                      <a:pt x="7477" y="2059"/>
                    </a:cubicBezTo>
                    <a:cubicBezTo>
                      <a:pt x="7234" y="1938"/>
                      <a:pt x="7021" y="1816"/>
                      <a:pt x="6839" y="1695"/>
                    </a:cubicBezTo>
                    <a:cubicBezTo>
                      <a:pt x="6626" y="1573"/>
                      <a:pt x="6474" y="1451"/>
                      <a:pt x="6292" y="1330"/>
                    </a:cubicBezTo>
                    <a:cubicBezTo>
                      <a:pt x="6110" y="1178"/>
                      <a:pt x="5958" y="995"/>
                      <a:pt x="5836" y="843"/>
                    </a:cubicBezTo>
                    <a:cubicBezTo>
                      <a:pt x="5397" y="221"/>
                      <a:pt x="5026" y="1"/>
                      <a:pt x="4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55;p54"/>
              <p:cNvSpPr/>
              <p:nvPr/>
            </p:nvSpPr>
            <p:spPr>
              <a:xfrm flipH="1">
                <a:off x="6055050" y="4722467"/>
                <a:ext cx="466155" cy="55536"/>
              </a:xfrm>
              <a:custGeom>
                <a:avLst/>
                <a:gdLst/>
                <a:ahLst/>
                <a:cxnLst/>
                <a:rect l="l" t="t" r="r" b="b"/>
                <a:pathLst>
                  <a:path w="12767" h="1521" extrusionOk="0">
                    <a:moveTo>
                      <a:pt x="30" y="1"/>
                    </a:moveTo>
                    <a:cubicBezTo>
                      <a:pt x="0" y="487"/>
                      <a:pt x="0" y="1004"/>
                      <a:pt x="30" y="1521"/>
                    </a:cubicBezTo>
                    <a:lnTo>
                      <a:pt x="12584" y="1521"/>
                    </a:lnTo>
                    <a:cubicBezTo>
                      <a:pt x="12584" y="1521"/>
                      <a:pt x="12766" y="761"/>
                      <a:pt x="12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356;p54"/>
              <p:cNvSpPr/>
              <p:nvPr/>
            </p:nvSpPr>
            <p:spPr>
              <a:xfrm flipH="1">
                <a:off x="6261494" y="2766950"/>
                <a:ext cx="591576" cy="1506834"/>
              </a:xfrm>
              <a:custGeom>
                <a:avLst/>
                <a:gdLst/>
                <a:ahLst/>
                <a:cxnLst/>
                <a:rect l="l" t="t" r="r" b="b"/>
                <a:pathLst>
                  <a:path w="16202" h="41269" extrusionOk="0">
                    <a:moveTo>
                      <a:pt x="852" y="1"/>
                    </a:moveTo>
                    <a:lnTo>
                      <a:pt x="1" y="10427"/>
                    </a:lnTo>
                    <a:lnTo>
                      <a:pt x="3557" y="21247"/>
                    </a:lnTo>
                    <a:cubicBezTo>
                      <a:pt x="3557" y="21247"/>
                      <a:pt x="4378" y="35868"/>
                      <a:pt x="5168" y="40822"/>
                    </a:cubicBezTo>
                    <a:cubicBezTo>
                      <a:pt x="5168" y="40822"/>
                      <a:pt x="7411" y="41268"/>
                      <a:pt x="10085" y="41268"/>
                    </a:cubicBezTo>
                    <a:cubicBezTo>
                      <a:pt x="11423" y="41268"/>
                      <a:pt x="12868" y="41157"/>
                      <a:pt x="14196" y="40822"/>
                    </a:cubicBezTo>
                    <a:cubicBezTo>
                      <a:pt x="14621" y="40731"/>
                      <a:pt x="15047" y="40579"/>
                      <a:pt x="15442" y="40427"/>
                    </a:cubicBezTo>
                    <a:cubicBezTo>
                      <a:pt x="15715" y="40336"/>
                      <a:pt x="15959" y="40214"/>
                      <a:pt x="16202" y="40062"/>
                    </a:cubicBezTo>
                    <a:lnTo>
                      <a:pt x="9515" y="4044"/>
                    </a:lnTo>
                    <a:lnTo>
                      <a:pt x="9028" y="1399"/>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357;p54"/>
              <p:cNvSpPr/>
              <p:nvPr/>
            </p:nvSpPr>
            <p:spPr>
              <a:xfrm flipH="1">
                <a:off x="7247007" y="4229727"/>
                <a:ext cx="208705" cy="344057"/>
              </a:xfrm>
              <a:custGeom>
                <a:avLst/>
                <a:gdLst/>
                <a:ahLst/>
                <a:cxnLst/>
                <a:rect l="l" t="t" r="r" b="b"/>
                <a:pathLst>
                  <a:path w="5716" h="9423" extrusionOk="0">
                    <a:moveTo>
                      <a:pt x="1126" y="0"/>
                    </a:moveTo>
                    <a:lnTo>
                      <a:pt x="913" y="1915"/>
                    </a:lnTo>
                    <a:lnTo>
                      <a:pt x="1" y="9362"/>
                    </a:lnTo>
                    <a:lnTo>
                      <a:pt x="2706" y="9423"/>
                    </a:lnTo>
                    <a:lnTo>
                      <a:pt x="3101" y="9423"/>
                    </a:lnTo>
                    <a:lnTo>
                      <a:pt x="5715" y="699"/>
                    </a:lnTo>
                    <a:lnTo>
                      <a:pt x="1126"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358;p54"/>
              <p:cNvSpPr/>
              <p:nvPr/>
            </p:nvSpPr>
            <p:spPr>
              <a:xfrm flipH="1">
                <a:off x="7308058" y="4507881"/>
                <a:ext cx="384038" cy="411204"/>
              </a:xfrm>
              <a:custGeom>
                <a:avLst/>
                <a:gdLst/>
                <a:ahLst/>
                <a:cxnLst/>
                <a:rect l="l" t="t" r="r" b="b"/>
                <a:pathLst>
                  <a:path w="10518" h="11262" extrusionOk="0">
                    <a:moveTo>
                      <a:pt x="8188" y="0"/>
                    </a:moveTo>
                    <a:cubicBezTo>
                      <a:pt x="6809" y="0"/>
                      <a:pt x="5958" y="772"/>
                      <a:pt x="5958" y="772"/>
                    </a:cubicBezTo>
                    <a:cubicBezTo>
                      <a:pt x="3618" y="5331"/>
                      <a:pt x="457" y="7428"/>
                      <a:pt x="61" y="9070"/>
                    </a:cubicBezTo>
                    <a:cubicBezTo>
                      <a:pt x="31" y="9221"/>
                      <a:pt x="1" y="9373"/>
                      <a:pt x="31" y="9525"/>
                    </a:cubicBezTo>
                    <a:cubicBezTo>
                      <a:pt x="147" y="10603"/>
                      <a:pt x="1882" y="11262"/>
                      <a:pt x="3524" y="11262"/>
                    </a:cubicBezTo>
                    <a:cubicBezTo>
                      <a:pt x="3596" y="11262"/>
                      <a:pt x="3668" y="11261"/>
                      <a:pt x="3739" y="11258"/>
                    </a:cubicBezTo>
                    <a:cubicBezTo>
                      <a:pt x="4560" y="11258"/>
                      <a:pt x="5350" y="11076"/>
                      <a:pt x="5897" y="10711"/>
                    </a:cubicBezTo>
                    <a:cubicBezTo>
                      <a:pt x="7630" y="9556"/>
                      <a:pt x="10426" y="5756"/>
                      <a:pt x="10426" y="5756"/>
                    </a:cubicBezTo>
                    <a:lnTo>
                      <a:pt x="10457" y="4054"/>
                    </a:lnTo>
                    <a:lnTo>
                      <a:pt x="10518" y="1562"/>
                    </a:lnTo>
                    <a:cubicBezTo>
                      <a:pt x="10518" y="1562"/>
                      <a:pt x="10183" y="650"/>
                      <a:pt x="9271" y="224"/>
                    </a:cubicBezTo>
                    <a:cubicBezTo>
                      <a:pt x="9059" y="103"/>
                      <a:pt x="8785" y="12"/>
                      <a:pt x="8481" y="12"/>
                    </a:cubicBezTo>
                    <a:cubicBezTo>
                      <a:pt x="8381" y="4"/>
                      <a:pt x="8283" y="0"/>
                      <a:pt x="8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359;p54"/>
              <p:cNvSpPr/>
              <p:nvPr/>
            </p:nvSpPr>
            <p:spPr>
              <a:xfrm flipH="1">
                <a:off x="7310285" y="4655904"/>
                <a:ext cx="381811" cy="263693"/>
              </a:xfrm>
              <a:custGeom>
                <a:avLst/>
                <a:gdLst/>
                <a:ahLst/>
                <a:cxnLst/>
                <a:rect l="l" t="t" r="r" b="b"/>
                <a:pathLst>
                  <a:path w="10457" h="7222" extrusionOk="0">
                    <a:moveTo>
                      <a:pt x="10457" y="0"/>
                    </a:moveTo>
                    <a:lnTo>
                      <a:pt x="10457" y="0"/>
                    </a:lnTo>
                    <a:cubicBezTo>
                      <a:pt x="8663" y="2645"/>
                      <a:pt x="6900" y="5532"/>
                      <a:pt x="4590" y="5958"/>
                    </a:cubicBezTo>
                    <a:cubicBezTo>
                      <a:pt x="4257" y="6017"/>
                      <a:pt x="3932" y="6042"/>
                      <a:pt x="3616" y="6042"/>
                    </a:cubicBezTo>
                    <a:cubicBezTo>
                      <a:pt x="1975" y="6042"/>
                      <a:pt x="622" y="5347"/>
                      <a:pt x="61" y="5016"/>
                    </a:cubicBezTo>
                    <a:cubicBezTo>
                      <a:pt x="31" y="5167"/>
                      <a:pt x="1" y="5319"/>
                      <a:pt x="31" y="5471"/>
                    </a:cubicBezTo>
                    <a:cubicBezTo>
                      <a:pt x="151" y="6569"/>
                      <a:pt x="1909" y="7221"/>
                      <a:pt x="3584" y="7221"/>
                    </a:cubicBezTo>
                    <a:cubicBezTo>
                      <a:pt x="4460" y="7221"/>
                      <a:pt x="5313" y="7043"/>
                      <a:pt x="5897" y="6657"/>
                    </a:cubicBezTo>
                    <a:cubicBezTo>
                      <a:pt x="7630" y="5502"/>
                      <a:pt x="10426" y="1702"/>
                      <a:pt x="10426" y="1702"/>
                    </a:cubicBezTo>
                    <a:lnTo>
                      <a:pt x="104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360;p54"/>
              <p:cNvSpPr/>
              <p:nvPr/>
            </p:nvSpPr>
            <p:spPr>
              <a:xfrm flipH="1">
                <a:off x="6821966" y="2766950"/>
                <a:ext cx="659270" cy="1521257"/>
              </a:xfrm>
              <a:custGeom>
                <a:avLst/>
                <a:gdLst/>
                <a:ahLst/>
                <a:cxnLst/>
                <a:rect l="l" t="t" r="r" b="b"/>
                <a:pathLst>
                  <a:path w="18056" h="41664" extrusionOk="0">
                    <a:moveTo>
                      <a:pt x="18056" y="1"/>
                    </a:moveTo>
                    <a:lnTo>
                      <a:pt x="7539" y="305"/>
                    </a:lnTo>
                    <a:lnTo>
                      <a:pt x="6961" y="3770"/>
                    </a:lnTo>
                    <a:lnTo>
                      <a:pt x="6597" y="5898"/>
                    </a:lnTo>
                    <a:lnTo>
                      <a:pt x="4439" y="18816"/>
                    </a:lnTo>
                    <a:lnTo>
                      <a:pt x="1" y="40062"/>
                    </a:lnTo>
                    <a:cubicBezTo>
                      <a:pt x="1" y="40062"/>
                      <a:pt x="214" y="40184"/>
                      <a:pt x="578" y="40336"/>
                    </a:cubicBezTo>
                    <a:cubicBezTo>
                      <a:pt x="1369" y="40701"/>
                      <a:pt x="2919" y="41278"/>
                      <a:pt x="4803" y="41521"/>
                    </a:cubicBezTo>
                    <a:cubicBezTo>
                      <a:pt x="5413" y="41610"/>
                      <a:pt x="6061" y="41663"/>
                      <a:pt x="6733" y="41663"/>
                    </a:cubicBezTo>
                    <a:cubicBezTo>
                      <a:pt x="8140" y="41663"/>
                      <a:pt x="9655" y="41429"/>
                      <a:pt x="11156" y="40792"/>
                    </a:cubicBezTo>
                    <a:lnTo>
                      <a:pt x="14104" y="20609"/>
                    </a:lnTo>
                    <a:lnTo>
                      <a:pt x="18056" y="9728"/>
                    </a:lnTo>
                    <a:lnTo>
                      <a:pt x="18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361;p54"/>
              <p:cNvSpPr/>
              <p:nvPr/>
            </p:nvSpPr>
            <p:spPr>
              <a:xfrm flipH="1">
                <a:off x="6572252" y="1485933"/>
                <a:ext cx="243064" cy="331059"/>
              </a:xfrm>
              <a:custGeom>
                <a:avLst/>
                <a:gdLst/>
                <a:ahLst/>
                <a:cxnLst/>
                <a:rect l="l" t="t" r="r" b="b"/>
                <a:pathLst>
                  <a:path w="6657" h="9067" extrusionOk="0">
                    <a:moveTo>
                      <a:pt x="2364" y="0"/>
                    </a:moveTo>
                    <a:cubicBezTo>
                      <a:pt x="1798" y="0"/>
                      <a:pt x="1250" y="327"/>
                      <a:pt x="973" y="1376"/>
                    </a:cubicBezTo>
                    <a:cubicBezTo>
                      <a:pt x="243" y="4112"/>
                      <a:pt x="0" y="9066"/>
                      <a:pt x="3131" y="9066"/>
                    </a:cubicBezTo>
                    <a:cubicBezTo>
                      <a:pt x="4225" y="9066"/>
                      <a:pt x="5046" y="8823"/>
                      <a:pt x="5593" y="8458"/>
                    </a:cubicBezTo>
                    <a:cubicBezTo>
                      <a:pt x="5806" y="8337"/>
                      <a:pt x="5958" y="8185"/>
                      <a:pt x="6110" y="8003"/>
                    </a:cubicBezTo>
                    <a:cubicBezTo>
                      <a:pt x="6657" y="7334"/>
                      <a:pt x="6626" y="6483"/>
                      <a:pt x="6049" y="5844"/>
                    </a:cubicBezTo>
                    <a:cubicBezTo>
                      <a:pt x="4985" y="4598"/>
                      <a:pt x="3982" y="3139"/>
                      <a:pt x="4225" y="829"/>
                    </a:cubicBezTo>
                    <a:cubicBezTo>
                      <a:pt x="4225" y="829"/>
                      <a:pt x="3952" y="586"/>
                      <a:pt x="3557" y="373"/>
                    </a:cubicBezTo>
                    <a:cubicBezTo>
                      <a:pt x="3465" y="312"/>
                      <a:pt x="3374" y="282"/>
                      <a:pt x="3253" y="221"/>
                    </a:cubicBezTo>
                    <a:cubicBezTo>
                      <a:pt x="2977" y="94"/>
                      <a:pt x="2668" y="0"/>
                      <a:pt x="2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362;p54"/>
              <p:cNvSpPr/>
              <p:nvPr/>
            </p:nvSpPr>
            <p:spPr>
              <a:xfrm flipH="1">
                <a:off x="6479002" y="1714394"/>
                <a:ext cx="792467" cy="1151933"/>
              </a:xfrm>
              <a:custGeom>
                <a:avLst/>
                <a:gdLst/>
                <a:ahLst/>
                <a:cxnLst/>
                <a:rect l="l" t="t" r="r" b="b"/>
                <a:pathLst>
                  <a:path w="21704" h="31549" extrusionOk="0">
                    <a:moveTo>
                      <a:pt x="11142" y="1"/>
                    </a:moveTo>
                    <a:cubicBezTo>
                      <a:pt x="10963" y="1"/>
                      <a:pt x="10795" y="14"/>
                      <a:pt x="10639" y="43"/>
                    </a:cubicBezTo>
                    <a:cubicBezTo>
                      <a:pt x="8694" y="347"/>
                      <a:pt x="6444" y="1107"/>
                      <a:pt x="4773" y="1715"/>
                    </a:cubicBezTo>
                    <a:cubicBezTo>
                      <a:pt x="3678" y="2141"/>
                      <a:pt x="2827" y="2505"/>
                      <a:pt x="2463" y="2657"/>
                    </a:cubicBezTo>
                    <a:cubicBezTo>
                      <a:pt x="2371" y="2688"/>
                      <a:pt x="2311" y="2718"/>
                      <a:pt x="2311" y="2718"/>
                    </a:cubicBezTo>
                    <a:cubicBezTo>
                      <a:pt x="2311" y="2718"/>
                      <a:pt x="2827" y="15272"/>
                      <a:pt x="2827" y="16123"/>
                    </a:cubicBezTo>
                    <a:cubicBezTo>
                      <a:pt x="2827" y="16731"/>
                      <a:pt x="1338" y="23934"/>
                      <a:pt x="517" y="27855"/>
                    </a:cubicBezTo>
                    <a:cubicBezTo>
                      <a:pt x="213" y="29345"/>
                      <a:pt x="1" y="30378"/>
                      <a:pt x="1" y="30378"/>
                    </a:cubicBezTo>
                    <a:cubicBezTo>
                      <a:pt x="1" y="30378"/>
                      <a:pt x="3843" y="31549"/>
                      <a:pt x="10958" y="31549"/>
                    </a:cubicBezTo>
                    <a:cubicBezTo>
                      <a:pt x="13968" y="31549"/>
                      <a:pt x="17564" y="31339"/>
                      <a:pt x="21703" y="30743"/>
                    </a:cubicBezTo>
                    <a:cubicBezTo>
                      <a:pt x="21703" y="30743"/>
                      <a:pt x="20700" y="26731"/>
                      <a:pt x="19788" y="22962"/>
                    </a:cubicBezTo>
                    <a:cubicBezTo>
                      <a:pt x="19119" y="20104"/>
                      <a:pt x="18512" y="17399"/>
                      <a:pt x="18451" y="16670"/>
                    </a:cubicBezTo>
                    <a:cubicBezTo>
                      <a:pt x="18420" y="15940"/>
                      <a:pt x="18876" y="14998"/>
                      <a:pt x="19393" y="13965"/>
                    </a:cubicBezTo>
                    <a:cubicBezTo>
                      <a:pt x="19788" y="13205"/>
                      <a:pt x="20183" y="12384"/>
                      <a:pt x="20427" y="11563"/>
                    </a:cubicBezTo>
                    <a:cubicBezTo>
                      <a:pt x="20609" y="11016"/>
                      <a:pt x="20700" y="10439"/>
                      <a:pt x="20670" y="9861"/>
                    </a:cubicBezTo>
                    <a:cubicBezTo>
                      <a:pt x="20578" y="7521"/>
                      <a:pt x="18694" y="2961"/>
                      <a:pt x="18694" y="2961"/>
                    </a:cubicBezTo>
                    <a:cubicBezTo>
                      <a:pt x="18694" y="2961"/>
                      <a:pt x="15837" y="1259"/>
                      <a:pt x="13314" y="438"/>
                    </a:cubicBezTo>
                    <a:cubicBezTo>
                      <a:pt x="13010" y="317"/>
                      <a:pt x="12706" y="226"/>
                      <a:pt x="12402" y="165"/>
                    </a:cubicBezTo>
                    <a:cubicBezTo>
                      <a:pt x="11948" y="62"/>
                      <a:pt x="11521" y="1"/>
                      <a:pt x="1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363;p54"/>
              <p:cNvSpPr/>
              <p:nvPr/>
            </p:nvSpPr>
            <p:spPr>
              <a:xfrm flipH="1">
                <a:off x="6639947" y="1664919"/>
                <a:ext cx="311890" cy="226414"/>
              </a:xfrm>
              <a:custGeom>
                <a:avLst/>
                <a:gdLst/>
                <a:ahLst/>
                <a:cxnLst/>
                <a:rect l="l" t="t" r="r" b="b"/>
                <a:pathLst>
                  <a:path w="8542" h="6201" extrusionOk="0">
                    <a:moveTo>
                      <a:pt x="2311" y="0"/>
                    </a:moveTo>
                    <a:cubicBezTo>
                      <a:pt x="608" y="0"/>
                      <a:pt x="1" y="1186"/>
                      <a:pt x="31" y="2584"/>
                    </a:cubicBezTo>
                    <a:cubicBezTo>
                      <a:pt x="61" y="4012"/>
                      <a:pt x="791" y="5623"/>
                      <a:pt x="791" y="5623"/>
                    </a:cubicBezTo>
                    <a:cubicBezTo>
                      <a:pt x="791" y="5623"/>
                      <a:pt x="2453" y="4923"/>
                      <a:pt x="2750" y="4923"/>
                    </a:cubicBezTo>
                    <a:cubicBezTo>
                      <a:pt x="2756" y="4923"/>
                      <a:pt x="2762" y="4924"/>
                      <a:pt x="2767" y="4924"/>
                    </a:cubicBezTo>
                    <a:cubicBezTo>
                      <a:pt x="3010" y="4955"/>
                      <a:pt x="5137" y="6201"/>
                      <a:pt x="5137" y="6201"/>
                    </a:cubicBezTo>
                    <a:cubicBezTo>
                      <a:pt x="5137" y="6201"/>
                      <a:pt x="6292" y="5076"/>
                      <a:pt x="6353" y="5076"/>
                    </a:cubicBezTo>
                    <a:cubicBezTo>
                      <a:pt x="6444" y="5076"/>
                      <a:pt x="8542" y="5745"/>
                      <a:pt x="8542" y="5745"/>
                    </a:cubicBezTo>
                    <a:cubicBezTo>
                      <a:pt x="8542" y="5745"/>
                      <a:pt x="6080" y="61"/>
                      <a:pt x="2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364;p54"/>
              <p:cNvSpPr/>
              <p:nvPr/>
            </p:nvSpPr>
            <p:spPr>
              <a:xfrm flipH="1">
                <a:off x="6827512" y="1067825"/>
                <a:ext cx="124325" cy="123230"/>
              </a:xfrm>
              <a:custGeom>
                <a:avLst/>
                <a:gdLst/>
                <a:ahLst/>
                <a:cxnLst/>
                <a:rect l="l" t="t" r="r" b="b"/>
                <a:pathLst>
                  <a:path w="3405" h="3375" extrusionOk="0">
                    <a:moveTo>
                      <a:pt x="1703" y="0"/>
                    </a:moveTo>
                    <a:cubicBezTo>
                      <a:pt x="1277" y="0"/>
                      <a:pt x="882" y="152"/>
                      <a:pt x="578" y="426"/>
                    </a:cubicBezTo>
                    <a:cubicBezTo>
                      <a:pt x="244" y="730"/>
                      <a:pt x="1" y="1186"/>
                      <a:pt x="1" y="1702"/>
                    </a:cubicBezTo>
                    <a:cubicBezTo>
                      <a:pt x="1" y="2614"/>
                      <a:pt x="760" y="3374"/>
                      <a:pt x="1703" y="3374"/>
                    </a:cubicBezTo>
                    <a:cubicBezTo>
                      <a:pt x="2645" y="3374"/>
                      <a:pt x="3405" y="2614"/>
                      <a:pt x="3405" y="1702"/>
                    </a:cubicBezTo>
                    <a:cubicBezTo>
                      <a:pt x="3405" y="1551"/>
                      <a:pt x="3374" y="1429"/>
                      <a:pt x="3344" y="1307"/>
                    </a:cubicBezTo>
                    <a:cubicBezTo>
                      <a:pt x="3192" y="578"/>
                      <a:pt x="2493" y="0"/>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365;p54"/>
              <p:cNvSpPr/>
              <p:nvPr/>
            </p:nvSpPr>
            <p:spPr>
              <a:xfrm flipH="1">
                <a:off x="6730936" y="1487321"/>
                <a:ext cx="176501" cy="404011"/>
              </a:xfrm>
              <a:custGeom>
                <a:avLst/>
                <a:gdLst/>
                <a:ahLst/>
                <a:cxnLst/>
                <a:rect l="l" t="t" r="r" b="b"/>
                <a:pathLst>
                  <a:path w="4834" h="11065" extrusionOk="0">
                    <a:moveTo>
                      <a:pt x="1338" y="1"/>
                    </a:moveTo>
                    <a:lnTo>
                      <a:pt x="1095" y="1095"/>
                    </a:lnTo>
                    <a:lnTo>
                      <a:pt x="0" y="5837"/>
                    </a:lnTo>
                    <a:lnTo>
                      <a:pt x="3921" y="11065"/>
                    </a:lnTo>
                    <a:cubicBezTo>
                      <a:pt x="4286" y="9545"/>
                      <a:pt x="3769" y="6901"/>
                      <a:pt x="3830" y="6506"/>
                    </a:cubicBezTo>
                    <a:cubicBezTo>
                      <a:pt x="3861" y="6354"/>
                      <a:pt x="3952" y="5776"/>
                      <a:pt x="4104" y="5047"/>
                    </a:cubicBezTo>
                    <a:cubicBezTo>
                      <a:pt x="4408" y="3618"/>
                      <a:pt x="4833" y="1673"/>
                      <a:pt x="4833" y="1673"/>
                    </a:cubicBezTo>
                    <a:lnTo>
                      <a:pt x="1338"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366;p54"/>
              <p:cNvSpPr/>
              <p:nvPr/>
            </p:nvSpPr>
            <p:spPr>
              <a:xfrm flipH="1">
                <a:off x="6622165" y="1196569"/>
                <a:ext cx="273077" cy="394152"/>
              </a:xfrm>
              <a:custGeom>
                <a:avLst/>
                <a:gdLst/>
                <a:ahLst/>
                <a:cxnLst/>
                <a:rect l="l" t="t" r="r" b="b"/>
                <a:pathLst>
                  <a:path w="7479" h="10795" extrusionOk="0">
                    <a:moveTo>
                      <a:pt x="4847" y="0"/>
                    </a:moveTo>
                    <a:cubicBezTo>
                      <a:pt x="4593" y="0"/>
                      <a:pt x="4316" y="19"/>
                      <a:pt x="4013" y="61"/>
                    </a:cubicBezTo>
                    <a:cubicBezTo>
                      <a:pt x="3800" y="91"/>
                      <a:pt x="3557" y="152"/>
                      <a:pt x="3283" y="213"/>
                    </a:cubicBezTo>
                    <a:cubicBezTo>
                      <a:pt x="1" y="1003"/>
                      <a:pt x="183" y="7660"/>
                      <a:pt x="1308" y="9332"/>
                    </a:cubicBezTo>
                    <a:cubicBezTo>
                      <a:pt x="1855" y="10152"/>
                      <a:pt x="3192" y="10760"/>
                      <a:pt x="4408" y="10791"/>
                    </a:cubicBezTo>
                    <a:cubicBezTo>
                      <a:pt x="4467" y="10793"/>
                      <a:pt x="4526" y="10794"/>
                      <a:pt x="4585" y="10794"/>
                    </a:cubicBezTo>
                    <a:cubicBezTo>
                      <a:pt x="5250" y="10794"/>
                      <a:pt x="5879" y="10632"/>
                      <a:pt x="6353" y="10213"/>
                    </a:cubicBezTo>
                    <a:cubicBezTo>
                      <a:pt x="6779" y="9848"/>
                      <a:pt x="7083" y="9301"/>
                      <a:pt x="7144" y="8511"/>
                    </a:cubicBezTo>
                    <a:cubicBezTo>
                      <a:pt x="7478" y="5167"/>
                      <a:pt x="7417" y="2432"/>
                      <a:pt x="7417" y="1733"/>
                    </a:cubicBezTo>
                    <a:cubicBezTo>
                      <a:pt x="7417" y="1338"/>
                      <a:pt x="7144" y="699"/>
                      <a:pt x="6384" y="304"/>
                    </a:cubicBezTo>
                    <a:cubicBezTo>
                      <a:pt x="6010" y="128"/>
                      <a:pt x="5509" y="0"/>
                      <a:pt x="484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367;p54"/>
              <p:cNvSpPr/>
              <p:nvPr/>
            </p:nvSpPr>
            <p:spPr>
              <a:xfrm flipH="1">
                <a:off x="6671020" y="1218769"/>
                <a:ext cx="377357" cy="529395"/>
              </a:xfrm>
              <a:custGeom>
                <a:avLst/>
                <a:gdLst/>
                <a:ahLst/>
                <a:cxnLst/>
                <a:rect l="l" t="t" r="r" b="b"/>
                <a:pathLst>
                  <a:path w="10335" h="14499" extrusionOk="0">
                    <a:moveTo>
                      <a:pt x="2857" y="0"/>
                    </a:moveTo>
                    <a:lnTo>
                      <a:pt x="2857" y="0"/>
                    </a:lnTo>
                    <a:cubicBezTo>
                      <a:pt x="2067" y="1216"/>
                      <a:pt x="1763" y="2827"/>
                      <a:pt x="1733" y="4438"/>
                    </a:cubicBezTo>
                    <a:cubicBezTo>
                      <a:pt x="1702" y="7538"/>
                      <a:pt x="942" y="9271"/>
                      <a:pt x="0" y="11034"/>
                    </a:cubicBezTo>
                    <a:cubicBezTo>
                      <a:pt x="145" y="10982"/>
                      <a:pt x="279" y="10952"/>
                      <a:pt x="393" y="10952"/>
                    </a:cubicBezTo>
                    <a:cubicBezTo>
                      <a:pt x="614" y="10952"/>
                      <a:pt x="760" y="11067"/>
                      <a:pt x="760" y="11368"/>
                    </a:cubicBezTo>
                    <a:cubicBezTo>
                      <a:pt x="699" y="12432"/>
                      <a:pt x="547" y="13709"/>
                      <a:pt x="547" y="13709"/>
                    </a:cubicBezTo>
                    <a:cubicBezTo>
                      <a:pt x="547" y="13709"/>
                      <a:pt x="1992" y="10986"/>
                      <a:pt x="2597" y="10986"/>
                    </a:cubicBezTo>
                    <a:cubicBezTo>
                      <a:pt x="2625" y="10986"/>
                      <a:pt x="2651" y="10991"/>
                      <a:pt x="2675" y="11003"/>
                    </a:cubicBezTo>
                    <a:cubicBezTo>
                      <a:pt x="3222" y="11277"/>
                      <a:pt x="3496" y="14073"/>
                      <a:pt x="3496" y="14073"/>
                    </a:cubicBezTo>
                    <a:cubicBezTo>
                      <a:pt x="3496" y="14073"/>
                      <a:pt x="3833" y="11252"/>
                      <a:pt x="4594" y="11252"/>
                    </a:cubicBezTo>
                    <a:cubicBezTo>
                      <a:pt x="4747" y="11252"/>
                      <a:pt x="4918" y="11366"/>
                      <a:pt x="5107" y="11642"/>
                    </a:cubicBezTo>
                    <a:cubicBezTo>
                      <a:pt x="5623" y="12402"/>
                      <a:pt x="6444" y="13617"/>
                      <a:pt x="7234" y="14499"/>
                    </a:cubicBezTo>
                    <a:cubicBezTo>
                      <a:pt x="7295" y="14134"/>
                      <a:pt x="7234" y="13739"/>
                      <a:pt x="7022" y="13283"/>
                    </a:cubicBezTo>
                    <a:cubicBezTo>
                      <a:pt x="6018" y="10943"/>
                      <a:pt x="4256" y="8359"/>
                      <a:pt x="5502" y="5259"/>
                    </a:cubicBezTo>
                    <a:cubicBezTo>
                      <a:pt x="5502" y="5259"/>
                      <a:pt x="5866" y="3252"/>
                      <a:pt x="6140" y="2797"/>
                    </a:cubicBezTo>
                    <a:cubicBezTo>
                      <a:pt x="6272" y="2577"/>
                      <a:pt x="6665" y="2527"/>
                      <a:pt x="7182" y="2527"/>
                    </a:cubicBezTo>
                    <a:cubicBezTo>
                      <a:pt x="7621" y="2527"/>
                      <a:pt x="8149" y="2563"/>
                      <a:pt x="8685" y="2563"/>
                    </a:cubicBezTo>
                    <a:cubicBezTo>
                      <a:pt x="8830" y="2563"/>
                      <a:pt x="8975" y="2560"/>
                      <a:pt x="9119" y="2553"/>
                    </a:cubicBezTo>
                    <a:cubicBezTo>
                      <a:pt x="10183" y="2493"/>
                      <a:pt x="10335" y="1094"/>
                      <a:pt x="10335" y="578"/>
                    </a:cubicBezTo>
                    <a:cubicBezTo>
                      <a:pt x="10183" y="578"/>
                      <a:pt x="10000" y="608"/>
                      <a:pt x="9788" y="669"/>
                    </a:cubicBezTo>
                    <a:cubicBezTo>
                      <a:pt x="9039" y="816"/>
                      <a:pt x="8143" y="857"/>
                      <a:pt x="7374" y="857"/>
                    </a:cubicBezTo>
                    <a:cubicBezTo>
                      <a:pt x="6395" y="857"/>
                      <a:pt x="5623" y="790"/>
                      <a:pt x="5623" y="790"/>
                    </a:cubicBezTo>
                    <a:lnTo>
                      <a:pt x="4833" y="2979"/>
                    </a:lnTo>
                    <a:cubicBezTo>
                      <a:pt x="4772" y="1885"/>
                      <a:pt x="4833" y="1034"/>
                      <a:pt x="4833" y="1034"/>
                    </a:cubicBezTo>
                    <a:lnTo>
                      <a:pt x="3465" y="973"/>
                    </a:lnTo>
                    <a:cubicBezTo>
                      <a:pt x="2918" y="1885"/>
                      <a:pt x="2705" y="3769"/>
                      <a:pt x="2705" y="3769"/>
                    </a:cubicBezTo>
                    <a:cubicBezTo>
                      <a:pt x="2705" y="3769"/>
                      <a:pt x="2097" y="2675"/>
                      <a:pt x="2857"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368;p54"/>
              <p:cNvSpPr/>
              <p:nvPr/>
            </p:nvSpPr>
            <p:spPr>
              <a:xfrm flipH="1">
                <a:off x="6588900" y="1239508"/>
                <a:ext cx="77699" cy="70287"/>
              </a:xfrm>
              <a:custGeom>
                <a:avLst/>
                <a:gdLst/>
                <a:ahLst/>
                <a:cxnLst/>
                <a:rect l="l" t="t" r="r" b="b"/>
                <a:pathLst>
                  <a:path w="2128" h="1925" extrusionOk="0">
                    <a:moveTo>
                      <a:pt x="210" y="0"/>
                    </a:moveTo>
                    <a:cubicBezTo>
                      <a:pt x="144" y="0"/>
                      <a:pt x="74" y="3"/>
                      <a:pt x="0" y="10"/>
                    </a:cubicBezTo>
                    <a:cubicBezTo>
                      <a:pt x="122" y="314"/>
                      <a:pt x="365" y="982"/>
                      <a:pt x="183" y="1925"/>
                    </a:cubicBezTo>
                    <a:lnTo>
                      <a:pt x="1277" y="1925"/>
                    </a:lnTo>
                    <a:cubicBezTo>
                      <a:pt x="1763" y="1925"/>
                      <a:pt x="2128" y="1499"/>
                      <a:pt x="2067" y="1043"/>
                    </a:cubicBezTo>
                    <a:cubicBezTo>
                      <a:pt x="2037" y="830"/>
                      <a:pt x="1976" y="618"/>
                      <a:pt x="1915" y="405"/>
                    </a:cubicBezTo>
                    <a:cubicBezTo>
                      <a:pt x="1073" y="215"/>
                      <a:pt x="765" y="0"/>
                      <a:pt x="210"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69;p54"/>
              <p:cNvSpPr/>
              <p:nvPr/>
            </p:nvSpPr>
            <p:spPr>
              <a:xfrm flipH="1">
                <a:off x="6844161" y="1362593"/>
                <a:ext cx="97050" cy="110852"/>
              </a:xfrm>
              <a:custGeom>
                <a:avLst/>
                <a:gdLst/>
                <a:ahLst/>
                <a:cxnLst/>
                <a:rect l="l" t="t" r="r" b="b"/>
                <a:pathLst>
                  <a:path w="2658" h="3036" extrusionOk="0">
                    <a:moveTo>
                      <a:pt x="1400" y="0"/>
                    </a:moveTo>
                    <a:cubicBezTo>
                      <a:pt x="1336" y="0"/>
                      <a:pt x="1269" y="4"/>
                      <a:pt x="1199" y="13"/>
                    </a:cubicBezTo>
                    <a:cubicBezTo>
                      <a:pt x="0" y="188"/>
                      <a:pt x="95" y="3035"/>
                      <a:pt x="2025" y="3035"/>
                    </a:cubicBezTo>
                    <a:cubicBezTo>
                      <a:pt x="2101" y="3035"/>
                      <a:pt x="2181" y="3031"/>
                      <a:pt x="2263" y="3022"/>
                    </a:cubicBezTo>
                    <a:lnTo>
                      <a:pt x="2658" y="1168"/>
                    </a:lnTo>
                    <a:cubicBezTo>
                      <a:pt x="2658" y="1168"/>
                      <a:pt x="2495" y="0"/>
                      <a:pt x="140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370;p54"/>
              <p:cNvSpPr/>
              <p:nvPr/>
            </p:nvSpPr>
            <p:spPr>
              <a:xfrm flipH="1">
                <a:off x="6324732" y="2178764"/>
                <a:ext cx="256427" cy="160947"/>
              </a:xfrm>
              <a:custGeom>
                <a:avLst/>
                <a:gdLst/>
                <a:ahLst/>
                <a:cxnLst/>
                <a:rect l="l" t="t" r="r" b="b"/>
                <a:pathLst>
                  <a:path w="7023" h="4408" extrusionOk="0">
                    <a:moveTo>
                      <a:pt x="7022" y="0"/>
                    </a:moveTo>
                    <a:lnTo>
                      <a:pt x="7022" y="0"/>
                    </a:lnTo>
                    <a:cubicBezTo>
                      <a:pt x="5715" y="791"/>
                      <a:pt x="5016" y="1824"/>
                      <a:pt x="3253" y="1976"/>
                    </a:cubicBezTo>
                    <a:cubicBezTo>
                      <a:pt x="3153" y="1986"/>
                      <a:pt x="3062" y="1990"/>
                      <a:pt x="2980" y="1990"/>
                    </a:cubicBezTo>
                    <a:cubicBezTo>
                      <a:pt x="1778" y="1990"/>
                      <a:pt x="2533" y="987"/>
                      <a:pt x="2676" y="304"/>
                    </a:cubicBezTo>
                    <a:lnTo>
                      <a:pt x="2676" y="304"/>
                    </a:lnTo>
                    <a:lnTo>
                      <a:pt x="1" y="3678"/>
                    </a:lnTo>
                    <a:lnTo>
                      <a:pt x="3435" y="4408"/>
                    </a:lnTo>
                    <a:lnTo>
                      <a:pt x="7022" y="0"/>
                    </a:ln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371;p54"/>
              <p:cNvSpPr/>
              <p:nvPr/>
            </p:nvSpPr>
            <p:spPr>
              <a:xfrm flipH="1">
                <a:off x="6308081" y="2107710"/>
                <a:ext cx="132139" cy="52213"/>
              </a:xfrm>
              <a:custGeom>
                <a:avLst/>
                <a:gdLst/>
                <a:ahLst/>
                <a:cxnLst/>
                <a:rect l="l" t="t" r="r" b="b"/>
                <a:pathLst>
                  <a:path w="3619" h="1430" extrusionOk="0">
                    <a:moveTo>
                      <a:pt x="1" y="1"/>
                    </a:moveTo>
                    <a:lnTo>
                      <a:pt x="183" y="548"/>
                    </a:lnTo>
                    <a:lnTo>
                      <a:pt x="3618" y="1430"/>
                    </a:lnTo>
                    <a:lnTo>
                      <a:pt x="3618" y="1430"/>
                    </a:lnTo>
                    <a:lnTo>
                      <a:pt x="3436" y="88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372;p54"/>
              <p:cNvSpPr/>
              <p:nvPr/>
            </p:nvSpPr>
            <p:spPr>
              <a:xfrm flipH="1">
                <a:off x="6433503" y="2107710"/>
                <a:ext cx="154302" cy="205383"/>
              </a:xfrm>
              <a:custGeom>
                <a:avLst/>
                <a:gdLst/>
                <a:ahLst/>
                <a:cxnLst/>
                <a:rect l="l" t="t" r="r" b="b"/>
                <a:pathLst>
                  <a:path w="4226" h="5625" extrusionOk="0">
                    <a:moveTo>
                      <a:pt x="4043" y="1"/>
                    </a:moveTo>
                    <a:lnTo>
                      <a:pt x="0" y="5077"/>
                    </a:lnTo>
                    <a:lnTo>
                      <a:pt x="183" y="5624"/>
                    </a:lnTo>
                    <a:lnTo>
                      <a:pt x="4225" y="548"/>
                    </a:lnTo>
                    <a:lnTo>
                      <a:pt x="4043"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373;p54"/>
              <p:cNvSpPr/>
              <p:nvPr/>
            </p:nvSpPr>
            <p:spPr>
              <a:xfrm flipH="1">
                <a:off x="6393962" y="2243137"/>
                <a:ext cx="492408" cy="268695"/>
              </a:xfrm>
              <a:custGeom>
                <a:avLst/>
                <a:gdLst/>
                <a:ahLst/>
                <a:cxnLst/>
                <a:rect l="l" t="t" r="r" b="b"/>
                <a:pathLst>
                  <a:path w="13486" h="7359" extrusionOk="0">
                    <a:moveTo>
                      <a:pt x="9272" y="0"/>
                    </a:moveTo>
                    <a:lnTo>
                      <a:pt x="8329" y="122"/>
                    </a:lnTo>
                    <a:cubicBezTo>
                      <a:pt x="8147" y="152"/>
                      <a:pt x="7965" y="243"/>
                      <a:pt x="7813" y="365"/>
                    </a:cubicBezTo>
                    <a:lnTo>
                      <a:pt x="5351" y="2280"/>
                    </a:lnTo>
                    <a:lnTo>
                      <a:pt x="3071" y="2402"/>
                    </a:lnTo>
                    <a:lnTo>
                      <a:pt x="1247" y="2493"/>
                    </a:lnTo>
                    <a:cubicBezTo>
                      <a:pt x="1247" y="2493"/>
                      <a:pt x="31" y="7265"/>
                      <a:pt x="1" y="7356"/>
                    </a:cubicBezTo>
                    <a:cubicBezTo>
                      <a:pt x="1" y="7358"/>
                      <a:pt x="4" y="7359"/>
                      <a:pt x="10" y="7359"/>
                    </a:cubicBezTo>
                    <a:cubicBezTo>
                      <a:pt x="271" y="7359"/>
                      <a:pt x="6323" y="5380"/>
                      <a:pt x="6323" y="5380"/>
                    </a:cubicBezTo>
                    <a:lnTo>
                      <a:pt x="8512" y="5745"/>
                    </a:lnTo>
                    <a:cubicBezTo>
                      <a:pt x="8614" y="5763"/>
                      <a:pt x="8716" y="5771"/>
                      <a:pt x="8819" y="5771"/>
                    </a:cubicBezTo>
                    <a:cubicBezTo>
                      <a:pt x="9417" y="5771"/>
                      <a:pt x="10002" y="5474"/>
                      <a:pt x="10366" y="4955"/>
                    </a:cubicBezTo>
                    <a:lnTo>
                      <a:pt x="12129" y="2402"/>
                    </a:lnTo>
                    <a:lnTo>
                      <a:pt x="12372" y="2280"/>
                    </a:lnTo>
                    <a:cubicBezTo>
                      <a:pt x="12615" y="2158"/>
                      <a:pt x="12949" y="2067"/>
                      <a:pt x="13101" y="1854"/>
                    </a:cubicBezTo>
                    <a:lnTo>
                      <a:pt x="13162" y="1702"/>
                    </a:lnTo>
                    <a:lnTo>
                      <a:pt x="13375" y="1338"/>
                    </a:lnTo>
                    <a:cubicBezTo>
                      <a:pt x="13486" y="1088"/>
                      <a:pt x="13293" y="813"/>
                      <a:pt x="13028" y="813"/>
                    </a:cubicBezTo>
                    <a:cubicBezTo>
                      <a:pt x="13002" y="813"/>
                      <a:pt x="12976" y="816"/>
                      <a:pt x="12949" y="821"/>
                    </a:cubicBezTo>
                    <a:lnTo>
                      <a:pt x="8390" y="1733"/>
                    </a:lnTo>
                    <a:lnTo>
                      <a:pt x="8390" y="1733"/>
                    </a:lnTo>
                    <a:lnTo>
                      <a:pt x="927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374;p54"/>
              <p:cNvSpPr/>
              <p:nvPr/>
            </p:nvSpPr>
            <p:spPr>
              <a:xfrm flipH="1">
                <a:off x="6799766" y="1811847"/>
                <a:ext cx="715864" cy="825657"/>
              </a:xfrm>
              <a:custGeom>
                <a:avLst/>
                <a:gdLst/>
                <a:ahLst/>
                <a:cxnLst/>
                <a:rect l="l" t="t" r="r" b="b"/>
                <a:pathLst>
                  <a:path w="19606" h="22613" extrusionOk="0">
                    <a:moveTo>
                      <a:pt x="9165" y="0"/>
                    </a:moveTo>
                    <a:cubicBezTo>
                      <a:pt x="9081" y="0"/>
                      <a:pt x="8995" y="6"/>
                      <a:pt x="8906" y="19"/>
                    </a:cubicBezTo>
                    <a:cubicBezTo>
                      <a:pt x="6536" y="323"/>
                      <a:pt x="3253" y="7739"/>
                      <a:pt x="1429" y="13393"/>
                    </a:cubicBezTo>
                    <a:cubicBezTo>
                      <a:pt x="1004" y="14609"/>
                      <a:pt x="669" y="15764"/>
                      <a:pt x="456" y="16736"/>
                    </a:cubicBezTo>
                    <a:cubicBezTo>
                      <a:pt x="153" y="17983"/>
                      <a:pt x="1" y="18955"/>
                      <a:pt x="61" y="19381"/>
                    </a:cubicBezTo>
                    <a:cubicBezTo>
                      <a:pt x="456" y="21812"/>
                      <a:pt x="2584" y="22268"/>
                      <a:pt x="6049" y="22542"/>
                    </a:cubicBezTo>
                    <a:cubicBezTo>
                      <a:pt x="6683" y="22592"/>
                      <a:pt x="7462" y="22612"/>
                      <a:pt x="8312" y="22612"/>
                    </a:cubicBezTo>
                    <a:cubicBezTo>
                      <a:pt x="10564" y="22612"/>
                      <a:pt x="13315" y="22470"/>
                      <a:pt x="15168" y="22360"/>
                    </a:cubicBezTo>
                    <a:cubicBezTo>
                      <a:pt x="16445" y="22299"/>
                      <a:pt x="17296" y="22238"/>
                      <a:pt x="17296" y="22238"/>
                    </a:cubicBezTo>
                    <a:lnTo>
                      <a:pt x="18603" y="17375"/>
                    </a:lnTo>
                    <a:lnTo>
                      <a:pt x="19363" y="14487"/>
                    </a:lnTo>
                    <a:lnTo>
                      <a:pt x="19606" y="13575"/>
                    </a:lnTo>
                    <a:lnTo>
                      <a:pt x="19606" y="13575"/>
                    </a:lnTo>
                    <a:lnTo>
                      <a:pt x="17600" y="13636"/>
                    </a:lnTo>
                    <a:lnTo>
                      <a:pt x="8967" y="13910"/>
                    </a:lnTo>
                    <a:cubicBezTo>
                      <a:pt x="8967" y="13910"/>
                      <a:pt x="12645" y="2055"/>
                      <a:pt x="10001" y="232"/>
                    </a:cubicBezTo>
                    <a:lnTo>
                      <a:pt x="9970" y="232"/>
                    </a:lnTo>
                    <a:cubicBezTo>
                      <a:pt x="9754" y="87"/>
                      <a:pt x="9480" y="0"/>
                      <a:pt x="9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375;p54"/>
              <p:cNvSpPr/>
              <p:nvPr/>
            </p:nvSpPr>
            <p:spPr>
              <a:xfrm flipH="1">
                <a:off x="6308082" y="2127719"/>
                <a:ext cx="273077" cy="211992"/>
              </a:xfrm>
              <a:custGeom>
                <a:avLst/>
                <a:gdLst/>
                <a:ahLst/>
                <a:cxnLst/>
                <a:rect l="l" t="t" r="r" b="b"/>
                <a:pathLst>
                  <a:path w="7479" h="5806" extrusionOk="0">
                    <a:moveTo>
                      <a:pt x="4043" y="0"/>
                    </a:moveTo>
                    <a:lnTo>
                      <a:pt x="2676" y="1702"/>
                    </a:lnTo>
                    <a:lnTo>
                      <a:pt x="1" y="5076"/>
                    </a:lnTo>
                    <a:lnTo>
                      <a:pt x="3435" y="5806"/>
                    </a:lnTo>
                    <a:lnTo>
                      <a:pt x="7022" y="1398"/>
                    </a:lnTo>
                    <a:lnTo>
                      <a:pt x="7478" y="882"/>
                    </a:lnTo>
                    <a:lnTo>
                      <a:pt x="40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376;p54"/>
              <p:cNvSpPr/>
              <p:nvPr/>
            </p:nvSpPr>
            <p:spPr>
              <a:xfrm flipH="1">
                <a:off x="6588904" y="1142202"/>
                <a:ext cx="513877" cy="676285"/>
              </a:xfrm>
              <a:custGeom>
                <a:avLst/>
                <a:gdLst/>
                <a:ahLst/>
                <a:cxnLst/>
                <a:rect l="l" t="t" r="r" b="b"/>
                <a:pathLst>
                  <a:path w="14074" h="18522" extrusionOk="0">
                    <a:moveTo>
                      <a:pt x="8539" y="0"/>
                    </a:moveTo>
                    <a:cubicBezTo>
                      <a:pt x="7195" y="0"/>
                      <a:pt x="6174" y="352"/>
                      <a:pt x="5411" y="942"/>
                    </a:cubicBezTo>
                    <a:cubicBezTo>
                      <a:pt x="4986" y="1246"/>
                      <a:pt x="4621" y="1641"/>
                      <a:pt x="4347" y="2097"/>
                    </a:cubicBezTo>
                    <a:cubicBezTo>
                      <a:pt x="3557" y="3313"/>
                      <a:pt x="3253" y="4924"/>
                      <a:pt x="3223" y="6535"/>
                    </a:cubicBezTo>
                    <a:cubicBezTo>
                      <a:pt x="3192" y="9635"/>
                      <a:pt x="2432" y="11368"/>
                      <a:pt x="1490" y="13131"/>
                    </a:cubicBezTo>
                    <a:cubicBezTo>
                      <a:pt x="1369" y="13344"/>
                      <a:pt x="1247" y="13556"/>
                      <a:pt x="1125" y="13799"/>
                    </a:cubicBezTo>
                    <a:cubicBezTo>
                      <a:pt x="31" y="15806"/>
                      <a:pt x="1" y="18024"/>
                      <a:pt x="3527" y="18450"/>
                    </a:cubicBezTo>
                    <a:cubicBezTo>
                      <a:pt x="3974" y="18498"/>
                      <a:pt x="4404" y="18522"/>
                      <a:pt x="4813" y="18522"/>
                    </a:cubicBezTo>
                    <a:cubicBezTo>
                      <a:pt x="6988" y="18522"/>
                      <a:pt x="8545" y="17850"/>
                      <a:pt x="8724" y="16596"/>
                    </a:cubicBezTo>
                    <a:cubicBezTo>
                      <a:pt x="8785" y="16231"/>
                      <a:pt x="8724" y="15836"/>
                      <a:pt x="8512" y="15380"/>
                    </a:cubicBezTo>
                    <a:cubicBezTo>
                      <a:pt x="7508" y="13040"/>
                      <a:pt x="5746" y="10456"/>
                      <a:pt x="6992" y="7356"/>
                    </a:cubicBezTo>
                    <a:cubicBezTo>
                      <a:pt x="6992" y="7356"/>
                      <a:pt x="7356" y="5349"/>
                      <a:pt x="7630" y="4894"/>
                    </a:cubicBezTo>
                    <a:cubicBezTo>
                      <a:pt x="7762" y="4674"/>
                      <a:pt x="8155" y="4624"/>
                      <a:pt x="8672" y="4624"/>
                    </a:cubicBezTo>
                    <a:cubicBezTo>
                      <a:pt x="9111" y="4624"/>
                      <a:pt x="9639" y="4660"/>
                      <a:pt x="10175" y="4660"/>
                    </a:cubicBezTo>
                    <a:cubicBezTo>
                      <a:pt x="10320" y="4660"/>
                      <a:pt x="10465" y="4657"/>
                      <a:pt x="10609" y="4650"/>
                    </a:cubicBezTo>
                    <a:cubicBezTo>
                      <a:pt x="11673" y="4590"/>
                      <a:pt x="11825" y="3191"/>
                      <a:pt x="11825" y="2675"/>
                    </a:cubicBezTo>
                    <a:cubicBezTo>
                      <a:pt x="11855" y="2553"/>
                      <a:pt x="11825" y="2492"/>
                      <a:pt x="11825" y="2492"/>
                    </a:cubicBezTo>
                    <a:lnTo>
                      <a:pt x="11825" y="2492"/>
                    </a:lnTo>
                    <a:cubicBezTo>
                      <a:pt x="11825" y="2492"/>
                      <a:pt x="11885" y="2553"/>
                      <a:pt x="11946" y="2675"/>
                    </a:cubicBezTo>
                    <a:cubicBezTo>
                      <a:pt x="12068" y="2979"/>
                      <a:pt x="12311" y="3647"/>
                      <a:pt x="12129" y="4590"/>
                    </a:cubicBezTo>
                    <a:lnTo>
                      <a:pt x="13223" y="4590"/>
                    </a:lnTo>
                    <a:cubicBezTo>
                      <a:pt x="13709" y="4590"/>
                      <a:pt x="14074" y="4164"/>
                      <a:pt x="14013" y="3708"/>
                    </a:cubicBezTo>
                    <a:cubicBezTo>
                      <a:pt x="13983" y="3647"/>
                      <a:pt x="13983" y="3587"/>
                      <a:pt x="13983" y="3556"/>
                    </a:cubicBezTo>
                    <a:cubicBezTo>
                      <a:pt x="13952" y="3404"/>
                      <a:pt x="13892" y="3252"/>
                      <a:pt x="13861" y="3070"/>
                    </a:cubicBezTo>
                    <a:cubicBezTo>
                      <a:pt x="13466" y="1884"/>
                      <a:pt x="12402" y="365"/>
                      <a:pt x="9545" y="61"/>
                    </a:cubicBezTo>
                    <a:cubicBezTo>
                      <a:pt x="9191" y="20"/>
                      <a:pt x="8856" y="0"/>
                      <a:pt x="853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1377;p54"/>
            <p:cNvGrpSpPr/>
            <p:nvPr/>
          </p:nvGrpSpPr>
          <p:grpSpPr>
            <a:xfrm flipH="1">
              <a:off x="6424751" y="1496427"/>
              <a:ext cx="454887" cy="454495"/>
              <a:chOff x="889282" y="2874625"/>
              <a:chExt cx="1356253" cy="1355487"/>
            </a:xfrm>
          </p:grpSpPr>
          <p:sp>
            <p:nvSpPr>
              <p:cNvPr id="33" name="Google Shape;1378;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379;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380;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381;p54"/>
            <p:cNvGrpSpPr/>
            <p:nvPr/>
          </p:nvGrpSpPr>
          <p:grpSpPr>
            <a:xfrm rot="990349" flipH="1">
              <a:off x="6248087" y="1997201"/>
              <a:ext cx="380937" cy="380592"/>
              <a:chOff x="889282" y="2874625"/>
              <a:chExt cx="1356253" cy="1355487"/>
            </a:xfrm>
          </p:grpSpPr>
          <p:sp>
            <p:nvSpPr>
              <p:cNvPr id="30" name="Google Shape;1382;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83;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384;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1385;p54"/>
            <p:cNvGrpSpPr/>
            <p:nvPr/>
          </p:nvGrpSpPr>
          <p:grpSpPr>
            <a:xfrm rot="-1190098" flipH="1">
              <a:off x="5990546" y="1646314"/>
              <a:ext cx="380921" cy="380578"/>
              <a:chOff x="889282" y="2874625"/>
              <a:chExt cx="1356253" cy="1355487"/>
            </a:xfrm>
          </p:grpSpPr>
          <p:sp>
            <p:nvSpPr>
              <p:cNvPr id="27" name="Google Shape;1386;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387;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88;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187999623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50"/>
          <p:cNvSpPr txBox="1">
            <a:spLocks noGrp="1"/>
          </p:cNvSpPr>
          <p:nvPr>
            <p:ph type="title"/>
          </p:nvPr>
        </p:nvSpPr>
        <p:spPr>
          <a:xfrm>
            <a:off x="1115616" y="51470"/>
            <a:ext cx="7717500" cy="572700"/>
          </a:xfrm>
          <a:prstGeom prst="rect">
            <a:avLst/>
          </a:prstGeom>
        </p:spPr>
        <p:txBody>
          <a:bodyPr spcFirstLastPara="1" wrap="square" lIns="91425" tIns="91425" rIns="91425" bIns="91425" anchor="t" anchorCtr="0">
            <a:noAutofit/>
          </a:bodyPr>
          <a:lstStyle/>
          <a:p>
            <a:pPr marL="342900" lvl="0"/>
            <a:r>
              <a:rPr lang="fr-FR" dirty="0"/>
              <a:t>Les </a:t>
            </a:r>
            <a:r>
              <a:rPr lang="fr-FR" sz="3200" dirty="0"/>
              <a:t>principes essentiels</a:t>
            </a:r>
            <a:r>
              <a:rPr lang="fr-FR" dirty="0"/>
              <a:t> de la Microéconomie</a:t>
            </a:r>
          </a:p>
        </p:txBody>
      </p:sp>
      <p:sp>
        <p:nvSpPr>
          <p:cNvPr id="11" name="Google Shape;1269;p51"/>
          <p:cNvSpPr txBox="1">
            <a:spLocks/>
          </p:cNvSpPr>
          <p:nvPr/>
        </p:nvSpPr>
        <p:spPr>
          <a:xfrm>
            <a:off x="107504" y="1131590"/>
            <a:ext cx="33843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400" b="1" dirty="0">
                <a:solidFill>
                  <a:srgbClr val="00B050"/>
                </a:solidFill>
              </a:rPr>
              <a:t>Offre et Demande</a:t>
            </a:r>
            <a:endParaRPr lang="fr-FR" sz="2400" dirty="0">
              <a:solidFill>
                <a:srgbClr val="00B050"/>
              </a:solidFill>
            </a:endParaRPr>
          </a:p>
        </p:txBody>
      </p:sp>
      <p:sp>
        <p:nvSpPr>
          <p:cNvPr id="2" name="ZoneTexte 1"/>
          <p:cNvSpPr txBox="1"/>
          <p:nvPr/>
        </p:nvSpPr>
        <p:spPr>
          <a:xfrm>
            <a:off x="827584" y="1647273"/>
            <a:ext cx="2520280" cy="738664"/>
          </a:xfrm>
          <a:prstGeom prst="rect">
            <a:avLst/>
          </a:prstGeom>
          <a:noFill/>
        </p:spPr>
        <p:txBody>
          <a:bodyPr wrap="square" rtlCol="0">
            <a:spAutoFit/>
          </a:bodyPr>
          <a:lstStyle/>
          <a:p>
            <a:pPr marL="285750" indent="-285750">
              <a:buFont typeface="Wingdings" pitchFamily="2" charset="2"/>
              <a:buChar char="v"/>
            </a:pPr>
            <a:r>
              <a:rPr lang="fr-FR" dirty="0"/>
              <a:t>La loi de l'offre et de la demande est un principe central en microéconomie</a:t>
            </a:r>
          </a:p>
        </p:txBody>
      </p:sp>
      <p:sp>
        <p:nvSpPr>
          <p:cNvPr id="13" name="ZoneTexte 12"/>
          <p:cNvSpPr txBox="1"/>
          <p:nvPr/>
        </p:nvSpPr>
        <p:spPr>
          <a:xfrm>
            <a:off x="688350" y="3536183"/>
            <a:ext cx="3998834" cy="1169551"/>
          </a:xfrm>
          <a:prstGeom prst="rect">
            <a:avLst/>
          </a:prstGeom>
          <a:noFill/>
        </p:spPr>
        <p:txBody>
          <a:bodyPr wrap="square" rtlCol="0">
            <a:spAutoFit/>
          </a:bodyPr>
          <a:lstStyle/>
          <a:p>
            <a:pPr marL="285750" indent="-285750">
              <a:buFont typeface="Wingdings" pitchFamily="2" charset="2"/>
              <a:buChar char="v"/>
            </a:pPr>
            <a:r>
              <a:rPr lang="fr-FR" dirty="0"/>
              <a:t>La théorie de l'utilité examine comment les consommateurs prennent des décisions en fonction de leurs préférences personnelles et de l'utilité qu'ils retirent des biens et services.</a:t>
            </a:r>
          </a:p>
        </p:txBody>
      </p:sp>
      <p:sp>
        <p:nvSpPr>
          <p:cNvPr id="14" name="ZoneTexte 13"/>
          <p:cNvSpPr txBox="1"/>
          <p:nvPr/>
        </p:nvSpPr>
        <p:spPr>
          <a:xfrm>
            <a:off x="5161724" y="1787523"/>
            <a:ext cx="3960440" cy="1169551"/>
          </a:xfrm>
          <a:prstGeom prst="rect">
            <a:avLst/>
          </a:prstGeom>
          <a:noFill/>
        </p:spPr>
        <p:txBody>
          <a:bodyPr wrap="square" rtlCol="0">
            <a:spAutoFit/>
          </a:bodyPr>
          <a:lstStyle/>
          <a:p>
            <a:pPr marL="285750" indent="-285750">
              <a:buFont typeface="Wingdings" pitchFamily="2" charset="2"/>
              <a:buChar char="v"/>
            </a:pPr>
            <a:r>
              <a:rPr lang="fr-FR" dirty="0"/>
              <a:t>Les coûts de production sont les dépenses engagées par une entreprise pour produire des biens et services. Les coûts fixes et les coûts variables influent sur les choix de production.</a:t>
            </a:r>
          </a:p>
        </p:txBody>
      </p:sp>
      <p:sp>
        <p:nvSpPr>
          <p:cNvPr id="15" name="Google Shape;1269;p51"/>
          <p:cNvSpPr txBox="1">
            <a:spLocks/>
          </p:cNvSpPr>
          <p:nvPr/>
        </p:nvSpPr>
        <p:spPr>
          <a:xfrm>
            <a:off x="251520" y="2957074"/>
            <a:ext cx="334888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400" b="1" dirty="0">
                <a:solidFill>
                  <a:srgbClr val="00B050"/>
                </a:solidFill>
              </a:rPr>
              <a:t>Utilité et Préférences</a:t>
            </a:r>
            <a:endParaRPr lang="fr-FR" sz="2400" dirty="0">
              <a:solidFill>
                <a:srgbClr val="00B050"/>
              </a:solidFill>
            </a:endParaRPr>
          </a:p>
        </p:txBody>
      </p:sp>
      <p:sp>
        <p:nvSpPr>
          <p:cNvPr id="16" name="ZoneTexte 15"/>
          <p:cNvSpPr txBox="1"/>
          <p:nvPr/>
        </p:nvSpPr>
        <p:spPr>
          <a:xfrm>
            <a:off x="5168306" y="3520530"/>
            <a:ext cx="3960440" cy="954107"/>
          </a:xfrm>
          <a:prstGeom prst="rect">
            <a:avLst/>
          </a:prstGeom>
          <a:noFill/>
        </p:spPr>
        <p:txBody>
          <a:bodyPr wrap="square" rtlCol="0">
            <a:spAutoFit/>
          </a:bodyPr>
          <a:lstStyle/>
          <a:p>
            <a:pPr marL="285750" indent="-285750">
              <a:buFont typeface="Wingdings" pitchFamily="2" charset="2"/>
              <a:buChar char="v"/>
            </a:pPr>
            <a:r>
              <a:rPr lang="fr-FR" dirty="0"/>
              <a:t>Les entreprises cherchent généralement à maximiser leur profit en équilibrant les coûts de production et les revenus issus des ventes</a:t>
            </a:r>
          </a:p>
        </p:txBody>
      </p:sp>
      <p:sp>
        <p:nvSpPr>
          <p:cNvPr id="17" name="Google Shape;1269;p51"/>
          <p:cNvSpPr txBox="1">
            <a:spLocks/>
          </p:cNvSpPr>
          <p:nvPr/>
        </p:nvSpPr>
        <p:spPr>
          <a:xfrm>
            <a:off x="4657875" y="1203598"/>
            <a:ext cx="33843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000" b="1" dirty="0">
                <a:solidFill>
                  <a:srgbClr val="00B050"/>
                </a:solidFill>
              </a:rPr>
              <a:t>Coûts de Production</a:t>
            </a:r>
            <a:endParaRPr lang="fr-FR" sz="2000" dirty="0">
              <a:solidFill>
                <a:srgbClr val="00B050"/>
              </a:solidFill>
            </a:endParaRPr>
          </a:p>
        </p:txBody>
      </p:sp>
      <p:sp>
        <p:nvSpPr>
          <p:cNvPr id="18" name="Google Shape;1269;p51"/>
          <p:cNvSpPr txBox="1">
            <a:spLocks/>
          </p:cNvSpPr>
          <p:nvPr/>
        </p:nvSpPr>
        <p:spPr>
          <a:xfrm>
            <a:off x="4788024" y="2963483"/>
            <a:ext cx="345638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400" b="1" dirty="0">
                <a:solidFill>
                  <a:srgbClr val="00B050"/>
                </a:solidFill>
              </a:rPr>
              <a:t>Maximisation du Profit</a:t>
            </a:r>
            <a:endParaRPr lang="fr-FR" sz="2400" dirty="0">
              <a:solidFill>
                <a:srgbClr val="00B050"/>
              </a:solidFill>
            </a:endParaRPr>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7" name="Google Shape;1147;p47"/>
          <p:cNvSpPr txBox="1">
            <a:spLocks noGrp="1"/>
          </p:cNvSpPr>
          <p:nvPr>
            <p:ph type="title" idx="2"/>
          </p:nvPr>
        </p:nvSpPr>
        <p:spPr>
          <a:xfrm flipH="1">
            <a:off x="251519" y="67379"/>
            <a:ext cx="5589775" cy="3360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6000" dirty="0"/>
              <a:t>C</a:t>
            </a:r>
            <a:r>
              <a:rPr lang="en" sz="6000" dirty="0"/>
              <a:t>’est quoi la macro</a:t>
            </a:r>
            <a:r>
              <a:rPr lang="fr-FR" sz="6000" dirty="0"/>
              <a:t>é</a:t>
            </a:r>
            <a:r>
              <a:rPr lang="en-CA" sz="6000" dirty="0"/>
              <a:t>conomie</a:t>
            </a:r>
            <a:endParaRPr sz="6000" dirty="0"/>
          </a:p>
        </p:txBody>
      </p:sp>
      <p:grpSp>
        <p:nvGrpSpPr>
          <p:cNvPr id="1148" name="Google Shape;1148;p47"/>
          <p:cNvGrpSpPr/>
          <p:nvPr/>
        </p:nvGrpSpPr>
        <p:grpSpPr>
          <a:xfrm>
            <a:off x="4687466" y="833350"/>
            <a:ext cx="4512402" cy="3635795"/>
            <a:chOff x="3962400" y="1017554"/>
            <a:chExt cx="4512402" cy="3635795"/>
          </a:xfrm>
        </p:grpSpPr>
        <p:sp>
          <p:nvSpPr>
            <p:cNvPr id="1149" name="Google Shape;1149;p47"/>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50" name="Google Shape;1150;p47"/>
            <p:cNvGrpSpPr/>
            <p:nvPr/>
          </p:nvGrpSpPr>
          <p:grpSpPr>
            <a:xfrm rot="1786836">
              <a:off x="5185997" y="1255638"/>
              <a:ext cx="1798841" cy="3159626"/>
              <a:chOff x="4443350" y="409900"/>
              <a:chExt cx="1027425" cy="1804650"/>
            </a:xfrm>
          </p:grpSpPr>
          <p:sp>
            <p:nvSpPr>
              <p:cNvPr id="1151" name="Google Shape;1151;p47"/>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47"/>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47"/>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47"/>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47"/>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47"/>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47"/>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47"/>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47"/>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ZoneTexte 3"/>
          <p:cNvSpPr txBox="1"/>
          <p:nvPr/>
        </p:nvSpPr>
        <p:spPr>
          <a:xfrm>
            <a:off x="4823136" y="1428159"/>
            <a:ext cx="755335" cy="1323439"/>
          </a:xfrm>
          <a:prstGeom prst="rect">
            <a:avLst/>
          </a:prstGeom>
          <a:noFill/>
        </p:spPr>
        <p:txBody>
          <a:bodyPr wrap="none" rtlCol="0">
            <a:spAutoFit/>
          </a:bodyPr>
          <a:lstStyle/>
          <a:p>
            <a:r>
              <a:rPr lang="en-CA" sz="8000" dirty="0">
                <a:solidFill>
                  <a:srgbClr val="FF0000"/>
                </a:solidFill>
              </a:rPr>
              <a:t>?</a:t>
            </a:r>
            <a:endParaRPr lang="fr-FR" sz="8000" dirty="0">
              <a:solidFill>
                <a:srgbClr val="FF0000"/>
              </a:solidFill>
            </a:endParaRPr>
          </a:p>
        </p:txBody>
      </p:sp>
    </p:spTree>
    <p:extLst>
      <p:ext uri="{BB962C8B-B14F-4D97-AF65-F5344CB8AC3E}">
        <p14:creationId xmlns:p14="http://schemas.microsoft.com/office/powerpoint/2010/main" val="10678579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3112904" y="445025"/>
            <a:ext cx="56355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
            </a:r>
            <a:r>
              <a:rPr lang="fr-FR" dirty="0"/>
              <a:t>é</a:t>
            </a:r>
            <a:r>
              <a:rPr lang="en-CA" dirty="0"/>
              <a:t>finition de macro-</a:t>
            </a:r>
            <a:r>
              <a:rPr lang="fr-FR" dirty="0"/>
              <a:t>é</a:t>
            </a:r>
            <a:r>
              <a:rPr lang="en-CA" dirty="0"/>
              <a:t>conomique</a:t>
            </a:r>
            <a:endParaRPr dirty="0"/>
          </a:p>
        </p:txBody>
      </p:sp>
      <p:sp>
        <p:nvSpPr>
          <p:cNvPr id="1165" name="Google Shape;1165;p48"/>
          <p:cNvSpPr txBox="1">
            <a:spLocks noGrp="1"/>
          </p:cNvSpPr>
          <p:nvPr>
            <p:ph type="subTitle" idx="1"/>
          </p:nvPr>
        </p:nvSpPr>
        <p:spPr>
          <a:xfrm>
            <a:off x="4291927" y="996664"/>
            <a:ext cx="4608512" cy="4023358"/>
          </a:xfrm>
          <a:prstGeom prst="rect">
            <a:avLst/>
          </a:prstGeom>
        </p:spPr>
        <p:txBody>
          <a:bodyPr spcFirstLastPara="1" wrap="square" lIns="91425" tIns="91425" rIns="91425" bIns="91425" anchor="t" anchorCtr="0">
            <a:noAutofit/>
          </a:bodyPr>
          <a:lstStyle/>
          <a:p>
            <a:pPr marL="285750" lvl="0" indent="-285750">
              <a:buClr>
                <a:srgbClr val="1A1A1A"/>
              </a:buClr>
              <a:buSzPts val="1100"/>
              <a:buFont typeface="Wingdings" pitchFamily="2" charset="2"/>
              <a:buChar char="q"/>
            </a:pPr>
            <a:r>
              <a:rPr lang="fr-FR" dirty="0"/>
              <a:t>La macroéconomie est une branche de l'économie qui étudie les phénomènes économiques à une échelle agrégée, portant sur l'ensemble d'une économie nationale ou régionale. </a:t>
            </a:r>
          </a:p>
          <a:p>
            <a:pPr marL="0" lvl="0" indent="0">
              <a:buClr>
                <a:srgbClr val="1A1A1A"/>
              </a:buClr>
              <a:buSzPts val="1100"/>
            </a:pPr>
            <a:endParaRPr dirty="0"/>
          </a:p>
          <a:p>
            <a:pPr lvl="0" indent="-330200">
              <a:buFont typeface="Ubuntu"/>
              <a:buChar char="●"/>
            </a:pPr>
            <a:r>
              <a:rPr lang="fr-FR" dirty="0"/>
              <a:t>le produit intérieur brut (PIB)</a:t>
            </a:r>
            <a:endParaRPr dirty="0"/>
          </a:p>
          <a:p>
            <a:pPr lvl="0" indent="-330200">
              <a:buFont typeface="Ubuntu"/>
              <a:buChar char="●"/>
            </a:pPr>
            <a:r>
              <a:rPr lang="fr-FR" dirty="0"/>
              <a:t>le taux de chômage</a:t>
            </a:r>
          </a:p>
          <a:p>
            <a:pPr lvl="0" indent="-330200">
              <a:buFont typeface="Ubuntu"/>
              <a:buChar char="●"/>
            </a:pPr>
            <a:r>
              <a:rPr lang="fr-FR" dirty="0"/>
              <a:t>l'inflation</a:t>
            </a:r>
          </a:p>
          <a:p>
            <a:pPr lvl="0" indent="-330200">
              <a:buFont typeface="Ubuntu"/>
              <a:buChar char="●"/>
            </a:pPr>
            <a:r>
              <a:rPr lang="fr-FR" dirty="0"/>
              <a:t>la consommation</a:t>
            </a:r>
          </a:p>
          <a:p>
            <a:pPr lvl="0" indent="-330200">
              <a:buFont typeface="Ubuntu"/>
              <a:buChar char="●"/>
            </a:pPr>
            <a:r>
              <a:rPr lang="fr-FR" dirty="0"/>
              <a:t>l'investissement</a:t>
            </a:r>
          </a:p>
          <a:p>
            <a:pPr lvl="0" indent="-330200">
              <a:buFont typeface="Ubuntu"/>
              <a:buChar char="●"/>
            </a:pPr>
            <a:r>
              <a:rPr lang="fr-FR" dirty="0"/>
              <a:t>les exportations</a:t>
            </a:r>
          </a:p>
          <a:p>
            <a:pPr lvl="0" indent="-330200">
              <a:buFont typeface="Ubuntu"/>
              <a:buChar char="●"/>
            </a:pPr>
            <a:r>
              <a:rPr lang="fr-FR" dirty="0"/>
              <a:t>d'autres agrégats économique</a:t>
            </a:r>
            <a:endParaRPr dirty="0"/>
          </a:p>
          <a:p>
            <a:pPr marL="0" lvl="0" indent="0" algn="l" rtl="0">
              <a:spcBef>
                <a:spcPts val="0"/>
              </a:spcBef>
              <a:spcAft>
                <a:spcPts val="0"/>
              </a:spcAft>
              <a:buClr>
                <a:srgbClr val="1A1A1A"/>
              </a:buClr>
              <a:buSzPts val="1100"/>
              <a:buFont typeface="Arial"/>
              <a:buNone/>
            </a:pPr>
            <a:endParaRPr dirty="0"/>
          </a:p>
        </p:txBody>
      </p:sp>
      <p:grpSp>
        <p:nvGrpSpPr>
          <p:cNvPr id="1166" name="Google Shape;1166;p48"/>
          <p:cNvGrpSpPr/>
          <p:nvPr/>
        </p:nvGrpSpPr>
        <p:grpSpPr>
          <a:xfrm>
            <a:off x="713230" y="1423722"/>
            <a:ext cx="3578696" cy="2635487"/>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16" name="Google Shape;1216;p48"/>
          <p:cNvGrpSpPr/>
          <p:nvPr/>
        </p:nvGrpSpPr>
        <p:grpSpPr>
          <a:xfrm>
            <a:off x="474613" y="1955940"/>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051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sp>
        <p:nvSpPr>
          <p:cNvPr id="1519" name="Google Shape;1519;p57"/>
          <p:cNvSpPr txBox="1">
            <a:spLocks noGrp="1"/>
          </p:cNvSpPr>
          <p:nvPr>
            <p:ph type="subTitle" idx="1"/>
          </p:nvPr>
        </p:nvSpPr>
        <p:spPr>
          <a:xfrm flipH="1">
            <a:off x="395536" y="1845770"/>
            <a:ext cx="4248469" cy="2344058"/>
          </a:xfrm>
          <a:prstGeom prst="rect">
            <a:avLst/>
          </a:prstGeom>
        </p:spPr>
        <p:txBody>
          <a:bodyPr spcFirstLastPara="1" wrap="square" lIns="91425" tIns="91425" rIns="91425" bIns="91425" anchor="ctr" anchorCtr="0">
            <a:noAutofit/>
          </a:bodyPr>
          <a:lstStyle/>
          <a:p>
            <a:pPr marL="285750" lvl="0" indent="-285750">
              <a:buFont typeface="Wingdings" pitchFamily="2" charset="2"/>
              <a:buChar char="§"/>
            </a:pPr>
            <a:r>
              <a:rPr lang="fr-FR" dirty="0"/>
              <a:t>Les objectifs de la macroéconomie sont centrés sur l'analyse, la compréhension et la gestion de l'économie à un niveau agrégé, englobant l'ensemble d'une économie nationale ou régionale. Les principaux objectifs de la macroéconomie comprennent</a:t>
            </a:r>
            <a:endParaRPr dirty="0"/>
          </a:p>
        </p:txBody>
      </p:sp>
      <p:sp>
        <p:nvSpPr>
          <p:cNvPr id="1520" name="Google Shape;1520;p57"/>
          <p:cNvSpPr txBox="1">
            <a:spLocks noGrp="1"/>
          </p:cNvSpPr>
          <p:nvPr>
            <p:ph type="title" idx="2"/>
          </p:nvPr>
        </p:nvSpPr>
        <p:spPr>
          <a:xfrm flipH="1">
            <a:off x="971598" y="449995"/>
            <a:ext cx="8172401" cy="1120800"/>
          </a:xfrm>
          <a:prstGeom prst="rect">
            <a:avLst/>
          </a:prstGeom>
        </p:spPr>
        <p:txBody>
          <a:bodyPr spcFirstLastPara="1" wrap="square" lIns="91425" tIns="91425" rIns="91425" bIns="91425" anchor="ctr" anchorCtr="0">
            <a:noAutofit/>
          </a:bodyPr>
          <a:lstStyle/>
          <a:p>
            <a:pPr lvl="0"/>
            <a:r>
              <a:rPr lang="fr-FR" sz="3600" dirty="0">
                <a:solidFill>
                  <a:schemeClr val="tx2"/>
                </a:solidFill>
              </a:rPr>
              <a:t>O</a:t>
            </a:r>
            <a:r>
              <a:rPr lang="en" sz="3600" dirty="0">
                <a:solidFill>
                  <a:schemeClr val="tx2"/>
                </a:solidFill>
              </a:rPr>
              <a:t>bjectif de la macro-</a:t>
            </a:r>
            <a:r>
              <a:rPr lang="fr-FR" sz="3600" dirty="0">
                <a:solidFill>
                  <a:schemeClr val="tx2"/>
                </a:solidFill>
              </a:rPr>
              <a:t>écono</a:t>
            </a:r>
            <a:r>
              <a:rPr lang="en-CA" sz="3600" dirty="0">
                <a:solidFill>
                  <a:schemeClr val="tx2"/>
                </a:solidFill>
              </a:rPr>
              <a:t>mique</a:t>
            </a:r>
            <a:endParaRPr sz="3600" dirty="0">
              <a:solidFill>
                <a:schemeClr val="tx2"/>
              </a:solidFill>
            </a:endParaRPr>
          </a:p>
        </p:txBody>
      </p:sp>
      <p:grpSp>
        <p:nvGrpSpPr>
          <p:cNvPr id="1521" name="Google Shape;1521;p57"/>
          <p:cNvGrpSpPr/>
          <p:nvPr/>
        </p:nvGrpSpPr>
        <p:grpSpPr>
          <a:xfrm>
            <a:off x="4794546" y="1581002"/>
            <a:ext cx="3932457" cy="2406883"/>
            <a:chOff x="1787525" y="1422050"/>
            <a:chExt cx="4638425" cy="2838975"/>
          </a:xfrm>
        </p:grpSpPr>
        <p:sp>
          <p:nvSpPr>
            <p:cNvPr id="1522" name="Google Shape;1522;p57"/>
            <p:cNvSpPr/>
            <p:nvPr/>
          </p:nvSpPr>
          <p:spPr>
            <a:xfrm>
              <a:off x="4096850" y="3055050"/>
              <a:ext cx="2329100" cy="1205975"/>
            </a:xfrm>
            <a:custGeom>
              <a:avLst/>
              <a:gdLst/>
              <a:ahLst/>
              <a:cxnLst/>
              <a:rect l="l" t="t" r="r" b="b"/>
              <a:pathLst>
                <a:path w="93164" h="48239" extrusionOk="0">
                  <a:moveTo>
                    <a:pt x="0" y="0"/>
                  </a:moveTo>
                  <a:lnTo>
                    <a:pt x="0" y="48238"/>
                  </a:lnTo>
                  <a:lnTo>
                    <a:pt x="93163" y="48238"/>
                  </a:lnTo>
                  <a:lnTo>
                    <a:pt x="93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57"/>
            <p:cNvSpPr/>
            <p:nvPr/>
          </p:nvSpPr>
          <p:spPr>
            <a:xfrm>
              <a:off x="4259475" y="3217675"/>
              <a:ext cx="2003850" cy="880725"/>
            </a:xfrm>
            <a:custGeom>
              <a:avLst/>
              <a:gdLst/>
              <a:ahLst/>
              <a:cxnLst/>
              <a:rect l="l" t="t" r="r" b="b"/>
              <a:pathLst>
                <a:path w="80154" h="35229" extrusionOk="0">
                  <a:moveTo>
                    <a:pt x="6505" y="0"/>
                  </a:moveTo>
                  <a:cubicBezTo>
                    <a:pt x="6505" y="3587"/>
                    <a:pt x="3587" y="6505"/>
                    <a:pt x="0" y="6505"/>
                  </a:cubicBezTo>
                  <a:lnTo>
                    <a:pt x="0" y="28724"/>
                  </a:lnTo>
                  <a:cubicBezTo>
                    <a:pt x="3587" y="28724"/>
                    <a:pt x="6505" y="31642"/>
                    <a:pt x="6505" y="35228"/>
                  </a:cubicBezTo>
                  <a:lnTo>
                    <a:pt x="73649" y="35228"/>
                  </a:lnTo>
                  <a:cubicBezTo>
                    <a:pt x="73649" y="31642"/>
                    <a:pt x="76567" y="28724"/>
                    <a:pt x="80154" y="28724"/>
                  </a:cubicBezTo>
                  <a:lnTo>
                    <a:pt x="80154" y="6505"/>
                  </a:lnTo>
                  <a:cubicBezTo>
                    <a:pt x="76567" y="6505"/>
                    <a:pt x="73649" y="3587"/>
                    <a:pt x="7364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57"/>
            <p:cNvSpPr/>
            <p:nvPr/>
          </p:nvSpPr>
          <p:spPr>
            <a:xfrm>
              <a:off x="4814175" y="3211575"/>
              <a:ext cx="894425" cy="893675"/>
            </a:xfrm>
            <a:custGeom>
              <a:avLst/>
              <a:gdLst/>
              <a:ahLst/>
              <a:cxnLst/>
              <a:rect l="l" t="t" r="r" b="b"/>
              <a:pathLst>
                <a:path w="35777" h="35747" extrusionOk="0">
                  <a:moveTo>
                    <a:pt x="17874" y="1"/>
                  </a:moveTo>
                  <a:cubicBezTo>
                    <a:pt x="8025" y="1"/>
                    <a:pt x="1" y="7995"/>
                    <a:pt x="1" y="17873"/>
                  </a:cubicBezTo>
                  <a:cubicBezTo>
                    <a:pt x="1" y="27752"/>
                    <a:pt x="8025" y="35746"/>
                    <a:pt x="17874" y="35746"/>
                  </a:cubicBezTo>
                  <a:cubicBezTo>
                    <a:pt x="27752" y="35746"/>
                    <a:pt x="35777" y="27752"/>
                    <a:pt x="35777" y="17873"/>
                  </a:cubicBezTo>
                  <a:cubicBezTo>
                    <a:pt x="35777" y="7995"/>
                    <a:pt x="27752" y="1"/>
                    <a:pt x="178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57"/>
            <p:cNvSpPr/>
            <p:nvPr/>
          </p:nvSpPr>
          <p:spPr>
            <a:xfrm>
              <a:off x="4873450" y="3270100"/>
              <a:ext cx="775875" cy="775875"/>
            </a:xfrm>
            <a:custGeom>
              <a:avLst/>
              <a:gdLst/>
              <a:ahLst/>
              <a:cxnLst/>
              <a:rect l="l" t="t" r="r" b="b"/>
              <a:pathLst>
                <a:path w="31035" h="31035" extrusionOk="0">
                  <a:moveTo>
                    <a:pt x="15503" y="0"/>
                  </a:moveTo>
                  <a:cubicBezTo>
                    <a:pt x="6961" y="0"/>
                    <a:pt x="1" y="6961"/>
                    <a:pt x="1" y="15532"/>
                  </a:cubicBezTo>
                  <a:cubicBezTo>
                    <a:pt x="1" y="24074"/>
                    <a:pt x="6961" y="31034"/>
                    <a:pt x="15503" y="31034"/>
                  </a:cubicBezTo>
                  <a:cubicBezTo>
                    <a:pt x="24074" y="31034"/>
                    <a:pt x="31035" y="24074"/>
                    <a:pt x="31035" y="15532"/>
                  </a:cubicBezTo>
                  <a:cubicBezTo>
                    <a:pt x="31035" y="6961"/>
                    <a:pt x="24074" y="0"/>
                    <a:pt x="15503"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57"/>
            <p:cNvSpPr/>
            <p:nvPr/>
          </p:nvSpPr>
          <p:spPr>
            <a:xfrm>
              <a:off x="5084700" y="3375725"/>
              <a:ext cx="352625" cy="564625"/>
            </a:xfrm>
            <a:custGeom>
              <a:avLst/>
              <a:gdLst/>
              <a:ahLst/>
              <a:cxnLst/>
              <a:rect l="l" t="t" r="r" b="b"/>
              <a:pathLst>
                <a:path w="14105" h="22585" extrusionOk="0">
                  <a:moveTo>
                    <a:pt x="6202" y="5502"/>
                  </a:moveTo>
                  <a:lnTo>
                    <a:pt x="6202" y="9089"/>
                  </a:lnTo>
                  <a:cubicBezTo>
                    <a:pt x="5290" y="8663"/>
                    <a:pt x="4651" y="8116"/>
                    <a:pt x="4651" y="7234"/>
                  </a:cubicBezTo>
                  <a:cubicBezTo>
                    <a:pt x="4651" y="6231"/>
                    <a:pt x="5259" y="5654"/>
                    <a:pt x="6202" y="5502"/>
                  </a:cubicBezTo>
                  <a:close/>
                  <a:moveTo>
                    <a:pt x="7843" y="13435"/>
                  </a:moveTo>
                  <a:cubicBezTo>
                    <a:pt x="8846" y="13830"/>
                    <a:pt x="9515" y="14347"/>
                    <a:pt x="9515" y="15259"/>
                  </a:cubicBezTo>
                  <a:cubicBezTo>
                    <a:pt x="9515" y="16232"/>
                    <a:pt x="8876" y="16900"/>
                    <a:pt x="7843" y="17083"/>
                  </a:cubicBezTo>
                  <a:lnTo>
                    <a:pt x="7843" y="13435"/>
                  </a:lnTo>
                  <a:close/>
                  <a:moveTo>
                    <a:pt x="6202" y="0"/>
                  </a:moveTo>
                  <a:lnTo>
                    <a:pt x="6202" y="2098"/>
                  </a:lnTo>
                  <a:cubicBezTo>
                    <a:pt x="2706" y="2310"/>
                    <a:pt x="1" y="4225"/>
                    <a:pt x="1" y="7447"/>
                  </a:cubicBezTo>
                  <a:cubicBezTo>
                    <a:pt x="1" y="11459"/>
                    <a:pt x="3466" y="12250"/>
                    <a:pt x="6202" y="12949"/>
                  </a:cubicBezTo>
                  <a:lnTo>
                    <a:pt x="6202" y="17022"/>
                  </a:lnTo>
                  <a:cubicBezTo>
                    <a:pt x="5320" y="16748"/>
                    <a:pt x="4803" y="16080"/>
                    <a:pt x="4712" y="15046"/>
                  </a:cubicBezTo>
                  <a:lnTo>
                    <a:pt x="31" y="15046"/>
                  </a:lnTo>
                  <a:cubicBezTo>
                    <a:pt x="183" y="18359"/>
                    <a:pt x="2706" y="20183"/>
                    <a:pt x="6202" y="20487"/>
                  </a:cubicBezTo>
                  <a:lnTo>
                    <a:pt x="6202" y="22584"/>
                  </a:lnTo>
                  <a:lnTo>
                    <a:pt x="7843" y="22584"/>
                  </a:lnTo>
                  <a:lnTo>
                    <a:pt x="7843" y="20517"/>
                  </a:lnTo>
                  <a:cubicBezTo>
                    <a:pt x="11916" y="20335"/>
                    <a:pt x="14104" y="17903"/>
                    <a:pt x="14104" y="15107"/>
                  </a:cubicBezTo>
                  <a:cubicBezTo>
                    <a:pt x="14104" y="11125"/>
                    <a:pt x="10609" y="10396"/>
                    <a:pt x="7843" y="9605"/>
                  </a:cubicBezTo>
                  <a:lnTo>
                    <a:pt x="7843" y="5623"/>
                  </a:lnTo>
                  <a:cubicBezTo>
                    <a:pt x="8572" y="5897"/>
                    <a:pt x="9059" y="6475"/>
                    <a:pt x="9150" y="7447"/>
                  </a:cubicBezTo>
                  <a:lnTo>
                    <a:pt x="13861" y="7447"/>
                  </a:lnTo>
                  <a:cubicBezTo>
                    <a:pt x="13618" y="4164"/>
                    <a:pt x="11369" y="2371"/>
                    <a:pt x="7843" y="2098"/>
                  </a:cubicBezTo>
                  <a:lnTo>
                    <a:pt x="7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57"/>
            <p:cNvSpPr/>
            <p:nvPr/>
          </p:nvSpPr>
          <p:spPr>
            <a:xfrm>
              <a:off x="2094525" y="1734350"/>
              <a:ext cx="2526675" cy="2526675"/>
            </a:xfrm>
            <a:custGeom>
              <a:avLst/>
              <a:gdLst/>
              <a:ahLst/>
              <a:cxnLst/>
              <a:rect l="l" t="t" r="r" b="b"/>
              <a:pathLst>
                <a:path w="101067" h="101067" extrusionOk="0">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57"/>
            <p:cNvSpPr/>
            <p:nvPr/>
          </p:nvSpPr>
          <p:spPr>
            <a:xfrm>
              <a:off x="2094525" y="1734350"/>
              <a:ext cx="2526675" cy="2526675"/>
            </a:xfrm>
            <a:custGeom>
              <a:avLst/>
              <a:gdLst/>
              <a:ahLst/>
              <a:cxnLst/>
              <a:rect l="l" t="t" r="r" b="b"/>
              <a:pathLst>
                <a:path w="101067" h="101067" extrusionOk="0">
                  <a:moveTo>
                    <a:pt x="38421" y="6202"/>
                  </a:moveTo>
                  <a:lnTo>
                    <a:pt x="38421" y="6202"/>
                  </a:lnTo>
                  <a:cubicBezTo>
                    <a:pt x="33223" y="10275"/>
                    <a:pt x="28877" y="15746"/>
                    <a:pt x="25594" y="22190"/>
                  </a:cubicBezTo>
                  <a:cubicBezTo>
                    <a:pt x="23101" y="20852"/>
                    <a:pt x="20731" y="19302"/>
                    <a:pt x="18572" y="17569"/>
                  </a:cubicBezTo>
                  <a:cubicBezTo>
                    <a:pt x="24044" y="12250"/>
                    <a:pt x="30852" y="8299"/>
                    <a:pt x="38421" y="6202"/>
                  </a:cubicBezTo>
                  <a:close/>
                  <a:moveTo>
                    <a:pt x="62677" y="6202"/>
                  </a:moveTo>
                  <a:lnTo>
                    <a:pt x="62677" y="6202"/>
                  </a:lnTo>
                  <a:cubicBezTo>
                    <a:pt x="70245" y="8299"/>
                    <a:pt x="77054" y="12250"/>
                    <a:pt x="82525" y="17569"/>
                  </a:cubicBezTo>
                  <a:cubicBezTo>
                    <a:pt x="80367" y="19332"/>
                    <a:pt x="78026" y="20913"/>
                    <a:pt x="75534" y="22250"/>
                  </a:cubicBezTo>
                  <a:cubicBezTo>
                    <a:pt x="72251" y="15776"/>
                    <a:pt x="67874" y="10275"/>
                    <a:pt x="62677" y="6202"/>
                  </a:cubicBezTo>
                  <a:close/>
                  <a:moveTo>
                    <a:pt x="48269" y="5594"/>
                  </a:moveTo>
                  <a:lnTo>
                    <a:pt x="48269" y="28330"/>
                  </a:lnTo>
                  <a:cubicBezTo>
                    <a:pt x="41764" y="28026"/>
                    <a:pt x="35472" y="26597"/>
                    <a:pt x="29758" y="24196"/>
                  </a:cubicBezTo>
                  <a:cubicBezTo>
                    <a:pt x="30336" y="23041"/>
                    <a:pt x="30944" y="21916"/>
                    <a:pt x="31612" y="20822"/>
                  </a:cubicBezTo>
                  <a:cubicBezTo>
                    <a:pt x="35959" y="13770"/>
                    <a:pt x="41795" y="8451"/>
                    <a:pt x="48269" y="5594"/>
                  </a:cubicBezTo>
                  <a:close/>
                  <a:moveTo>
                    <a:pt x="52828" y="5594"/>
                  </a:moveTo>
                  <a:cubicBezTo>
                    <a:pt x="59303" y="8451"/>
                    <a:pt x="65139" y="13770"/>
                    <a:pt x="69485" y="20822"/>
                  </a:cubicBezTo>
                  <a:cubicBezTo>
                    <a:pt x="70154" y="21916"/>
                    <a:pt x="70792" y="23071"/>
                    <a:pt x="71370" y="24257"/>
                  </a:cubicBezTo>
                  <a:cubicBezTo>
                    <a:pt x="65655" y="26658"/>
                    <a:pt x="59364" y="28086"/>
                    <a:pt x="52828" y="28330"/>
                  </a:cubicBezTo>
                  <a:lnTo>
                    <a:pt x="52828" y="5594"/>
                  </a:lnTo>
                  <a:close/>
                  <a:moveTo>
                    <a:pt x="15442" y="20913"/>
                  </a:moveTo>
                  <a:cubicBezTo>
                    <a:pt x="18025" y="23010"/>
                    <a:pt x="20791" y="24834"/>
                    <a:pt x="23679" y="26384"/>
                  </a:cubicBezTo>
                  <a:cubicBezTo>
                    <a:pt x="20974" y="33010"/>
                    <a:pt x="19363" y="40427"/>
                    <a:pt x="19120" y="48269"/>
                  </a:cubicBezTo>
                  <a:lnTo>
                    <a:pt x="4651" y="48269"/>
                  </a:lnTo>
                  <a:cubicBezTo>
                    <a:pt x="5168" y="37874"/>
                    <a:pt x="9119" y="28390"/>
                    <a:pt x="15442" y="20913"/>
                  </a:cubicBezTo>
                  <a:close/>
                  <a:moveTo>
                    <a:pt x="27843" y="28390"/>
                  </a:moveTo>
                  <a:cubicBezTo>
                    <a:pt x="34287" y="31126"/>
                    <a:pt x="41248" y="32646"/>
                    <a:pt x="48269" y="32919"/>
                  </a:cubicBezTo>
                  <a:lnTo>
                    <a:pt x="48269" y="48269"/>
                  </a:lnTo>
                  <a:lnTo>
                    <a:pt x="23679" y="48269"/>
                  </a:lnTo>
                  <a:cubicBezTo>
                    <a:pt x="23953" y="41308"/>
                    <a:pt x="25381" y="34500"/>
                    <a:pt x="27843" y="28390"/>
                  </a:cubicBezTo>
                  <a:close/>
                  <a:moveTo>
                    <a:pt x="73254" y="28421"/>
                  </a:moveTo>
                  <a:cubicBezTo>
                    <a:pt x="75716" y="34530"/>
                    <a:pt x="77145" y="41308"/>
                    <a:pt x="77388" y="48269"/>
                  </a:cubicBezTo>
                  <a:lnTo>
                    <a:pt x="52828" y="48269"/>
                  </a:lnTo>
                  <a:lnTo>
                    <a:pt x="52828" y="32919"/>
                  </a:lnTo>
                  <a:cubicBezTo>
                    <a:pt x="59880" y="32646"/>
                    <a:pt x="66841" y="31156"/>
                    <a:pt x="73254" y="28421"/>
                  </a:cubicBezTo>
                  <a:close/>
                  <a:moveTo>
                    <a:pt x="85656" y="20913"/>
                  </a:moveTo>
                  <a:cubicBezTo>
                    <a:pt x="91978" y="28390"/>
                    <a:pt x="95930" y="37874"/>
                    <a:pt x="96446" y="48269"/>
                  </a:cubicBezTo>
                  <a:lnTo>
                    <a:pt x="81978" y="48269"/>
                  </a:lnTo>
                  <a:cubicBezTo>
                    <a:pt x="81704" y="40457"/>
                    <a:pt x="80124" y="33041"/>
                    <a:pt x="77419" y="26445"/>
                  </a:cubicBezTo>
                  <a:cubicBezTo>
                    <a:pt x="80337" y="24864"/>
                    <a:pt x="83103" y="23041"/>
                    <a:pt x="85656" y="20913"/>
                  </a:cubicBezTo>
                  <a:close/>
                  <a:moveTo>
                    <a:pt x="48269" y="52828"/>
                  </a:moveTo>
                  <a:lnTo>
                    <a:pt x="48269" y="68178"/>
                  </a:lnTo>
                  <a:cubicBezTo>
                    <a:pt x="41217" y="68421"/>
                    <a:pt x="34257" y="69941"/>
                    <a:pt x="27843" y="72677"/>
                  </a:cubicBezTo>
                  <a:cubicBezTo>
                    <a:pt x="25381" y="66567"/>
                    <a:pt x="23953" y="59759"/>
                    <a:pt x="23679" y="52828"/>
                  </a:cubicBezTo>
                  <a:close/>
                  <a:moveTo>
                    <a:pt x="77388" y="52828"/>
                  </a:moveTo>
                  <a:cubicBezTo>
                    <a:pt x="77145" y="59789"/>
                    <a:pt x="75716" y="66598"/>
                    <a:pt x="73254" y="72707"/>
                  </a:cubicBezTo>
                  <a:cubicBezTo>
                    <a:pt x="66810" y="69971"/>
                    <a:pt x="59850" y="68452"/>
                    <a:pt x="52828" y="68178"/>
                  </a:cubicBezTo>
                  <a:lnTo>
                    <a:pt x="52828" y="52828"/>
                  </a:lnTo>
                  <a:close/>
                  <a:moveTo>
                    <a:pt x="19120" y="52828"/>
                  </a:moveTo>
                  <a:cubicBezTo>
                    <a:pt x="19363" y="60640"/>
                    <a:pt x="20974" y="68057"/>
                    <a:pt x="23679" y="74652"/>
                  </a:cubicBezTo>
                  <a:cubicBezTo>
                    <a:pt x="20761" y="76203"/>
                    <a:pt x="17995" y="78057"/>
                    <a:pt x="15442" y="80154"/>
                  </a:cubicBezTo>
                  <a:cubicBezTo>
                    <a:pt x="9119" y="72707"/>
                    <a:pt x="5168" y="63224"/>
                    <a:pt x="4651" y="52828"/>
                  </a:cubicBezTo>
                  <a:close/>
                  <a:moveTo>
                    <a:pt x="96446" y="52828"/>
                  </a:moveTo>
                  <a:cubicBezTo>
                    <a:pt x="95930" y="63224"/>
                    <a:pt x="91948" y="72707"/>
                    <a:pt x="85656" y="80184"/>
                  </a:cubicBezTo>
                  <a:cubicBezTo>
                    <a:pt x="83072" y="78087"/>
                    <a:pt x="80306" y="76263"/>
                    <a:pt x="77419" y="74713"/>
                  </a:cubicBezTo>
                  <a:cubicBezTo>
                    <a:pt x="80093" y="68087"/>
                    <a:pt x="81704" y="60640"/>
                    <a:pt x="81978" y="52828"/>
                  </a:cubicBezTo>
                  <a:close/>
                  <a:moveTo>
                    <a:pt x="25563" y="78847"/>
                  </a:moveTo>
                  <a:cubicBezTo>
                    <a:pt x="28846" y="85321"/>
                    <a:pt x="33223" y="90823"/>
                    <a:pt x="38421" y="94896"/>
                  </a:cubicBezTo>
                  <a:cubicBezTo>
                    <a:pt x="30852" y="92799"/>
                    <a:pt x="24044" y="88847"/>
                    <a:pt x="18542" y="83528"/>
                  </a:cubicBezTo>
                  <a:cubicBezTo>
                    <a:pt x="20731" y="81765"/>
                    <a:pt x="23071" y="80184"/>
                    <a:pt x="25563" y="78847"/>
                  </a:cubicBezTo>
                  <a:close/>
                  <a:moveTo>
                    <a:pt x="75504" y="78877"/>
                  </a:moveTo>
                  <a:cubicBezTo>
                    <a:pt x="77996" y="80245"/>
                    <a:pt x="80367" y="81795"/>
                    <a:pt x="82525" y="83528"/>
                  </a:cubicBezTo>
                  <a:cubicBezTo>
                    <a:pt x="77054" y="88847"/>
                    <a:pt x="70245" y="92799"/>
                    <a:pt x="62677" y="94896"/>
                  </a:cubicBezTo>
                  <a:cubicBezTo>
                    <a:pt x="67874" y="90823"/>
                    <a:pt x="72221" y="85352"/>
                    <a:pt x="75504" y="78877"/>
                  </a:cubicBezTo>
                  <a:close/>
                  <a:moveTo>
                    <a:pt x="48269" y="72768"/>
                  </a:moveTo>
                  <a:lnTo>
                    <a:pt x="48269" y="95504"/>
                  </a:lnTo>
                  <a:cubicBezTo>
                    <a:pt x="41795" y="92647"/>
                    <a:pt x="35959" y="87327"/>
                    <a:pt x="31612" y="80276"/>
                  </a:cubicBezTo>
                  <a:cubicBezTo>
                    <a:pt x="30944" y="79151"/>
                    <a:pt x="30305" y="78026"/>
                    <a:pt x="29728" y="76841"/>
                  </a:cubicBezTo>
                  <a:cubicBezTo>
                    <a:pt x="35442" y="74440"/>
                    <a:pt x="41734" y="73011"/>
                    <a:pt x="48269" y="72768"/>
                  </a:cubicBezTo>
                  <a:close/>
                  <a:moveTo>
                    <a:pt x="52828" y="72768"/>
                  </a:moveTo>
                  <a:cubicBezTo>
                    <a:pt x="59333" y="73072"/>
                    <a:pt x="65625" y="74500"/>
                    <a:pt x="71339" y="76902"/>
                  </a:cubicBezTo>
                  <a:cubicBezTo>
                    <a:pt x="70762" y="78057"/>
                    <a:pt x="70154" y="79181"/>
                    <a:pt x="69485" y="80276"/>
                  </a:cubicBezTo>
                  <a:cubicBezTo>
                    <a:pt x="65139" y="87327"/>
                    <a:pt x="59303" y="92647"/>
                    <a:pt x="52828" y="95504"/>
                  </a:cubicBezTo>
                  <a:lnTo>
                    <a:pt x="52828" y="72768"/>
                  </a:lnTo>
                  <a:close/>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57"/>
            <p:cNvSpPr/>
            <p:nvPr/>
          </p:nvSpPr>
          <p:spPr>
            <a:xfrm>
              <a:off x="2457750" y="1870375"/>
              <a:ext cx="2886875" cy="2200675"/>
            </a:xfrm>
            <a:custGeom>
              <a:avLst/>
              <a:gdLst/>
              <a:ahLst/>
              <a:cxnLst/>
              <a:rect l="l" t="t" r="r" b="b"/>
              <a:pathLst>
                <a:path w="115475" h="88027" extrusionOk="0">
                  <a:moveTo>
                    <a:pt x="108240" y="1"/>
                  </a:moveTo>
                  <a:lnTo>
                    <a:pt x="78270" y="51612"/>
                  </a:lnTo>
                  <a:lnTo>
                    <a:pt x="66385" y="31703"/>
                  </a:lnTo>
                  <a:lnTo>
                    <a:pt x="43649" y="71400"/>
                  </a:lnTo>
                  <a:lnTo>
                    <a:pt x="24044" y="38177"/>
                  </a:lnTo>
                  <a:lnTo>
                    <a:pt x="1" y="77540"/>
                  </a:lnTo>
                  <a:lnTo>
                    <a:pt x="7144" y="81886"/>
                  </a:lnTo>
                  <a:lnTo>
                    <a:pt x="23922" y="54409"/>
                  </a:lnTo>
                  <a:lnTo>
                    <a:pt x="43740" y="88026"/>
                  </a:lnTo>
                  <a:lnTo>
                    <a:pt x="66537" y="48269"/>
                  </a:lnTo>
                  <a:lnTo>
                    <a:pt x="78331" y="68087"/>
                  </a:lnTo>
                  <a:lnTo>
                    <a:pt x="115474" y="4226"/>
                  </a:lnTo>
                  <a:lnTo>
                    <a:pt x="108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57"/>
            <p:cNvSpPr/>
            <p:nvPr/>
          </p:nvSpPr>
          <p:spPr>
            <a:xfrm>
              <a:off x="4707050" y="1422050"/>
              <a:ext cx="816150" cy="1005350"/>
            </a:xfrm>
            <a:custGeom>
              <a:avLst/>
              <a:gdLst/>
              <a:ahLst/>
              <a:cxnLst/>
              <a:rect l="l" t="t" r="r" b="b"/>
              <a:pathLst>
                <a:path w="32646" h="40214" extrusionOk="0">
                  <a:moveTo>
                    <a:pt x="32645" y="0"/>
                  </a:moveTo>
                  <a:lnTo>
                    <a:pt x="0" y="24438"/>
                  </a:lnTo>
                  <a:lnTo>
                    <a:pt x="20517" y="23526"/>
                  </a:lnTo>
                  <a:lnTo>
                    <a:pt x="32372" y="40214"/>
                  </a:lnTo>
                  <a:lnTo>
                    <a:pt x="32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57"/>
            <p:cNvSpPr/>
            <p:nvPr/>
          </p:nvSpPr>
          <p:spPr>
            <a:xfrm>
              <a:off x="1787525" y="3340775"/>
              <a:ext cx="1190775" cy="920250"/>
            </a:xfrm>
            <a:custGeom>
              <a:avLst/>
              <a:gdLst/>
              <a:ahLst/>
              <a:cxnLst/>
              <a:rect l="l" t="t" r="r" b="b"/>
              <a:pathLst>
                <a:path w="47631" h="36810" extrusionOk="0">
                  <a:moveTo>
                    <a:pt x="5594" y="0"/>
                  </a:moveTo>
                  <a:cubicBezTo>
                    <a:pt x="2493" y="0"/>
                    <a:pt x="1" y="2493"/>
                    <a:pt x="1" y="5562"/>
                  </a:cubicBezTo>
                  <a:lnTo>
                    <a:pt x="1" y="31247"/>
                  </a:lnTo>
                  <a:cubicBezTo>
                    <a:pt x="1" y="34317"/>
                    <a:pt x="2493" y="36809"/>
                    <a:pt x="5594" y="36809"/>
                  </a:cubicBezTo>
                  <a:lnTo>
                    <a:pt x="42038" y="36809"/>
                  </a:lnTo>
                  <a:cubicBezTo>
                    <a:pt x="45138" y="36809"/>
                    <a:pt x="47631" y="34317"/>
                    <a:pt x="47631" y="31247"/>
                  </a:cubicBezTo>
                  <a:lnTo>
                    <a:pt x="47631" y="5562"/>
                  </a:lnTo>
                  <a:cubicBezTo>
                    <a:pt x="47631" y="2493"/>
                    <a:pt x="45138" y="0"/>
                    <a:pt x="4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57"/>
            <p:cNvSpPr/>
            <p:nvPr/>
          </p:nvSpPr>
          <p:spPr>
            <a:xfrm>
              <a:off x="1925075" y="2687250"/>
              <a:ext cx="915700" cy="653550"/>
            </a:xfrm>
            <a:custGeom>
              <a:avLst/>
              <a:gdLst/>
              <a:ahLst/>
              <a:cxnLst/>
              <a:rect l="l" t="t" r="r" b="b"/>
              <a:pathLst>
                <a:path w="36628" h="26142" extrusionOk="0">
                  <a:moveTo>
                    <a:pt x="18329" y="1"/>
                  </a:moveTo>
                  <a:cubicBezTo>
                    <a:pt x="8207" y="1"/>
                    <a:pt x="0" y="8177"/>
                    <a:pt x="0" y="18299"/>
                  </a:cubicBezTo>
                  <a:lnTo>
                    <a:pt x="0" y="26141"/>
                  </a:lnTo>
                  <a:lnTo>
                    <a:pt x="5137" y="26141"/>
                  </a:lnTo>
                  <a:lnTo>
                    <a:pt x="5137" y="18299"/>
                  </a:lnTo>
                  <a:cubicBezTo>
                    <a:pt x="5137" y="11034"/>
                    <a:pt x="11034" y="5107"/>
                    <a:pt x="18329" y="5107"/>
                  </a:cubicBezTo>
                  <a:cubicBezTo>
                    <a:pt x="25594" y="5107"/>
                    <a:pt x="31521" y="11034"/>
                    <a:pt x="31521" y="18299"/>
                  </a:cubicBezTo>
                  <a:lnTo>
                    <a:pt x="36627" y="18299"/>
                  </a:lnTo>
                  <a:cubicBezTo>
                    <a:pt x="36627" y="8177"/>
                    <a:pt x="28420" y="1"/>
                    <a:pt x="18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57"/>
            <p:cNvSpPr/>
            <p:nvPr/>
          </p:nvSpPr>
          <p:spPr>
            <a:xfrm>
              <a:off x="2246500" y="3558100"/>
              <a:ext cx="272825" cy="461275"/>
            </a:xfrm>
            <a:custGeom>
              <a:avLst/>
              <a:gdLst/>
              <a:ahLst/>
              <a:cxnLst/>
              <a:rect l="l" t="t" r="r" b="b"/>
              <a:pathLst>
                <a:path w="10913" h="18451" extrusionOk="0">
                  <a:moveTo>
                    <a:pt x="5472" y="0"/>
                  </a:moveTo>
                  <a:cubicBezTo>
                    <a:pt x="2433" y="0"/>
                    <a:pt x="1" y="2432"/>
                    <a:pt x="1" y="5471"/>
                  </a:cubicBezTo>
                  <a:cubicBezTo>
                    <a:pt x="1" y="7508"/>
                    <a:pt x="1095" y="9271"/>
                    <a:pt x="2736" y="10213"/>
                  </a:cubicBezTo>
                  <a:lnTo>
                    <a:pt x="1855" y="18450"/>
                  </a:lnTo>
                  <a:lnTo>
                    <a:pt x="9059" y="18450"/>
                  </a:lnTo>
                  <a:lnTo>
                    <a:pt x="8177" y="10213"/>
                  </a:lnTo>
                  <a:cubicBezTo>
                    <a:pt x="9819" y="9271"/>
                    <a:pt x="10913" y="7508"/>
                    <a:pt x="10913" y="5471"/>
                  </a:cubicBezTo>
                  <a:cubicBezTo>
                    <a:pt x="10913" y="2432"/>
                    <a:pt x="8481" y="0"/>
                    <a:pt x="5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57"/>
            <p:cNvSpPr/>
            <p:nvPr/>
          </p:nvSpPr>
          <p:spPr>
            <a:xfrm>
              <a:off x="4382575" y="4098375"/>
              <a:ext cx="699875" cy="162650"/>
            </a:xfrm>
            <a:custGeom>
              <a:avLst/>
              <a:gdLst/>
              <a:ahLst/>
              <a:cxnLst/>
              <a:rect l="l" t="t" r="r" b="b"/>
              <a:pathLst>
                <a:path w="27995" h="6506" extrusionOk="0">
                  <a:moveTo>
                    <a:pt x="0" y="0"/>
                  </a:moveTo>
                  <a:lnTo>
                    <a:pt x="0"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57"/>
            <p:cNvSpPr/>
            <p:nvPr/>
          </p:nvSpPr>
          <p:spPr>
            <a:xfrm>
              <a:off x="4382575" y="4121925"/>
              <a:ext cx="699875" cy="116300"/>
            </a:xfrm>
            <a:custGeom>
              <a:avLst/>
              <a:gdLst/>
              <a:ahLst/>
              <a:cxnLst/>
              <a:rect l="l" t="t" r="r" b="b"/>
              <a:pathLst>
                <a:path w="27995" h="4652" extrusionOk="0">
                  <a:moveTo>
                    <a:pt x="0" y="1"/>
                  </a:moveTo>
                  <a:lnTo>
                    <a:pt x="0"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57"/>
            <p:cNvSpPr/>
            <p:nvPr/>
          </p:nvSpPr>
          <p:spPr>
            <a:xfrm>
              <a:off x="44030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57"/>
            <p:cNvSpPr/>
            <p:nvPr/>
          </p:nvSpPr>
          <p:spPr>
            <a:xfrm>
              <a:off x="4452475" y="4131800"/>
              <a:ext cx="12175" cy="95775"/>
            </a:xfrm>
            <a:custGeom>
              <a:avLst/>
              <a:gdLst/>
              <a:ahLst/>
              <a:cxnLst/>
              <a:rect l="l" t="t" r="r" b="b"/>
              <a:pathLst>
                <a:path w="487"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57"/>
            <p:cNvSpPr/>
            <p:nvPr/>
          </p:nvSpPr>
          <p:spPr>
            <a:xfrm>
              <a:off x="45026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57"/>
            <p:cNvSpPr/>
            <p:nvPr/>
          </p:nvSpPr>
          <p:spPr>
            <a:xfrm>
              <a:off x="45520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57"/>
            <p:cNvSpPr/>
            <p:nvPr/>
          </p:nvSpPr>
          <p:spPr>
            <a:xfrm>
              <a:off x="4602175" y="4131800"/>
              <a:ext cx="11425" cy="95775"/>
            </a:xfrm>
            <a:custGeom>
              <a:avLst/>
              <a:gdLst/>
              <a:ahLst/>
              <a:cxnLst/>
              <a:rect l="l" t="t" r="r" b="b"/>
              <a:pathLst>
                <a:path w="457" h="3831" extrusionOk="0">
                  <a:moveTo>
                    <a:pt x="1" y="1"/>
                  </a:moveTo>
                  <a:lnTo>
                    <a:pt x="1"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57"/>
            <p:cNvSpPr/>
            <p:nvPr/>
          </p:nvSpPr>
          <p:spPr>
            <a:xfrm>
              <a:off x="46523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57"/>
            <p:cNvSpPr/>
            <p:nvPr/>
          </p:nvSpPr>
          <p:spPr>
            <a:xfrm>
              <a:off x="4701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57"/>
            <p:cNvSpPr/>
            <p:nvPr/>
          </p:nvSpPr>
          <p:spPr>
            <a:xfrm>
              <a:off x="47518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57"/>
            <p:cNvSpPr/>
            <p:nvPr/>
          </p:nvSpPr>
          <p:spPr>
            <a:xfrm>
              <a:off x="4801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57"/>
            <p:cNvSpPr/>
            <p:nvPr/>
          </p:nvSpPr>
          <p:spPr>
            <a:xfrm>
              <a:off x="4851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57"/>
            <p:cNvSpPr/>
            <p:nvPr/>
          </p:nvSpPr>
          <p:spPr>
            <a:xfrm>
              <a:off x="4900825" y="4131800"/>
              <a:ext cx="12175" cy="95775"/>
            </a:xfrm>
            <a:custGeom>
              <a:avLst/>
              <a:gdLst/>
              <a:ahLst/>
              <a:cxnLst/>
              <a:rect l="l" t="t" r="r" b="b"/>
              <a:pathLst>
                <a:path w="487" h="3831" extrusionOk="0">
                  <a:moveTo>
                    <a:pt x="0" y="1"/>
                  </a:moveTo>
                  <a:lnTo>
                    <a:pt x="0" y="3831"/>
                  </a:lnTo>
                  <a:lnTo>
                    <a:pt x="486" y="3831"/>
                  </a:lnTo>
                  <a:lnTo>
                    <a:pt x="48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57"/>
            <p:cNvSpPr/>
            <p:nvPr/>
          </p:nvSpPr>
          <p:spPr>
            <a:xfrm>
              <a:off x="4950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57"/>
            <p:cNvSpPr/>
            <p:nvPr/>
          </p:nvSpPr>
          <p:spPr>
            <a:xfrm>
              <a:off x="500035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57"/>
            <p:cNvSpPr/>
            <p:nvPr/>
          </p:nvSpPr>
          <p:spPr>
            <a:xfrm>
              <a:off x="50505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57"/>
            <p:cNvSpPr/>
            <p:nvPr/>
          </p:nvSpPr>
          <p:spPr>
            <a:xfrm>
              <a:off x="4266300" y="3935750"/>
              <a:ext cx="699900" cy="162650"/>
            </a:xfrm>
            <a:custGeom>
              <a:avLst/>
              <a:gdLst/>
              <a:ahLst/>
              <a:cxnLst/>
              <a:rect l="l" t="t" r="r" b="b"/>
              <a:pathLst>
                <a:path w="27996" h="6506" extrusionOk="0">
                  <a:moveTo>
                    <a:pt x="1" y="1"/>
                  </a:moveTo>
                  <a:lnTo>
                    <a:pt x="1" y="6505"/>
                  </a:lnTo>
                  <a:lnTo>
                    <a:pt x="27995" y="6505"/>
                  </a:lnTo>
                  <a:lnTo>
                    <a:pt x="27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57"/>
            <p:cNvSpPr/>
            <p:nvPr/>
          </p:nvSpPr>
          <p:spPr>
            <a:xfrm>
              <a:off x="4266300" y="3959325"/>
              <a:ext cx="699900" cy="116275"/>
            </a:xfrm>
            <a:custGeom>
              <a:avLst/>
              <a:gdLst/>
              <a:ahLst/>
              <a:cxnLst/>
              <a:rect l="l" t="t" r="r" b="b"/>
              <a:pathLst>
                <a:path w="27996" h="4651" extrusionOk="0">
                  <a:moveTo>
                    <a:pt x="1" y="0"/>
                  </a:moveTo>
                  <a:lnTo>
                    <a:pt x="1" y="4651"/>
                  </a:lnTo>
                  <a:lnTo>
                    <a:pt x="27995" y="4651"/>
                  </a:lnTo>
                  <a:lnTo>
                    <a:pt x="27995"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57"/>
            <p:cNvSpPr/>
            <p:nvPr/>
          </p:nvSpPr>
          <p:spPr>
            <a:xfrm>
              <a:off x="42868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57"/>
            <p:cNvSpPr/>
            <p:nvPr/>
          </p:nvSpPr>
          <p:spPr>
            <a:xfrm>
              <a:off x="4336225" y="3969200"/>
              <a:ext cx="12175" cy="95775"/>
            </a:xfrm>
            <a:custGeom>
              <a:avLst/>
              <a:gdLst/>
              <a:ahLst/>
              <a:cxnLst/>
              <a:rect l="l" t="t" r="r" b="b"/>
              <a:pathLst>
                <a:path w="487" h="3831" extrusionOk="0">
                  <a:moveTo>
                    <a:pt x="0" y="0"/>
                  </a:moveTo>
                  <a:lnTo>
                    <a:pt x="0" y="3830"/>
                  </a:lnTo>
                  <a:lnTo>
                    <a:pt x="486" y="3830"/>
                  </a:lnTo>
                  <a:lnTo>
                    <a:pt x="48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57"/>
            <p:cNvSpPr/>
            <p:nvPr/>
          </p:nvSpPr>
          <p:spPr>
            <a:xfrm>
              <a:off x="43863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57"/>
            <p:cNvSpPr/>
            <p:nvPr/>
          </p:nvSpPr>
          <p:spPr>
            <a:xfrm>
              <a:off x="44365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57"/>
            <p:cNvSpPr/>
            <p:nvPr/>
          </p:nvSpPr>
          <p:spPr>
            <a:xfrm>
              <a:off x="44859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57"/>
            <p:cNvSpPr/>
            <p:nvPr/>
          </p:nvSpPr>
          <p:spPr>
            <a:xfrm>
              <a:off x="45360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57"/>
            <p:cNvSpPr/>
            <p:nvPr/>
          </p:nvSpPr>
          <p:spPr>
            <a:xfrm>
              <a:off x="45854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57"/>
            <p:cNvSpPr/>
            <p:nvPr/>
          </p:nvSpPr>
          <p:spPr>
            <a:xfrm>
              <a:off x="46356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57"/>
            <p:cNvSpPr/>
            <p:nvPr/>
          </p:nvSpPr>
          <p:spPr>
            <a:xfrm>
              <a:off x="4685000" y="3969200"/>
              <a:ext cx="12175" cy="95775"/>
            </a:xfrm>
            <a:custGeom>
              <a:avLst/>
              <a:gdLst/>
              <a:ahLst/>
              <a:cxnLst/>
              <a:rect l="l" t="t" r="r" b="b"/>
              <a:pathLst>
                <a:path w="487" h="3831" extrusionOk="0">
                  <a:moveTo>
                    <a:pt x="1" y="0"/>
                  </a:moveTo>
                  <a:lnTo>
                    <a:pt x="1"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57"/>
            <p:cNvSpPr/>
            <p:nvPr/>
          </p:nvSpPr>
          <p:spPr>
            <a:xfrm>
              <a:off x="47351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57"/>
            <p:cNvSpPr/>
            <p:nvPr/>
          </p:nvSpPr>
          <p:spPr>
            <a:xfrm>
              <a:off x="4784550" y="3969200"/>
              <a:ext cx="12175" cy="95775"/>
            </a:xfrm>
            <a:custGeom>
              <a:avLst/>
              <a:gdLst/>
              <a:ahLst/>
              <a:cxnLst/>
              <a:rect l="l" t="t" r="r" b="b"/>
              <a:pathLst>
                <a:path w="487" h="3831" extrusionOk="0">
                  <a:moveTo>
                    <a:pt x="0" y="0"/>
                  </a:moveTo>
                  <a:lnTo>
                    <a:pt x="0"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57"/>
            <p:cNvSpPr/>
            <p:nvPr/>
          </p:nvSpPr>
          <p:spPr>
            <a:xfrm>
              <a:off x="48347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57"/>
            <p:cNvSpPr/>
            <p:nvPr/>
          </p:nvSpPr>
          <p:spPr>
            <a:xfrm>
              <a:off x="48848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57"/>
            <p:cNvSpPr/>
            <p:nvPr/>
          </p:nvSpPr>
          <p:spPr>
            <a:xfrm>
              <a:off x="4934250"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57"/>
            <p:cNvSpPr/>
            <p:nvPr/>
          </p:nvSpPr>
          <p:spPr>
            <a:xfrm>
              <a:off x="4322525" y="3773150"/>
              <a:ext cx="700650" cy="162625"/>
            </a:xfrm>
            <a:custGeom>
              <a:avLst/>
              <a:gdLst/>
              <a:ahLst/>
              <a:cxnLst/>
              <a:rect l="l" t="t" r="r" b="b"/>
              <a:pathLst>
                <a:path w="28026" h="6505" extrusionOk="0">
                  <a:moveTo>
                    <a:pt x="1" y="0"/>
                  </a:moveTo>
                  <a:lnTo>
                    <a:pt x="1" y="6505"/>
                  </a:lnTo>
                  <a:lnTo>
                    <a:pt x="28026" y="6505"/>
                  </a:lnTo>
                  <a:lnTo>
                    <a:pt x="28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57"/>
            <p:cNvSpPr/>
            <p:nvPr/>
          </p:nvSpPr>
          <p:spPr>
            <a:xfrm>
              <a:off x="4322525" y="3796700"/>
              <a:ext cx="700650" cy="115525"/>
            </a:xfrm>
            <a:custGeom>
              <a:avLst/>
              <a:gdLst/>
              <a:ahLst/>
              <a:cxnLst/>
              <a:rect l="l" t="t" r="r" b="b"/>
              <a:pathLst>
                <a:path w="28026" h="4621" extrusionOk="0">
                  <a:moveTo>
                    <a:pt x="1" y="0"/>
                  </a:moveTo>
                  <a:lnTo>
                    <a:pt x="1" y="4621"/>
                  </a:lnTo>
                  <a:lnTo>
                    <a:pt x="28026" y="4621"/>
                  </a:lnTo>
                  <a:lnTo>
                    <a:pt x="28026"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57"/>
            <p:cNvSpPr/>
            <p:nvPr/>
          </p:nvSpPr>
          <p:spPr>
            <a:xfrm>
              <a:off x="434305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57"/>
            <p:cNvSpPr/>
            <p:nvPr/>
          </p:nvSpPr>
          <p:spPr>
            <a:xfrm>
              <a:off x="439320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57"/>
            <p:cNvSpPr/>
            <p:nvPr/>
          </p:nvSpPr>
          <p:spPr>
            <a:xfrm>
              <a:off x="444260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57"/>
            <p:cNvSpPr/>
            <p:nvPr/>
          </p:nvSpPr>
          <p:spPr>
            <a:xfrm>
              <a:off x="4492750" y="3806575"/>
              <a:ext cx="11425" cy="95775"/>
            </a:xfrm>
            <a:custGeom>
              <a:avLst/>
              <a:gdLst/>
              <a:ahLst/>
              <a:cxnLst/>
              <a:rect l="l" t="t" r="r" b="b"/>
              <a:pathLst>
                <a:path w="457" h="3831" extrusionOk="0">
                  <a:moveTo>
                    <a:pt x="1" y="1"/>
                  </a:moveTo>
                  <a:lnTo>
                    <a:pt x="1"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57"/>
            <p:cNvSpPr/>
            <p:nvPr/>
          </p:nvSpPr>
          <p:spPr>
            <a:xfrm>
              <a:off x="454215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57"/>
            <p:cNvSpPr/>
            <p:nvPr/>
          </p:nvSpPr>
          <p:spPr>
            <a:xfrm>
              <a:off x="45923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57"/>
            <p:cNvSpPr/>
            <p:nvPr/>
          </p:nvSpPr>
          <p:spPr>
            <a:xfrm>
              <a:off x="46424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57"/>
            <p:cNvSpPr/>
            <p:nvPr/>
          </p:nvSpPr>
          <p:spPr>
            <a:xfrm>
              <a:off x="46918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57"/>
            <p:cNvSpPr/>
            <p:nvPr/>
          </p:nvSpPr>
          <p:spPr>
            <a:xfrm>
              <a:off x="47420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57"/>
            <p:cNvSpPr/>
            <p:nvPr/>
          </p:nvSpPr>
          <p:spPr>
            <a:xfrm>
              <a:off x="47914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57"/>
            <p:cNvSpPr/>
            <p:nvPr/>
          </p:nvSpPr>
          <p:spPr>
            <a:xfrm>
              <a:off x="48415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57"/>
            <p:cNvSpPr/>
            <p:nvPr/>
          </p:nvSpPr>
          <p:spPr>
            <a:xfrm>
              <a:off x="4890925" y="3806575"/>
              <a:ext cx="12200" cy="95775"/>
            </a:xfrm>
            <a:custGeom>
              <a:avLst/>
              <a:gdLst/>
              <a:ahLst/>
              <a:cxnLst/>
              <a:rect l="l" t="t" r="r" b="b"/>
              <a:pathLst>
                <a:path w="488" h="3831" extrusionOk="0">
                  <a:moveTo>
                    <a:pt x="1" y="1"/>
                  </a:moveTo>
                  <a:lnTo>
                    <a:pt x="1"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57"/>
            <p:cNvSpPr/>
            <p:nvPr/>
          </p:nvSpPr>
          <p:spPr>
            <a:xfrm>
              <a:off x="49411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57"/>
            <p:cNvSpPr/>
            <p:nvPr/>
          </p:nvSpPr>
          <p:spPr>
            <a:xfrm>
              <a:off x="49912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57"/>
            <p:cNvSpPr/>
            <p:nvPr/>
          </p:nvSpPr>
          <p:spPr>
            <a:xfrm>
              <a:off x="3429650" y="4098375"/>
              <a:ext cx="699900" cy="162650"/>
            </a:xfrm>
            <a:custGeom>
              <a:avLst/>
              <a:gdLst/>
              <a:ahLst/>
              <a:cxnLst/>
              <a:rect l="l" t="t" r="r" b="b"/>
              <a:pathLst>
                <a:path w="27996" h="6506" extrusionOk="0">
                  <a:moveTo>
                    <a:pt x="1" y="0"/>
                  </a:moveTo>
                  <a:lnTo>
                    <a:pt x="1"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57"/>
            <p:cNvSpPr/>
            <p:nvPr/>
          </p:nvSpPr>
          <p:spPr>
            <a:xfrm>
              <a:off x="3429650" y="4121925"/>
              <a:ext cx="699900" cy="116300"/>
            </a:xfrm>
            <a:custGeom>
              <a:avLst/>
              <a:gdLst/>
              <a:ahLst/>
              <a:cxnLst/>
              <a:rect l="l" t="t" r="r" b="b"/>
              <a:pathLst>
                <a:path w="27996" h="4652" extrusionOk="0">
                  <a:moveTo>
                    <a:pt x="1" y="1"/>
                  </a:moveTo>
                  <a:lnTo>
                    <a:pt x="1"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57"/>
            <p:cNvSpPr/>
            <p:nvPr/>
          </p:nvSpPr>
          <p:spPr>
            <a:xfrm>
              <a:off x="34501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57"/>
            <p:cNvSpPr/>
            <p:nvPr/>
          </p:nvSpPr>
          <p:spPr>
            <a:xfrm>
              <a:off x="349957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57"/>
            <p:cNvSpPr/>
            <p:nvPr/>
          </p:nvSpPr>
          <p:spPr>
            <a:xfrm>
              <a:off x="3549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57"/>
            <p:cNvSpPr/>
            <p:nvPr/>
          </p:nvSpPr>
          <p:spPr>
            <a:xfrm>
              <a:off x="35991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57"/>
            <p:cNvSpPr/>
            <p:nvPr/>
          </p:nvSpPr>
          <p:spPr>
            <a:xfrm>
              <a:off x="3649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57"/>
            <p:cNvSpPr/>
            <p:nvPr/>
          </p:nvSpPr>
          <p:spPr>
            <a:xfrm>
              <a:off x="3699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57"/>
            <p:cNvSpPr/>
            <p:nvPr/>
          </p:nvSpPr>
          <p:spPr>
            <a:xfrm>
              <a:off x="37488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57"/>
            <p:cNvSpPr/>
            <p:nvPr/>
          </p:nvSpPr>
          <p:spPr>
            <a:xfrm>
              <a:off x="3798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57"/>
            <p:cNvSpPr/>
            <p:nvPr/>
          </p:nvSpPr>
          <p:spPr>
            <a:xfrm>
              <a:off x="38483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57"/>
            <p:cNvSpPr/>
            <p:nvPr/>
          </p:nvSpPr>
          <p:spPr>
            <a:xfrm>
              <a:off x="38985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57"/>
            <p:cNvSpPr/>
            <p:nvPr/>
          </p:nvSpPr>
          <p:spPr>
            <a:xfrm>
              <a:off x="394790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57"/>
            <p:cNvSpPr/>
            <p:nvPr/>
          </p:nvSpPr>
          <p:spPr>
            <a:xfrm>
              <a:off x="39980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57"/>
            <p:cNvSpPr/>
            <p:nvPr/>
          </p:nvSpPr>
          <p:spPr>
            <a:xfrm>
              <a:off x="4048225" y="4131800"/>
              <a:ext cx="11400" cy="95775"/>
            </a:xfrm>
            <a:custGeom>
              <a:avLst/>
              <a:gdLst/>
              <a:ahLst/>
              <a:cxnLst/>
              <a:rect l="l" t="t" r="r" b="b"/>
              <a:pathLst>
                <a:path w="456"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57"/>
            <p:cNvSpPr/>
            <p:nvPr/>
          </p:nvSpPr>
          <p:spPr>
            <a:xfrm>
              <a:off x="40976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57"/>
            <p:cNvSpPr/>
            <p:nvPr/>
          </p:nvSpPr>
          <p:spPr>
            <a:xfrm>
              <a:off x="4660675" y="3072525"/>
              <a:ext cx="410375" cy="700650"/>
            </a:xfrm>
            <a:custGeom>
              <a:avLst/>
              <a:gdLst/>
              <a:ahLst/>
              <a:cxnLst/>
              <a:rect l="l" t="t" r="r" b="b"/>
              <a:pathLst>
                <a:path w="16415" h="28026" extrusionOk="0">
                  <a:moveTo>
                    <a:pt x="1" y="0"/>
                  </a:moveTo>
                  <a:lnTo>
                    <a:pt x="1" y="28025"/>
                  </a:lnTo>
                  <a:lnTo>
                    <a:pt x="2402" y="28025"/>
                  </a:lnTo>
                  <a:cubicBezTo>
                    <a:pt x="10153" y="28025"/>
                    <a:pt x="16415" y="21764"/>
                    <a:pt x="16415" y="14013"/>
                  </a:cubicBezTo>
                  <a:cubicBezTo>
                    <a:pt x="16415" y="6292"/>
                    <a:pt x="10153" y="0"/>
                    <a:pt x="2402"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57"/>
            <p:cNvSpPr/>
            <p:nvPr/>
          </p:nvSpPr>
          <p:spPr>
            <a:xfrm>
              <a:off x="4322525" y="3072525"/>
              <a:ext cx="700650" cy="700650"/>
            </a:xfrm>
            <a:custGeom>
              <a:avLst/>
              <a:gdLst/>
              <a:ahLst/>
              <a:cxnLst/>
              <a:rect l="l" t="t" r="r" b="b"/>
              <a:pathLst>
                <a:path w="28026" h="28026" extrusionOk="0">
                  <a:moveTo>
                    <a:pt x="14013" y="0"/>
                  </a:moveTo>
                  <a:cubicBezTo>
                    <a:pt x="6262" y="0"/>
                    <a:pt x="1" y="6292"/>
                    <a:pt x="1" y="14013"/>
                  </a:cubicBezTo>
                  <a:cubicBezTo>
                    <a:pt x="1" y="21764"/>
                    <a:pt x="6262" y="28025"/>
                    <a:pt x="14013" y="28025"/>
                  </a:cubicBezTo>
                  <a:cubicBezTo>
                    <a:pt x="21734" y="28025"/>
                    <a:pt x="28026" y="21764"/>
                    <a:pt x="28026" y="14013"/>
                  </a:cubicBezTo>
                  <a:cubicBezTo>
                    <a:pt x="28026" y="6292"/>
                    <a:pt x="21734" y="0"/>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57"/>
            <p:cNvSpPr/>
            <p:nvPr/>
          </p:nvSpPr>
          <p:spPr>
            <a:xfrm>
              <a:off x="4409925" y="3158400"/>
              <a:ext cx="477225" cy="335875"/>
            </a:xfrm>
            <a:custGeom>
              <a:avLst/>
              <a:gdLst/>
              <a:ahLst/>
              <a:cxnLst/>
              <a:rect l="l" t="t" r="r" b="b"/>
              <a:pathLst>
                <a:path w="19089" h="13435" extrusionOk="0">
                  <a:moveTo>
                    <a:pt x="10517" y="0"/>
                  </a:moveTo>
                  <a:cubicBezTo>
                    <a:pt x="4712" y="0"/>
                    <a:pt x="0" y="4742"/>
                    <a:pt x="0" y="10547"/>
                  </a:cubicBezTo>
                  <a:cubicBezTo>
                    <a:pt x="0" y="11550"/>
                    <a:pt x="122" y="12523"/>
                    <a:pt x="396" y="13435"/>
                  </a:cubicBezTo>
                  <a:lnTo>
                    <a:pt x="19089" y="4438"/>
                  </a:lnTo>
                  <a:cubicBezTo>
                    <a:pt x="17174" y="1763"/>
                    <a:pt x="14043" y="0"/>
                    <a:pt x="10517" y="0"/>
                  </a:cubicBezTo>
                  <a:close/>
                </a:path>
              </a:pathLst>
            </a:custGeom>
            <a:solidFill>
              <a:srgbClr val="FFF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57"/>
            <p:cNvSpPr/>
            <p:nvPr/>
          </p:nvSpPr>
          <p:spPr>
            <a:xfrm>
              <a:off x="4409925" y="3158400"/>
              <a:ext cx="275100" cy="526625"/>
            </a:xfrm>
            <a:custGeom>
              <a:avLst/>
              <a:gdLst/>
              <a:ahLst/>
              <a:cxnLst/>
              <a:rect l="l" t="t" r="r" b="b"/>
              <a:pathLst>
                <a:path w="11004" h="21065" extrusionOk="0">
                  <a:moveTo>
                    <a:pt x="10517" y="0"/>
                  </a:moveTo>
                  <a:cubicBezTo>
                    <a:pt x="4712" y="0"/>
                    <a:pt x="0" y="4742"/>
                    <a:pt x="0" y="10547"/>
                  </a:cubicBezTo>
                  <a:cubicBezTo>
                    <a:pt x="0" y="16353"/>
                    <a:pt x="4712" y="21064"/>
                    <a:pt x="10517" y="21064"/>
                  </a:cubicBezTo>
                  <a:lnTo>
                    <a:pt x="11004" y="21064"/>
                  </a:lnTo>
                  <a:cubicBezTo>
                    <a:pt x="5441" y="20791"/>
                    <a:pt x="973" y="16171"/>
                    <a:pt x="973" y="10547"/>
                  </a:cubicBezTo>
                  <a:cubicBezTo>
                    <a:pt x="973" y="4894"/>
                    <a:pt x="5441" y="274"/>
                    <a:pt x="11004" y="31"/>
                  </a:cubicBezTo>
                  <a:cubicBezTo>
                    <a:pt x="10852" y="31"/>
                    <a:pt x="10669" y="0"/>
                    <a:pt x="10517" y="0"/>
                  </a:cubicBezTo>
                  <a:close/>
                </a:path>
              </a:pathLst>
            </a:custGeom>
            <a:solidFill>
              <a:srgbClr val="FA99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57"/>
            <p:cNvSpPr/>
            <p:nvPr/>
          </p:nvSpPr>
          <p:spPr>
            <a:xfrm>
              <a:off x="4409925" y="3158400"/>
              <a:ext cx="525875" cy="526625"/>
            </a:xfrm>
            <a:custGeom>
              <a:avLst/>
              <a:gdLst/>
              <a:ahLst/>
              <a:cxnLst/>
              <a:rect l="l" t="t" r="r" b="b"/>
              <a:pathLst>
                <a:path w="21035" h="21065" extrusionOk="0">
                  <a:moveTo>
                    <a:pt x="10517" y="0"/>
                  </a:moveTo>
                  <a:cubicBezTo>
                    <a:pt x="4712" y="0"/>
                    <a:pt x="0" y="4742"/>
                    <a:pt x="0" y="10547"/>
                  </a:cubicBezTo>
                  <a:cubicBezTo>
                    <a:pt x="0" y="16353"/>
                    <a:pt x="4712" y="21064"/>
                    <a:pt x="10517" y="21064"/>
                  </a:cubicBezTo>
                  <a:cubicBezTo>
                    <a:pt x="16323" y="21064"/>
                    <a:pt x="21034" y="16353"/>
                    <a:pt x="21034" y="10547"/>
                  </a:cubicBezTo>
                  <a:cubicBezTo>
                    <a:pt x="21034" y="4742"/>
                    <a:pt x="16323" y="0"/>
                    <a:pt x="1051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3" name="Google Shape;1603;p57"/>
          <p:cNvGrpSpPr/>
          <p:nvPr/>
        </p:nvGrpSpPr>
        <p:grpSpPr>
          <a:xfrm>
            <a:off x="7148002" y="2401974"/>
            <a:ext cx="480951" cy="493217"/>
            <a:chOff x="7148002" y="2401974"/>
            <a:chExt cx="480951" cy="493217"/>
          </a:xfrm>
        </p:grpSpPr>
        <p:sp>
          <p:nvSpPr>
            <p:cNvPr id="1604" name="Google Shape;1604;p57"/>
            <p:cNvSpPr/>
            <p:nvPr/>
          </p:nvSpPr>
          <p:spPr>
            <a:xfrm rot="798727">
              <a:off x="7177519" y="242650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57"/>
            <p:cNvSpPr/>
            <p:nvPr/>
          </p:nvSpPr>
          <p:spPr>
            <a:xfrm rot="798727">
              <a:off x="7454087" y="269891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1362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fr-FR" sz="3200" dirty="0">
                <a:solidFill>
                  <a:schemeClr val="tx2"/>
                </a:solidFill>
              </a:rPr>
              <a:t>O</a:t>
            </a:r>
            <a:r>
              <a:rPr lang="en" sz="3200" dirty="0">
                <a:solidFill>
                  <a:schemeClr val="tx2"/>
                </a:solidFill>
              </a:rPr>
              <a:t>bjectif de la macro-</a:t>
            </a:r>
            <a:r>
              <a:rPr lang="fr-FR" sz="3200" dirty="0">
                <a:solidFill>
                  <a:schemeClr val="tx2"/>
                </a:solidFill>
              </a:rPr>
              <a:t>écono</a:t>
            </a:r>
            <a:r>
              <a:rPr lang="en-CA" sz="3200" dirty="0">
                <a:solidFill>
                  <a:schemeClr val="tx2"/>
                </a:solidFill>
              </a:rPr>
              <a:t>mique</a:t>
            </a:r>
            <a:endParaRPr dirty="0"/>
          </a:p>
        </p:txBody>
      </p:sp>
      <p:sp>
        <p:nvSpPr>
          <p:cNvPr id="1028" name="Google Shape;1028;p45"/>
          <p:cNvSpPr txBox="1">
            <a:spLocks noGrp="1"/>
          </p:cNvSpPr>
          <p:nvPr>
            <p:ph type="subTitle" idx="1"/>
          </p:nvPr>
        </p:nvSpPr>
        <p:spPr>
          <a:xfrm>
            <a:off x="3995936" y="1969494"/>
            <a:ext cx="5328592" cy="1021769"/>
          </a:xfrm>
          <a:prstGeom prst="rect">
            <a:avLst/>
          </a:prstGeom>
        </p:spPr>
        <p:txBody>
          <a:bodyPr spcFirstLastPara="1" wrap="square" lIns="91425" tIns="91425" rIns="91425" bIns="91425" anchor="t" anchorCtr="0">
            <a:noAutofit/>
          </a:bodyPr>
          <a:lstStyle/>
          <a:p>
            <a:pPr marL="285750" lvl="0" indent="-285750" algn="l">
              <a:buFont typeface="Wingdings" pitchFamily="2" charset="2"/>
              <a:buChar char="v"/>
            </a:pPr>
            <a:r>
              <a:rPr lang="fr-FR" dirty="0"/>
              <a:t>L’un des objectifs majeurs de la macroéconomie est de comprendre et de favoriser la croissance économique durable, mesurée par le produit intérieur brut (PIB).</a:t>
            </a:r>
            <a:endParaRPr dirty="0"/>
          </a:p>
        </p:txBody>
      </p:sp>
      <p:grpSp>
        <p:nvGrpSpPr>
          <p:cNvPr id="1029" name="Google Shape;1029;p45"/>
          <p:cNvGrpSpPr/>
          <p:nvPr/>
        </p:nvGrpSpPr>
        <p:grpSpPr>
          <a:xfrm>
            <a:off x="460803" y="1352675"/>
            <a:ext cx="2883349" cy="3041464"/>
            <a:chOff x="1136276" y="1355688"/>
            <a:chExt cx="2883349" cy="3041464"/>
          </a:xfrm>
        </p:grpSpPr>
        <p:grpSp>
          <p:nvGrpSpPr>
            <p:cNvPr id="1030" name="Google Shape;1030;p45"/>
            <p:cNvGrpSpPr/>
            <p:nvPr/>
          </p:nvGrpSpPr>
          <p:grpSpPr>
            <a:xfrm>
              <a:off x="1136276" y="1355688"/>
              <a:ext cx="1644812" cy="3041464"/>
              <a:chOff x="2418425" y="2089200"/>
              <a:chExt cx="1299425" cy="2402800"/>
            </a:xfrm>
          </p:grpSpPr>
          <p:sp>
            <p:nvSpPr>
              <p:cNvPr id="1031" name="Google Shape;1031;p45"/>
              <p:cNvSpPr/>
              <p:nvPr/>
            </p:nvSpPr>
            <p:spPr>
              <a:xfrm>
                <a:off x="2418425" y="2089200"/>
                <a:ext cx="1299425" cy="2402800"/>
              </a:xfrm>
              <a:custGeom>
                <a:avLst/>
                <a:gdLst/>
                <a:ahLst/>
                <a:cxnLst/>
                <a:rect l="l" t="t" r="r" b="b"/>
                <a:pathLst>
                  <a:path w="51977" h="96112" extrusionOk="0">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45"/>
              <p:cNvSpPr/>
              <p:nvPr/>
            </p:nvSpPr>
            <p:spPr>
              <a:xfrm>
                <a:off x="2508850" y="2181925"/>
                <a:ext cx="1118575" cy="2217375"/>
              </a:xfrm>
              <a:custGeom>
                <a:avLst/>
                <a:gdLst/>
                <a:ahLst/>
                <a:cxnLst/>
                <a:rect l="l" t="t" r="r" b="b"/>
                <a:pathLst>
                  <a:path w="44743" h="88695" extrusionOk="0">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45"/>
              <p:cNvSpPr/>
              <p:nvPr/>
            </p:nvSpPr>
            <p:spPr>
              <a:xfrm>
                <a:off x="2890300" y="2160625"/>
                <a:ext cx="42600" cy="43350"/>
              </a:xfrm>
              <a:custGeom>
                <a:avLst/>
                <a:gdLst/>
                <a:ahLst/>
                <a:cxnLst/>
                <a:rect l="l" t="t" r="r" b="b"/>
                <a:pathLst>
                  <a:path w="1704" h="1734" extrusionOk="0">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45"/>
              <p:cNvSpPr/>
              <p:nvPr/>
            </p:nvSpPr>
            <p:spPr>
              <a:xfrm>
                <a:off x="2975425" y="2160625"/>
                <a:ext cx="268250" cy="43350"/>
              </a:xfrm>
              <a:custGeom>
                <a:avLst/>
                <a:gdLst/>
                <a:ahLst/>
                <a:cxnLst/>
                <a:rect l="l" t="t" r="r" b="b"/>
                <a:pathLst>
                  <a:path w="10730" h="1734" extrusionOk="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35" name="Google Shape;1035;p45"/>
              <p:cNvGrpSpPr/>
              <p:nvPr/>
            </p:nvGrpSpPr>
            <p:grpSpPr>
              <a:xfrm flipH="1">
                <a:off x="2685152" y="2899207"/>
                <a:ext cx="783372" cy="782794"/>
                <a:chOff x="889282" y="2874625"/>
                <a:chExt cx="1356253" cy="1355487"/>
              </a:xfrm>
            </p:grpSpPr>
            <p:sp>
              <p:nvSpPr>
                <p:cNvPr id="1036" name="Google Shape;1036;p4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4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4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39" name="Google Shape;1039;p45"/>
            <p:cNvGrpSpPr/>
            <p:nvPr/>
          </p:nvGrpSpPr>
          <p:grpSpPr>
            <a:xfrm>
              <a:off x="2576419" y="3089938"/>
              <a:ext cx="938597" cy="1202962"/>
              <a:chOff x="829475" y="2774625"/>
              <a:chExt cx="857950" cy="1099600"/>
            </a:xfrm>
          </p:grpSpPr>
          <p:sp>
            <p:nvSpPr>
              <p:cNvPr id="1040" name="Google Shape;1040;p45"/>
              <p:cNvSpPr/>
              <p:nvPr/>
            </p:nvSpPr>
            <p:spPr>
              <a:xfrm>
                <a:off x="829475" y="2912675"/>
                <a:ext cx="795650" cy="961550"/>
              </a:xfrm>
              <a:custGeom>
                <a:avLst/>
                <a:gdLst/>
                <a:ahLst/>
                <a:cxnLst/>
                <a:rect l="l" t="t" r="r" b="b"/>
                <a:pathLst>
                  <a:path w="31826" h="38462" extrusionOk="0">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5"/>
              <p:cNvSpPr/>
              <p:nvPr/>
            </p:nvSpPr>
            <p:spPr>
              <a:xfrm>
                <a:off x="853050" y="2937250"/>
                <a:ext cx="531925" cy="923275"/>
              </a:xfrm>
              <a:custGeom>
                <a:avLst/>
                <a:gdLst/>
                <a:ahLst/>
                <a:cxnLst/>
                <a:rect l="l" t="t" r="r" b="b"/>
                <a:pathLst>
                  <a:path w="21277" h="36931" extrusionOk="0">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45"/>
              <p:cNvSpPr/>
              <p:nvPr/>
            </p:nvSpPr>
            <p:spPr>
              <a:xfrm>
                <a:off x="916875" y="2774625"/>
                <a:ext cx="350325" cy="380725"/>
              </a:xfrm>
              <a:custGeom>
                <a:avLst/>
                <a:gdLst/>
                <a:ahLst/>
                <a:cxnLst/>
                <a:rect l="l" t="t" r="r" b="b"/>
                <a:pathLst>
                  <a:path w="14013" h="15229" extrusionOk="0">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45"/>
              <p:cNvSpPr/>
              <p:nvPr/>
            </p:nvSpPr>
            <p:spPr>
              <a:xfrm>
                <a:off x="955625" y="2774625"/>
                <a:ext cx="350325" cy="368575"/>
              </a:xfrm>
              <a:custGeom>
                <a:avLst/>
                <a:gdLst/>
                <a:ahLst/>
                <a:cxnLst/>
                <a:rect l="l" t="t" r="r" b="b"/>
                <a:pathLst>
                  <a:path w="14013" h="14743" extrusionOk="0">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5"/>
              <p:cNvSpPr/>
              <p:nvPr/>
            </p:nvSpPr>
            <p:spPr>
              <a:xfrm>
                <a:off x="1002725" y="2828575"/>
                <a:ext cx="256125" cy="284975"/>
              </a:xfrm>
              <a:custGeom>
                <a:avLst/>
                <a:gdLst/>
                <a:ahLst/>
                <a:cxnLst/>
                <a:rect l="l" t="t" r="r" b="b"/>
                <a:pathLst>
                  <a:path w="10245" h="11399" extrusionOk="0">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5"/>
              <p:cNvSpPr/>
              <p:nvPr/>
            </p:nvSpPr>
            <p:spPr>
              <a:xfrm>
                <a:off x="1002725" y="2829350"/>
                <a:ext cx="225725" cy="284200"/>
              </a:xfrm>
              <a:custGeom>
                <a:avLst/>
                <a:gdLst/>
                <a:ahLst/>
                <a:cxnLst/>
                <a:rect l="l" t="t" r="r" b="b"/>
                <a:pathLst>
                  <a:path w="9029" h="11368" extrusionOk="0">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5"/>
              <p:cNvSpPr/>
              <p:nvPr/>
            </p:nvSpPr>
            <p:spPr>
              <a:xfrm>
                <a:off x="1073400" y="2864300"/>
                <a:ext cx="114025" cy="221900"/>
              </a:xfrm>
              <a:custGeom>
                <a:avLst/>
                <a:gdLst/>
                <a:ahLst/>
                <a:cxnLst/>
                <a:rect l="l" t="t" r="r" b="b"/>
                <a:pathLst>
                  <a:path w="4561" h="8876" extrusionOk="0">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5"/>
              <p:cNvSpPr/>
              <p:nvPr/>
            </p:nvSpPr>
            <p:spPr>
              <a:xfrm>
                <a:off x="924475" y="2916725"/>
                <a:ext cx="762950" cy="954250"/>
              </a:xfrm>
              <a:custGeom>
                <a:avLst/>
                <a:gdLst/>
                <a:ahLst/>
                <a:cxnLst/>
                <a:rect l="l" t="t" r="r" b="b"/>
                <a:pathLst>
                  <a:path w="30518" h="38170" extrusionOk="0">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5"/>
              <p:cNvSpPr/>
              <p:nvPr/>
            </p:nvSpPr>
            <p:spPr>
              <a:xfrm>
                <a:off x="860625" y="3337350"/>
                <a:ext cx="326025" cy="124450"/>
              </a:xfrm>
              <a:custGeom>
                <a:avLst/>
                <a:gdLst/>
                <a:ahLst/>
                <a:cxnLst/>
                <a:rect l="l" t="t" r="r" b="b"/>
                <a:pathLst>
                  <a:path w="13041" h="4978" extrusionOk="0">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5"/>
              <p:cNvSpPr/>
              <p:nvPr/>
            </p:nvSpPr>
            <p:spPr>
              <a:xfrm>
                <a:off x="860625" y="3344550"/>
                <a:ext cx="375425" cy="225000"/>
              </a:xfrm>
              <a:custGeom>
                <a:avLst/>
                <a:gdLst/>
                <a:ahLst/>
                <a:cxnLst/>
                <a:rect l="l" t="t" r="r" b="b"/>
                <a:pathLst>
                  <a:path w="15017" h="9000" extrusionOk="0">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5"/>
              <p:cNvSpPr/>
              <p:nvPr/>
            </p:nvSpPr>
            <p:spPr>
              <a:xfrm>
                <a:off x="1135325" y="3396000"/>
                <a:ext cx="83350" cy="65525"/>
              </a:xfrm>
              <a:custGeom>
                <a:avLst/>
                <a:gdLst/>
                <a:ahLst/>
                <a:cxnLst/>
                <a:rect l="l" t="t" r="r" b="b"/>
                <a:pathLst>
                  <a:path w="3334" h="2621" extrusionOk="0">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1" name="Google Shape;1051;p45"/>
            <p:cNvGrpSpPr/>
            <p:nvPr/>
          </p:nvGrpSpPr>
          <p:grpSpPr>
            <a:xfrm>
              <a:off x="3404553" y="2329701"/>
              <a:ext cx="432321" cy="612312"/>
              <a:chOff x="1462475" y="2164625"/>
              <a:chExt cx="395175" cy="559700"/>
            </a:xfrm>
          </p:grpSpPr>
          <p:sp>
            <p:nvSpPr>
              <p:cNvPr id="1052" name="Google Shape;1052;p45"/>
              <p:cNvSpPr/>
              <p:nvPr/>
            </p:nvSpPr>
            <p:spPr>
              <a:xfrm>
                <a:off x="1462475" y="2167475"/>
                <a:ext cx="341225" cy="556850"/>
              </a:xfrm>
              <a:custGeom>
                <a:avLst/>
                <a:gdLst/>
                <a:ahLst/>
                <a:cxnLst/>
                <a:rect l="l" t="t" r="r" b="b"/>
                <a:pathLst>
                  <a:path w="13649" h="22274" extrusionOk="0">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5"/>
              <p:cNvSpPr/>
              <p:nvPr/>
            </p:nvSpPr>
            <p:spPr>
              <a:xfrm>
                <a:off x="1547575" y="2164625"/>
                <a:ext cx="310075" cy="527000"/>
              </a:xfrm>
              <a:custGeom>
                <a:avLst/>
                <a:gdLst/>
                <a:ahLst/>
                <a:cxnLst/>
                <a:rect l="l" t="t" r="r" b="b"/>
                <a:pathLst>
                  <a:path w="12403" h="21080" extrusionOk="0">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5"/>
              <p:cNvSpPr/>
              <p:nvPr/>
            </p:nvSpPr>
            <p:spPr>
              <a:xfrm>
                <a:off x="1600775" y="2252325"/>
                <a:ext cx="205200" cy="351650"/>
              </a:xfrm>
              <a:custGeom>
                <a:avLst/>
                <a:gdLst/>
                <a:ahLst/>
                <a:cxnLst/>
                <a:rect l="l" t="t" r="r" b="b"/>
                <a:pathLst>
                  <a:path w="8208" h="14066" extrusionOk="0">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5"/>
              <p:cNvSpPr/>
              <p:nvPr/>
            </p:nvSpPr>
            <p:spPr>
              <a:xfrm>
                <a:off x="1639525" y="2339200"/>
                <a:ext cx="91225" cy="175575"/>
              </a:xfrm>
              <a:custGeom>
                <a:avLst/>
                <a:gdLst/>
                <a:ahLst/>
                <a:cxnLst/>
                <a:rect l="l" t="t" r="r" b="b"/>
                <a:pathLst>
                  <a:path w="3649" h="7023" extrusionOk="0">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5"/>
              <p:cNvSpPr/>
              <p:nvPr/>
            </p:nvSpPr>
            <p:spPr>
              <a:xfrm>
                <a:off x="1621300" y="2252325"/>
                <a:ext cx="184675" cy="351650"/>
              </a:xfrm>
              <a:custGeom>
                <a:avLst/>
                <a:gdLst/>
                <a:ahLst/>
                <a:cxnLst/>
                <a:rect l="l" t="t" r="r" b="b"/>
                <a:pathLst>
                  <a:path w="7387" h="14066" extrusionOk="0">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7" name="Google Shape;1057;p45"/>
            <p:cNvGrpSpPr/>
            <p:nvPr/>
          </p:nvGrpSpPr>
          <p:grpSpPr>
            <a:xfrm>
              <a:off x="3515025" y="3089950"/>
              <a:ext cx="504600" cy="518275"/>
              <a:chOff x="1860650" y="2700150"/>
              <a:chExt cx="504600" cy="518275"/>
            </a:xfrm>
          </p:grpSpPr>
          <p:sp>
            <p:nvSpPr>
              <p:cNvPr id="1058" name="Google Shape;1058;p45"/>
              <p:cNvSpPr/>
              <p:nvPr/>
            </p:nvSpPr>
            <p:spPr>
              <a:xfrm>
                <a:off x="186065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5"/>
              <p:cNvSpPr/>
              <p:nvPr/>
            </p:nvSpPr>
            <p:spPr>
              <a:xfrm>
                <a:off x="191080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5"/>
              <p:cNvSpPr/>
              <p:nvPr/>
            </p:nvSpPr>
            <p:spPr>
              <a:xfrm>
                <a:off x="1971600" y="2769300"/>
                <a:ext cx="332850" cy="379975"/>
              </a:xfrm>
              <a:custGeom>
                <a:avLst/>
                <a:gdLst/>
                <a:ahLst/>
                <a:cxnLst/>
                <a:rect l="l" t="t" r="r" b="b"/>
                <a:pathLst>
                  <a:path w="13314" h="15199" extrusionOk="0">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5"/>
              <p:cNvSpPr/>
              <p:nvPr/>
            </p:nvSpPr>
            <p:spPr>
              <a:xfrm>
                <a:off x="1971600" y="2770825"/>
                <a:ext cx="293350" cy="376925"/>
              </a:xfrm>
              <a:custGeom>
                <a:avLst/>
                <a:gdLst/>
                <a:ahLst/>
                <a:cxnLst/>
                <a:rect l="l" t="t" r="r" b="b"/>
                <a:pathLst>
                  <a:path w="11734" h="15077" extrusionOk="0">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5"/>
              <p:cNvSpPr/>
              <p:nvPr/>
            </p:nvSpPr>
            <p:spPr>
              <a:xfrm>
                <a:off x="2064300" y="2815650"/>
                <a:ext cx="147450" cy="287275"/>
              </a:xfrm>
              <a:custGeom>
                <a:avLst/>
                <a:gdLst/>
                <a:ahLst/>
                <a:cxnLst/>
                <a:rect l="l" t="t" r="r" b="b"/>
                <a:pathLst>
                  <a:path w="5898" h="11491" extrusionOk="0">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45"/>
            <p:cNvGrpSpPr/>
            <p:nvPr/>
          </p:nvGrpSpPr>
          <p:grpSpPr>
            <a:xfrm>
              <a:off x="2667911" y="2312212"/>
              <a:ext cx="655087" cy="561195"/>
              <a:chOff x="713225" y="2091550"/>
              <a:chExt cx="598800" cy="512975"/>
            </a:xfrm>
          </p:grpSpPr>
          <p:sp>
            <p:nvSpPr>
              <p:cNvPr id="1064" name="Google Shape;1064;p45"/>
              <p:cNvSpPr/>
              <p:nvPr/>
            </p:nvSpPr>
            <p:spPr>
              <a:xfrm>
                <a:off x="713225" y="2136450"/>
                <a:ext cx="559300" cy="468075"/>
              </a:xfrm>
              <a:custGeom>
                <a:avLst/>
                <a:gdLst/>
                <a:ahLst/>
                <a:cxnLst/>
                <a:rect l="l" t="t" r="r" b="b"/>
                <a:pathLst>
                  <a:path w="22372" h="18723" extrusionOk="0">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5"/>
              <p:cNvSpPr/>
              <p:nvPr/>
            </p:nvSpPr>
            <p:spPr>
              <a:xfrm>
                <a:off x="736025" y="2091550"/>
                <a:ext cx="576000" cy="468150"/>
              </a:xfrm>
              <a:custGeom>
                <a:avLst/>
                <a:gdLst/>
                <a:ahLst/>
                <a:cxnLst/>
                <a:rect l="l" t="t" r="r" b="b"/>
                <a:pathLst>
                  <a:path w="23040" h="18726" extrusionOk="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5"/>
              <p:cNvSpPr/>
              <p:nvPr/>
            </p:nvSpPr>
            <p:spPr>
              <a:xfrm>
                <a:off x="819600" y="2154300"/>
                <a:ext cx="414925" cy="342675"/>
              </a:xfrm>
              <a:custGeom>
                <a:avLst/>
                <a:gdLst/>
                <a:ahLst/>
                <a:cxnLst/>
                <a:rect l="l" t="t" r="r" b="b"/>
                <a:pathLst>
                  <a:path w="16597" h="13707" extrusionOk="0">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5"/>
              <p:cNvSpPr/>
              <p:nvPr/>
            </p:nvSpPr>
            <p:spPr>
              <a:xfrm>
                <a:off x="819600" y="2189300"/>
                <a:ext cx="391375" cy="308050"/>
              </a:xfrm>
              <a:custGeom>
                <a:avLst/>
                <a:gdLst/>
                <a:ahLst/>
                <a:cxnLst/>
                <a:rect l="l" t="t" r="r" b="b"/>
                <a:pathLst>
                  <a:path w="15655" h="12322" extrusionOk="0">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5"/>
              <p:cNvSpPr/>
              <p:nvPr/>
            </p:nvSpPr>
            <p:spPr>
              <a:xfrm>
                <a:off x="893300" y="2215350"/>
                <a:ext cx="262950" cy="220400"/>
              </a:xfrm>
              <a:custGeom>
                <a:avLst/>
                <a:gdLst/>
                <a:ahLst/>
                <a:cxnLst/>
                <a:rect l="l" t="t" r="r" b="b"/>
                <a:pathLst>
                  <a:path w="10518" h="8816" extrusionOk="0">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69" name="Google Shape;1069;p45"/>
          <p:cNvGrpSpPr/>
          <p:nvPr/>
        </p:nvGrpSpPr>
        <p:grpSpPr>
          <a:xfrm>
            <a:off x="8173569" y="2610794"/>
            <a:ext cx="542964" cy="465786"/>
            <a:chOff x="4084000" y="2797190"/>
            <a:chExt cx="542964" cy="465786"/>
          </a:xfrm>
        </p:grpSpPr>
        <p:sp>
          <p:nvSpPr>
            <p:cNvPr id="1070" name="Google Shape;1070;p45"/>
            <p:cNvSpPr/>
            <p:nvPr/>
          </p:nvSpPr>
          <p:spPr>
            <a:xfrm>
              <a:off x="4084000" y="279719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5"/>
            <p:cNvSpPr/>
            <p:nvPr/>
          </p:nvSpPr>
          <p:spPr>
            <a:xfrm>
              <a:off x="4470808" y="3082254"/>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27;p45"/>
          <p:cNvSpPr txBox="1">
            <a:spLocks/>
          </p:cNvSpPr>
          <p:nvPr/>
        </p:nvSpPr>
        <p:spPr>
          <a:xfrm>
            <a:off x="2729080" y="1326575"/>
            <a:ext cx="567333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Croissance Économique</a:t>
            </a:r>
            <a:endParaRPr lang="fr-FR" dirty="0">
              <a:solidFill>
                <a:srgbClr val="00B050"/>
              </a:solidFill>
            </a:endParaRPr>
          </a:p>
        </p:txBody>
      </p:sp>
      <p:sp>
        <p:nvSpPr>
          <p:cNvPr id="48" name="Google Shape;1027;p45"/>
          <p:cNvSpPr txBox="1">
            <a:spLocks/>
          </p:cNvSpPr>
          <p:nvPr/>
        </p:nvSpPr>
        <p:spPr>
          <a:xfrm>
            <a:off x="2320554" y="3034103"/>
            <a:ext cx="567333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Stabilité des Prix</a:t>
            </a:r>
            <a:endParaRPr lang="fr-FR" dirty="0">
              <a:solidFill>
                <a:srgbClr val="00B050"/>
              </a:solidFill>
            </a:endParaRPr>
          </a:p>
        </p:txBody>
      </p:sp>
      <p:sp>
        <p:nvSpPr>
          <p:cNvPr id="49" name="Google Shape;1028;p45"/>
          <p:cNvSpPr txBox="1">
            <a:spLocks/>
          </p:cNvSpPr>
          <p:nvPr/>
        </p:nvSpPr>
        <p:spPr>
          <a:xfrm>
            <a:off x="3995936" y="3605212"/>
            <a:ext cx="5328592" cy="1123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3"/>
              </a:buClr>
              <a:buSzPts val="1600"/>
              <a:buFont typeface="Ubuntu"/>
              <a:buNone/>
              <a:defRPr sz="1600" b="0" i="0" u="none" strike="noStrike" cap="none">
                <a:solidFill>
                  <a:schemeClr val="accent3"/>
                </a:solidFill>
                <a:latin typeface="Ubuntu"/>
                <a:ea typeface="Ubuntu"/>
                <a:cs typeface="Ubuntu"/>
                <a:sym typeface="Ubuntu"/>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285750" indent="-285750" algn="l">
              <a:buFont typeface="Wingdings" pitchFamily="2" charset="2"/>
              <a:buChar char="v"/>
            </a:pPr>
            <a:r>
              <a:rPr lang="fr-FR" dirty="0"/>
              <a:t>La macroéconomie vise à maintenir la stabilité des prix, en contrôlant l'inflation (augmentation généralisée des prix) et en évitant la déflation (baisse généralisée des prix)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fr-FR" sz="3200" dirty="0">
                <a:solidFill>
                  <a:schemeClr val="tx2"/>
                </a:solidFill>
              </a:rPr>
              <a:t>O</a:t>
            </a:r>
            <a:r>
              <a:rPr lang="en" sz="3200" dirty="0">
                <a:solidFill>
                  <a:schemeClr val="tx2"/>
                </a:solidFill>
              </a:rPr>
              <a:t>bjectif de la macro-</a:t>
            </a:r>
            <a:r>
              <a:rPr lang="fr-FR" sz="3200" dirty="0">
                <a:solidFill>
                  <a:schemeClr val="tx2"/>
                </a:solidFill>
              </a:rPr>
              <a:t>écono</a:t>
            </a:r>
            <a:r>
              <a:rPr lang="en-CA" sz="3200" dirty="0">
                <a:solidFill>
                  <a:schemeClr val="tx2"/>
                </a:solidFill>
              </a:rPr>
              <a:t>mique</a:t>
            </a:r>
            <a:endParaRPr dirty="0"/>
          </a:p>
        </p:txBody>
      </p:sp>
      <p:sp>
        <p:nvSpPr>
          <p:cNvPr id="1028" name="Google Shape;1028;p45"/>
          <p:cNvSpPr txBox="1">
            <a:spLocks noGrp="1"/>
          </p:cNvSpPr>
          <p:nvPr>
            <p:ph type="subTitle" idx="1"/>
          </p:nvPr>
        </p:nvSpPr>
        <p:spPr>
          <a:xfrm>
            <a:off x="3516521" y="1896228"/>
            <a:ext cx="5328592" cy="1306209"/>
          </a:xfrm>
          <a:prstGeom prst="rect">
            <a:avLst/>
          </a:prstGeom>
        </p:spPr>
        <p:txBody>
          <a:bodyPr spcFirstLastPara="1" wrap="square" lIns="91425" tIns="91425" rIns="91425" bIns="91425" anchor="t" anchorCtr="0">
            <a:noAutofit/>
          </a:bodyPr>
          <a:lstStyle/>
          <a:p>
            <a:pPr marL="285750" lvl="0" indent="-285750" algn="l">
              <a:buFont typeface="Wingdings" pitchFamily="2" charset="2"/>
              <a:buChar char="v"/>
            </a:pPr>
            <a:r>
              <a:rPr lang="fr-FR" dirty="0"/>
              <a:t>Atteindre un niveau d'emploi maximal, où le chômage est réduit au minimum structurel, est un objectif clé. La macroéconomie examine les politiques et les conditions qui influent sur le marché du travail.</a:t>
            </a:r>
            <a:endParaRPr dirty="0"/>
          </a:p>
        </p:txBody>
      </p:sp>
      <p:grpSp>
        <p:nvGrpSpPr>
          <p:cNvPr id="1029" name="Google Shape;1029;p45"/>
          <p:cNvGrpSpPr/>
          <p:nvPr/>
        </p:nvGrpSpPr>
        <p:grpSpPr>
          <a:xfrm>
            <a:off x="460803" y="1352675"/>
            <a:ext cx="2883349" cy="3041464"/>
            <a:chOff x="1136276" y="1355688"/>
            <a:chExt cx="2883349" cy="3041464"/>
          </a:xfrm>
        </p:grpSpPr>
        <p:grpSp>
          <p:nvGrpSpPr>
            <p:cNvPr id="1030" name="Google Shape;1030;p45"/>
            <p:cNvGrpSpPr/>
            <p:nvPr/>
          </p:nvGrpSpPr>
          <p:grpSpPr>
            <a:xfrm>
              <a:off x="1136276" y="1355688"/>
              <a:ext cx="1644812" cy="3041464"/>
              <a:chOff x="2418425" y="2089200"/>
              <a:chExt cx="1299425" cy="2402800"/>
            </a:xfrm>
          </p:grpSpPr>
          <p:sp>
            <p:nvSpPr>
              <p:cNvPr id="1031" name="Google Shape;1031;p45"/>
              <p:cNvSpPr/>
              <p:nvPr/>
            </p:nvSpPr>
            <p:spPr>
              <a:xfrm>
                <a:off x="2418425" y="2089200"/>
                <a:ext cx="1299425" cy="2402800"/>
              </a:xfrm>
              <a:custGeom>
                <a:avLst/>
                <a:gdLst/>
                <a:ahLst/>
                <a:cxnLst/>
                <a:rect l="l" t="t" r="r" b="b"/>
                <a:pathLst>
                  <a:path w="51977" h="96112" extrusionOk="0">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45"/>
              <p:cNvSpPr/>
              <p:nvPr/>
            </p:nvSpPr>
            <p:spPr>
              <a:xfrm>
                <a:off x="2508850" y="2181925"/>
                <a:ext cx="1118575" cy="2217375"/>
              </a:xfrm>
              <a:custGeom>
                <a:avLst/>
                <a:gdLst/>
                <a:ahLst/>
                <a:cxnLst/>
                <a:rect l="l" t="t" r="r" b="b"/>
                <a:pathLst>
                  <a:path w="44743" h="88695" extrusionOk="0">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45"/>
              <p:cNvSpPr/>
              <p:nvPr/>
            </p:nvSpPr>
            <p:spPr>
              <a:xfrm>
                <a:off x="2890300" y="2160625"/>
                <a:ext cx="42600" cy="43350"/>
              </a:xfrm>
              <a:custGeom>
                <a:avLst/>
                <a:gdLst/>
                <a:ahLst/>
                <a:cxnLst/>
                <a:rect l="l" t="t" r="r" b="b"/>
                <a:pathLst>
                  <a:path w="1704" h="1734" extrusionOk="0">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45"/>
              <p:cNvSpPr/>
              <p:nvPr/>
            </p:nvSpPr>
            <p:spPr>
              <a:xfrm>
                <a:off x="2975425" y="2160625"/>
                <a:ext cx="268250" cy="43350"/>
              </a:xfrm>
              <a:custGeom>
                <a:avLst/>
                <a:gdLst/>
                <a:ahLst/>
                <a:cxnLst/>
                <a:rect l="l" t="t" r="r" b="b"/>
                <a:pathLst>
                  <a:path w="10730" h="1734" extrusionOk="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35" name="Google Shape;1035;p45"/>
              <p:cNvGrpSpPr/>
              <p:nvPr/>
            </p:nvGrpSpPr>
            <p:grpSpPr>
              <a:xfrm flipH="1">
                <a:off x="2685152" y="2899207"/>
                <a:ext cx="783372" cy="782794"/>
                <a:chOff x="889282" y="2874625"/>
                <a:chExt cx="1356253" cy="1355487"/>
              </a:xfrm>
            </p:grpSpPr>
            <p:sp>
              <p:nvSpPr>
                <p:cNvPr id="1036" name="Google Shape;1036;p4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4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4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39" name="Google Shape;1039;p45"/>
            <p:cNvGrpSpPr/>
            <p:nvPr/>
          </p:nvGrpSpPr>
          <p:grpSpPr>
            <a:xfrm>
              <a:off x="2576419" y="3089938"/>
              <a:ext cx="938597" cy="1202962"/>
              <a:chOff x="829475" y="2774625"/>
              <a:chExt cx="857950" cy="1099600"/>
            </a:xfrm>
          </p:grpSpPr>
          <p:sp>
            <p:nvSpPr>
              <p:cNvPr id="1040" name="Google Shape;1040;p45"/>
              <p:cNvSpPr/>
              <p:nvPr/>
            </p:nvSpPr>
            <p:spPr>
              <a:xfrm>
                <a:off x="829475" y="2912675"/>
                <a:ext cx="795650" cy="961550"/>
              </a:xfrm>
              <a:custGeom>
                <a:avLst/>
                <a:gdLst/>
                <a:ahLst/>
                <a:cxnLst/>
                <a:rect l="l" t="t" r="r" b="b"/>
                <a:pathLst>
                  <a:path w="31826" h="38462" extrusionOk="0">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5"/>
              <p:cNvSpPr/>
              <p:nvPr/>
            </p:nvSpPr>
            <p:spPr>
              <a:xfrm>
                <a:off x="853050" y="2937250"/>
                <a:ext cx="531925" cy="923275"/>
              </a:xfrm>
              <a:custGeom>
                <a:avLst/>
                <a:gdLst/>
                <a:ahLst/>
                <a:cxnLst/>
                <a:rect l="l" t="t" r="r" b="b"/>
                <a:pathLst>
                  <a:path w="21277" h="36931" extrusionOk="0">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45"/>
              <p:cNvSpPr/>
              <p:nvPr/>
            </p:nvSpPr>
            <p:spPr>
              <a:xfrm>
                <a:off x="916875" y="2774625"/>
                <a:ext cx="350325" cy="380725"/>
              </a:xfrm>
              <a:custGeom>
                <a:avLst/>
                <a:gdLst/>
                <a:ahLst/>
                <a:cxnLst/>
                <a:rect l="l" t="t" r="r" b="b"/>
                <a:pathLst>
                  <a:path w="14013" h="15229" extrusionOk="0">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45"/>
              <p:cNvSpPr/>
              <p:nvPr/>
            </p:nvSpPr>
            <p:spPr>
              <a:xfrm>
                <a:off x="955625" y="2774625"/>
                <a:ext cx="350325" cy="368575"/>
              </a:xfrm>
              <a:custGeom>
                <a:avLst/>
                <a:gdLst/>
                <a:ahLst/>
                <a:cxnLst/>
                <a:rect l="l" t="t" r="r" b="b"/>
                <a:pathLst>
                  <a:path w="14013" h="14743" extrusionOk="0">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5"/>
              <p:cNvSpPr/>
              <p:nvPr/>
            </p:nvSpPr>
            <p:spPr>
              <a:xfrm>
                <a:off x="1002725" y="2828575"/>
                <a:ext cx="256125" cy="284975"/>
              </a:xfrm>
              <a:custGeom>
                <a:avLst/>
                <a:gdLst/>
                <a:ahLst/>
                <a:cxnLst/>
                <a:rect l="l" t="t" r="r" b="b"/>
                <a:pathLst>
                  <a:path w="10245" h="11399" extrusionOk="0">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5"/>
              <p:cNvSpPr/>
              <p:nvPr/>
            </p:nvSpPr>
            <p:spPr>
              <a:xfrm>
                <a:off x="1002725" y="2829350"/>
                <a:ext cx="225725" cy="284200"/>
              </a:xfrm>
              <a:custGeom>
                <a:avLst/>
                <a:gdLst/>
                <a:ahLst/>
                <a:cxnLst/>
                <a:rect l="l" t="t" r="r" b="b"/>
                <a:pathLst>
                  <a:path w="9029" h="11368" extrusionOk="0">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5"/>
              <p:cNvSpPr/>
              <p:nvPr/>
            </p:nvSpPr>
            <p:spPr>
              <a:xfrm>
                <a:off x="1073400" y="2864300"/>
                <a:ext cx="114025" cy="221900"/>
              </a:xfrm>
              <a:custGeom>
                <a:avLst/>
                <a:gdLst/>
                <a:ahLst/>
                <a:cxnLst/>
                <a:rect l="l" t="t" r="r" b="b"/>
                <a:pathLst>
                  <a:path w="4561" h="8876" extrusionOk="0">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5"/>
              <p:cNvSpPr/>
              <p:nvPr/>
            </p:nvSpPr>
            <p:spPr>
              <a:xfrm>
                <a:off x="924475" y="2916725"/>
                <a:ext cx="762950" cy="954250"/>
              </a:xfrm>
              <a:custGeom>
                <a:avLst/>
                <a:gdLst/>
                <a:ahLst/>
                <a:cxnLst/>
                <a:rect l="l" t="t" r="r" b="b"/>
                <a:pathLst>
                  <a:path w="30518" h="38170" extrusionOk="0">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5"/>
              <p:cNvSpPr/>
              <p:nvPr/>
            </p:nvSpPr>
            <p:spPr>
              <a:xfrm>
                <a:off x="860625" y="3337350"/>
                <a:ext cx="326025" cy="124450"/>
              </a:xfrm>
              <a:custGeom>
                <a:avLst/>
                <a:gdLst/>
                <a:ahLst/>
                <a:cxnLst/>
                <a:rect l="l" t="t" r="r" b="b"/>
                <a:pathLst>
                  <a:path w="13041" h="4978" extrusionOk="0">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5"/>
              <p:cNvSpPr/>
              <p:nvPr/>
            </p:nvSpPr>
            <p:spPr>
              <a:xfrm>
                <a:off x="860625" y="3344550"/>
                <a:ext cx="375425" cy="225000"/>
              </a:xfrm>
              <a:custGeom>
                <a:avLst/>
                <a:gdLst/>
                <a:ahLst/>
                <a:cxnLst/>
                <a:rect l="l" t="t" r="r" b="b"/>
                <a:pathLst>
                  <a:path w="15017" h="9000" extrusionOk="0">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5"/>
              <p:cNvSpPr/>
              <p:nvPr/>
            </p:nvSpPr>
            <p:spPr>
              <a:xfrm>
                <a:off x="1135325" y="3396000"/>
                <a:ext cx="83350" cy="65525"/>
              </a:xfrm>
              <a:custGeom>
                <a:avLst/>
                <a:gdLst/>
                <a:ahLst/>
                <a:cxnLst/>
                <a:rect l="l" t="t" r="r" b="b"/>
                <a:pathLst>
                  <a:path w="3334" h="2621" extrusionOk="0">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1" name="Google Shape;1051;p45"/>
            <p:cNvGrpSpPr/>
            <p:nvPr/>
          </p:nvGrpSpPr>
          <p:grpSpPr>
            <a:xfrm>
              <a:off x="3404553" y="2329701"/>
              <a:ext cx="432321" cy="612312"/>
              <a:chOff x="1462475" y="2164625"/>
              <a:chExt cx="395175" cy="559700"/>
            </a:xfrm>
          </p:grpSpPr>
          <p:sp>
            <p:nvSpPr>
              <p:cNvPr id="1052" name="Google Shape;1052;p45"/>
              <p:cNvSpPr/>
              <p:nvPr/>
            </p:nvSpPr>
            <p:spPr>
              <a:xfrm>
                <a:off x="1462475" y="2167475"/>
                <a:ext cx="341225" cy="556850"/>
              </a:xfrm>
              <a:custGeom>
                <a:avLst/>
                <a:gdLst/>
                <a:ahLst/>
                <a:cxnLst/>
                <a:rect l="l" t="t" r="r" b="b"/>
                <a:pathLst>
                  <a:path w="13649" h="22274" extrusionOk="0">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5"/>
              <p:cNvSpPr/>
              <p:nvPr/>
            </p:nvSpPr>
            <p:spPr>
              <a:xfrm>
                <a:off x="1547575" y="2164625"/>
                <a:ext cx="310075" cy="527000"/>
              </a:xfrm>
              <a:custGeom>
                <a:avLst/>
                <a:gdLst/>
                <a:ahLst/>
                <a:cxnLst/>
                <a:rect l="l" t="t" r="r" b="b"/>
                <a:pathLst>
                  <a:path w="12403" h="21080" extrusionOk="0">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5"/>
              <p:cNvSpPr/>
              <p:nvPr/>
            </p:nvSpPr>
            <p:spPr>
              <a:xfrm>
                <a:off x="1600775" y="2252325"/>
                <a:ext cx="205200" cy="351650"/>
              </a:xfrm>
              <a:custGeom>
                <a:avLst/>
                <a:gdLst/>
                <a:ahLst/>
                <a:cxnLst/>
                <a:rect l="l" t="t" r="r" b="b"/>
                <a:pathLst>
                  <a:path w="8208" h="14066" extrusionOk="0">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5"/>
              <p:cNvSpPr/>
              <p:nvPr/>
            </p:nvSpPr>
            <p:spPr>
              <a:xfrm>
                <a:off x="1639525" y="2339200"/>
                <a:ext cx="91225" cy="175575"/>
              </a:xfrm>
              <a:custGeom>
                <a:avLst/>
                <a:gdLst/>
                <a:ahLst/>
                <a:cxnLst/>
                <a:rect l="l" t="t" r="r" b="b"/>
                <a:pathLst>
                  <a:path w="3649" h="7023" extrusionOk="0">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5"/>
              <p:cNvSpPr/>
              <p:nvPr/>
            </p:nvSpPr>
            <p:spPr>
              <a:xfrm>
                <a:off x="1621300" y="2252325"/>
                <a:ext cx="184675" cy="351650"/>
              </a:xfrm>
              <a:custGeom>
                <a:avLst/>
                <a:gdLst/>
                <a:ahLst/>
                <a:cxnLst/>
                <a:rect l="l" t="t" r="r" b="b"/>
                <a:pathLst>
                  <a:path w="7387" h="14066" extrusionOk="0">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7" name="Google Shape;1057;p45"/>
            <p:cNvGrpSpPr/>
            <p:nvPr/>
          </p:nvGrpSpPr>
          <p:grpSpPr>
            <a:xfrm>
              <a:off x="3515025" y="3089950"/>
              <a:ext cx="504600" cy="518275"/>
              <a:chOff x="1860650" y="2700150"/>
              <a:chExt cx="504600" cy="518275"/>
            </a:xfrm>
          </p:grpSpPr>
          <p:sp>
            <p:nvSpPr>
              <p:cNvPr id="1058" name="Google Shape;1058;p45"/>
              <p:cNvSpPr/>
              <p:nvPr/>
            </p:nvSpPr>
            <p:spPr>
              <a:xfrm>
                <a:off x="186065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5"/>
              <p:cNvSpPr/>
              <p:nvPr/>
            </p:nvSpPr>
            <p:spPr>
              <a:xfrm>
                <a:off x="191080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5"/>
              <p:cNvSpPr/>
              <p:nvPr/>
            </p:nvSpPr>
            <p:spPr>
              <a:xfrm>
                <a:off x="1971600" y="2769300"/>
                <a:ext cx="332850" cy="379975"/>
              </a:xfrm>
              <a:custGeom>
                <a:avLst/>
                <a:gdLst/>
                <a:ahLst/>
                <a:cxnLst/>
                <a:rect l="l" t="t" r="r" b="b"/>
                <a:pathLst>
                  <a:path w="13314" h="15199" extrusionOk="0">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5"/>
              <p:cNvSpPr/>
              <p:nvPr/>
            </p:nvSpPr>
            <p:spPr>
              <a:xfrm>
                <a:off x="1971600" y="2770825"/>
                <a:ext cx="293350" cy="376925"/>
              </a:xfrm>
              <a:custGeom>
                <a:avLst/>
                <a:gdLst/>
                <a:ahLst/>
                <a:cxnLst/>
                <a:rect l="l" t="t" r="r" b="b"/>
                <a:pathLst>
                  <a:path w="11734" h="15077" extrusionOk="0">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5"/>
              <p:cNvSpPr/>
              <p:nvPr/>
            </p:nvSpPr>
            <p:spPr>
              <a:xfrm>
                <a:off x="2064300" y="2815650"/>
                <a:ext cx="147450" cy="287275"/>
              </a:xfrm>
              <a:custGeom>
                <a:avLst/>
                <a:gdLst/>
                <a:ahLst/>
                <a:cxnLst/>
                <a:rect l="l" t="t" r="r" b="b"/>
                <a:pathLst>
                  <a:path w="5898" h="11491" extrusionOk="0">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45"/>
            <p:cNvGrpSpPr/>
            <p:nvPr/>
          </p:nvGrpSpPr>
          <p:grpSpPr>
            <a:xfrm>
              <a:off x="2667911" y="2312212"/>
              <a:ext cx="655087" cy="561195"/>
              <a:chOff x="713225" y="2091550"/>
              <a:chExt cx="598800" cy="512975"/>
            </a:xfrm>
          </p:grpSpPr>
          <p:sp>
            <p:nvSpPr>
              <p:cNvPr id="1064" name="Google Shape;1064;p45"/>
              <p:cNvSpPr/>
              <p:nvPr/>
            </p:nvSpPr>
            <p:spPr>
              <a:xfrm>
                <a:off x="713225" y="2136450"/>
                <a:ext cx="559300" cy="468075"/>
              </a:xfrm>
              <a:custGeom>
                <a:avLst/>
                <a:gdLst/>
                <a:ahLst/>
                <a:cxnLst/>
                <a:rect l="l" t="t" r="r" b="b"/>
                <a:pathLst>
                  <a:path w="22372" h="18723" extrusionOk="0">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5"/>
              <p:cNvSpPr/>
              <p:nvPr/>
            </p:nvSpPr>
            <p:spPr>
              <a:xfrm>
                <a:off x="736025" y="2091550"/>
                <a:ext cx="576000" cy="468150"/>
              </a:xfrm>
              <a:custGeom>
                <a:avLst/>
                <a:gdLst/>
                <a:ahLst/>
                <a:cxnLst/>
                <a:rect l="l" t="t" r="r" b="b"/>
                <a:pathLst>
                  <a:path w="23040" h="18726" extrusionOk="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5"/>
              <p:cNvSpPr/>
              <p:nvPr/>
            </p:nvSpPr>
            <p:spPr>
              <a:xfrm>
                <a:off x="819600" y="2154300"/>
                <a:ext cx="414925" cy="342675"/>
              </a:xfrm>
              <a:custGeom>
                <a:avLst/>
                <a:gdLst/>
                <a:ahLst/>
                <a:cxnLst/>
                <a:rect l="l" t="t" r="r" b="b"/>
                <a:pathLst>
                  <a:path w="16597" h="13707" extrusionOk="0">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5"/>
              <p:cNvSpPr/>
              <p:nvPr/>
            </p:nvSpPr>
            <p:spPr>
              <a:xfrm>
                <a:off x="819600" y="2189300"/>
                <a:ext cx="391375" cy="308050"/>
              </a:xfrm>
              <a:custGeom>
                <a:avLst/>
                <a:gdLst/>
                <a:ahLst/>
                <a:cxnLst/>
                <a:rect l="l" t="t" r="r" b="b"/>
                <a:pathLst>
                  <a:path w="15655" h="12322" extrusionOk="0">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5"/>
              <p:cNvSpPr/>
              <p:nvPr/>
            </p:nvSpPr>
            <p:spPr>
              <a:xfrm>
                <a:off x="893300" y="2215350"/>
                <a:ext cx="262950" cy="220400"/>
              </a:xfrm>
              <a:custGeom>
                <a:avLst/>
                <a:gdLst/>
                <a:ahLst/>
                <a:cxnLst/>
                <a:rect l="l" t="t" r="r" b="b"/>
                <a:pathLst>
                  <a:path w="10518" h="8816" extrusionOk="0">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69" name="Google Shape;1069;p45"/>
          <p:cNvGrpSpPr/>
          <p:nvPr/>
        </p:nvGrpSpPr>
        <p:grpSpPr>
          <a:xfrm>
            <a:off x="8173569" y="2610794"/>
            <a:ext cx="542964" cy="465786"/>
            <a:chOff x="4084000" y="2797190"/>
            <a:chExt cx="542964" cy="465786"/>
          </a:xfrm>
        </p:grpSpPr>
        <p:sp>
          <p:nvSpPr>
            <p:cNvPr id="1070" name="Google Shape;1070;p45"/>
            <p:cNvSpPr/>
            <p:nvPr/>
          </p:nvSpPr>
          <p:spPr>
            <a:xfrm>
              <a:off x="4084000" y="279719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5"/>
            <p:cNvSpPr/>
            <p:nvPr/>
          </p:nvSpPr>
          <p:spPr>
            <a:xfrm>
              <a:off x="4470808" y="3082254"/>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27;p45"/>
          <p:cNvSpPr txBox="1">
            <a:spLocks/>
          </p:cNvSpPr>
          <p:nvPr/>
        </p:nvSpPr>
        <p:spPr>
          <a:xfrm>
            <a:off x="2643312" y="1340550"/>
            <a:ext cx="374062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Plein Emploi </a:t>
            </a:r>
            <a:endParaRPr lang="fr-FR" dirty="0">
              <a:solidFill>
                <a:srgbClr val="00B050"/>
              </a:solidFill>
            </a:endParaRPr>
          </a:p>
        </p:txBody>
      </p:sp>
      <p:sp>
        <p:nvSpPr>
          <p:cNvPr id="48" name="Google Shape;1027;p45"/>
          <p:cNvSpPr txBox="1">
            <a:spLocks/>
          </p:cNvSpPr>
          <p:nvPr/>
        </p:nvSpPr>
        <p:spPr>
          <a:xfrm>
            <a:off x="3263915" y="3217088"/>
            <a:ext cx="374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Stabilité Financière</a:t>
            </a:r>
            <a:endParaRPr lang="fr-FR" dirty="0">
              <a:solidFill>
                <a:srgbClr val="00B050"/>
              </a:solidFill>
            </a:endParaRPr>
          </a:p>
        </p:txBody>
      </p:sp>
      <p:sp>
        <p:nvSpPr>
          <p:cNvPr id="49" name="Google Shape;1028;p45"/>
          <p:cNvSpPr txBox="1">
            <a:spLocks/>
          </p:cNvSpPr>
          <p:nvPr/>
        </p:nvSpPr>
        <p:spPr>
          <a:xfrm>
            <a:off x="3533790" y="3766709"/>
            <a:ext cx="5328592" cy="1123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3"/>
              </a:buClr>
              <a:buSzPts val="1600"/>
              <a:buFont typeface="Ubuntu"/>
              <a:buNone/>
              <a:defRPr sz="1600" b="0" i="0" u="none" strike="noStrike" cap="none">
                <a:solidFill>
                  <a:schemeClr val="accent3"/>
                </a:solidFill>
                <a:latin typeface="Ubuntu"/>
                <a:ea typeface="Ubuntu"/>
                <a:cs typeface="Ubuntu"/>
                <a:sym typeface="Ubuntu"/>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285750" indent="-285750" algn="l">
              <a:buFont typeface="Wingdings" pitchFamily="2" charset="2"/>
              <a:buChar char="v"/>
            </a:pPr>
            <a:r>
              <a:rPr lang="fr-FR" dirty="0"/>
              <a:t>L'objectif est d'assurer la stabilité du système financier, en évitant les crises bancaires, les bulles financières et les déséquilibres majeurs sur les marchés financiers.</a:t>
            </a:r>
          </a:p>
        </p:txBody>
      </p:sp>
    </p:spTree>
    <p:extLst>
      <p:ext uri="{BB962C8B-B14F-4D97-AF65-F5344CB8AC3E}">
        <p14:creationId xmlns:p14="http://schemas.microsoft.com/office/powerpoint/2010/main" val="334449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6"/>
          <p:cNvSpPr txBox="1">
            <a:spLocks noGrp="1"/>
          </p:cNvSpPr>
          <p:nvPr>
            <p:ph type="title"/>
          </p:nvPr>
        </p:nvSpPr>
        <p:spPr>
          <a:xfrm>
            <a:off x="174768" y="656868"/>
            <a:ext cx="8179205" cy="572700"/>
          </a:xfrm>
          <a:prstGeom prst="rect">
            <a:avLst/>
          </a:prstGeom>
        </p:spPr>
        <p:txBody>
          <a:bodyPr spcFirstLastPara="1" wrap="square" lIns="91425" tIns="91425" rIns="91425" bIns="91425" anchor="t" anchorCtr="0">
            <a:noAutofit/>
          </a:bodyPr>
          <a:lstStyle/>
          <a:p>
            <a:pPr marL="342900" lvl="0"/>
            <a:r>
              <a:rPr lang="fr-FR" dirty="0"/>
              <a:t> Principaux Courants de Pensée en Macroéconomie </a:t>
            </a:r>
          </a:p>
        </p:txBody>
      </p:sp>
      <p:sp>
        <p:nvSpPr>
          <p:cNvPr id="1077" name="Google Shape;1077;p46"/>
          <p:cNvSpPr txBox="1">
            <a:spLocks noGrp="1"/>
          </p:cNvSpPr>
          <p:nvPr>
            <p:ph type="subTitle" idx="1"/>
          </p:nvPr>
        </p:nvSpPr>
        <p:spPr>
          <a:xfrm>
            <a:off x="-205353" y="1380380"/>
            <a:ext cx="3812885" cy="454500"/>
          </a:xfrm>
          <a:prstGeom prst="rect">
            <a:avLst/>
          </a:prstGeom>
        </p:spPr>
        <p:txBody>
          <a:bodyPr spcFirstLastPara="1" wrap="square" lIns="91425" tIns="91425" rIns="91425" bIns="91425" anchor="t" anchorCtr="0">
            <a:noAutofit/>
          </a:bodyPr>
          <a:lstStyle/>
          <a:p>
            <a:r>
              <a:rPr lang="fr-FR" b="1" dirty="0"/>
              <a:t>Nouvelle Économie Classique :</a:t>
            </a:r>
          </a:p>
          <a:p>
            <a:r>
              <a:rPr lang="fr-FR" dirty="0"/>
              <a:t/>
            </a:r>
            <a:br>
              <a:rPr lang="fr-FR" dirty="0"/>
            </a:br>
            <a:endParaRPr dirty="0"/>
          </a:p>
        </p:txBody>
      </p:sp>
      <p:sp>
        <p:nvSpPr>
          <p:cNvPr id="1078" name="Google Shape;1078;p46"/>
          <p:cNvSpPr txBox="1">
            <a:spLocks noGrp="1"/>
          </p:cNvSpPr>
          <p:nvPr>
            <p:ph type="subTitle" idx="2"/>
          </p:nvPr>
        </p:nvSpPr>
        <p:spPr>
          <a:xfrm>
            <a:off x="5940152" y="1182560"/>
            <a:ext cx="2471430" cy="454500"/>
          </a:xfrm>
          <a:prstGeom prst="rect">
            <a:avLst/>
          </a:prstGeom>
        </p:spPr>
        <p:txBody>
          <a:bodyPr spcFirstLastPara="1" wrap="square" lIns="91425" tIns="91425" rIns="91425" bIns="91425" anchor="t" anchorCtr="0">
            <a:noAutofit/>
          </a:bodyPr>
          <a:lstStyle/>
          <a:p>
            <a:pPr marL="0" lvl="0" indent="0"/>
            <a:r>
              <a:rPr lang="fr-FR" b="1" dirty="0"/>
              <a:t>Économie Monétaire</a:t>
            </a:r>
            <a:endParaRPr dirty="0"/>
          </a:p>
        </p:txBody>
      </p:sp>
      <p:sp>
        <p:nvSpPr>
          <p:cNvPr id="1080" name="Google Shape;1080;p46"/>
          <p:cNvSpPr txBox="1">
            <a:spLocks noGrp="1"/>
          </p:cNvSpPr>
          <p:nvPr>
            <p:ph type="subTitle" idx="4"/>
          </p:nvPr>
        </p:nvSpPr>
        <p:spPr>
          <a:xfrm>
            <a:off x="3169" y="1784869"/>
            <a:ext cx="3812885" cy="3084906"/>
          </a:xfrm>
          <a:prstGeom prst="rect">
            <a:avLst/>
          </a:prstGeom>
        </p:spPr>
        <p:txBody>
          <a:bodyPr spcFirstLastPara="1" wrap="square" lIns="91425" tIns="91425" rIns="91425" bIns="91425" anchor="t" anchorCtr="0">
            <a:noAutofit/>
          </a:bodyPr>
          <a:lstStyle/>
          <a:p>
            <a:pPr marL="0" lvl="0" indent="0" algn="just"/>
            <a:r>
              <a:rPr lang="fr-FR" b="0" i="0" dirty="0">
                <a:solidFill>
                  <a:srgbClr val="374151"/>
                </a:solidFill>
                <a:effectLst/>
                <a:latin typeface="Söhne"/>
              </a:rPr>
              <a:t>La Nouvelle Économie Classique, représentée par des économistes comme Robert Lucas, se concentre sur l'idée que les gens prennent des décisions économiques en utilisant des informations logiques et anticipent de manière rationnelle les événements futurs. Selon cette approche, l'efficacité des politiques économiques qui cherchent à influencer ces décisions est limitée, car les individus réagissent de manière prévisible en fonction de leurs attentes.</a:t>
            </a:r>
            <a:endParaRPr dirty="0"/>
          </a:p>
        </p:txBody>
      </p:sp>
      <p:sp>
        <p:nvSpPr>
          <p:cNvPr id="1081" name="Google Shape;1081;p46"/>
          <p:cNvSpPr txBox="1">
            <a:spLocks noGrp="1"/>
          </p:cNvSpPr>
          <p:nvPr>
            <p:ph type="subTitle" idx="5"/>
          </p:nvPr>
        </p:nvSpPr>
        <p:spPr>
          <a:xfrm>
            <a:off x="5940152" y="1514468"/>
            <a:ext cx="3075722" cy="3505553"/>
          </a:xfrm>
          <a:prstGeom prst="rect">
            <a:avLst/>
          </a:prstGeom>
        </p:spPr>
        <p:txBody>
          <a:bodyPr spcFirstLastPara="1" wrap="square" lIns="91425" tIns="91425" rIns="91425" bIns="91425" anchor="t" anchorCtr="0">
            <a:noAutofit/>
          </a:bodyPr>
          <a:lstStyle/>
          <a:p>
            <a:pPr marL="0" lvl="0" indent="0" algn="just">
              <a:buClr>
                <a:srgbClr val="45217B"/>
              </a:buClr>
              <a:buSzPts val="1100"/>
            </a:pPr>
            <a:r>
              <a:rPr lang="fr-FR" b="0" i="0" dirty="0">
                <a:solidFill>
                  <a:srgbClr val="374151"/>
                </a:solidFill>
                <a:effectLst/>
                <a:latin typeface="Söhne"/>
              </a:rPr>
              <a:t>Le monétarisme est une théorie économique qui met l'accent sur le rôle crucial de la quantité d'argent en circulation dans une économie. Les monétaristes, tels que Milton Friedman, croient que la croissance de la masse monétaire influence l'inflation et l'activité économique. Selon cette perspective, la maîtrise de la masse monétaire est essentielle pour stabiliser l'économie.</a:t>
            </a:r>
            <a:endParaRPr dirty="0"/>
          </a:p>
        </p:txBody>
      </p:sp>
      <p:grpSp>
        <p:nvGrpSpPr>
          <p:cNvPr id="1083" name="Google Shape;1083;p46"/>
          <p:cNvGrpSpPr/>
          <p:nvPr/>
        </p:nvGrpSpPr>
        <p:grpSpPr>
          <a:xfrm>
            <a:off x="3712392" y="1375381"/>
            <a:ext cx="2340838" cy="1415141"/>
            <a:chOff x="1629925" y="1892625"/>
            <a:chExt cx="4486775" cy="3287750"/>
          </a:xfrm>
        </p:grpSpPr>
        <p:sp>
          <p:nvSpPr>
            <p:cNvPr id="1084" name="Google Shape;1084;p46"/>
            <p:cNvSpPr/>
            <p:nvPr/>
          </p:nvSpPr>
          <p:spPr>
            <a:xfrm>
              <a:off x="2284300" y="1892625"/>
              <a:ext cx="3009675" cy="1924750"/>
            </a:xfrm>
            <a:custGeom>
              <a:avLst/>
              <a:gdLst/>
              <a:ahLst/>
              <a:cxnLst/>
              <a:rect l="l" t="t" r="r" b="b"/>
              <a:pathLst>
                <a:path w="120387" h="76990" extrusionOk="0">
                  <a:moveTo>
                    <a:pt x="14378" y="1"/>
                  </a:moveTo>
                  <a:cubicBezTo>
                    <a:pt x="9140" y="1"/>
                    <a:pt x="434" y="2269"/>
                    <a:pt x="368" y="14411"/>
                  </a:cubicBezTo>
                  <a:lnTo>
                    <a:pt x="101" y="62045"/>
                  </a:lnTo>
                  <a:cubicBezTo>
                    <a:pt x="1" y="74154"/>
                    <a:pt x="8707" y="76489"/>
                    <a:pt x="13944" y="76522"/>
                  </a:cubicBezTo>
                  <a:lnTo>
                    <a:pt x="110479" y="76989"/>
                  </a:lnTo>
                  <a:cubicBezTo>
                    <a:pt x="115717" y="76989"/>
                    <a:pt x="119986" y="72619"/>
                    <a:pt x="120020" y="67215"/>
                  </a:cubicBezTo>
                  <a:lnTo>
                    <a:pt x="120353" y="10308"/>
                  </a:lnTo>
                  <a:cubicBezTo>
                    <a:pt x="120387" y="4904"/>
                    <a:pt x="116150" y="501"/>
                    <a:pt x="110913" y="468"/>
                  </a:cubicBezTo>
                  <a:lnTo>
                    <a:pt x="14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6"/>
            <p:cNvSpPr/>
            <p:nvPr/>
          </p:nvSpPr>
          <p:spPr>
            <a:xfrm>
              <a:off x="2606137" y="2098099"/>
              <a:ext cx="2534349" cy="1573000"/>
            </a:xfrm>
            <a:custGeom>
              <a:avLst/>
              <a:gdLst/>
              <a:ahLst/>
              <a:cxnLst/>
              <a:rect l="l" t="t" r="r" b="b"/>
              <a:pathLst>
                <a:path w="101374" h="62920" extrusionOk="0">
                  <a:moveTo>
                    <a:pt x="9241" y="1"/>
                  </a:moveTo>
                  <a:cubicBezTo>
                    <a:pt x="8248" y="1"/>
                    <a:pt x="6457" y="144"/>
                    <a:pt x="5238" y="1064"/>
                  </a:cubicBezTo>
                  <a:cubicBezTo>
                    <a:pt x="3470" y="2398"/>
                    <a:pt x="2136" y="4700"/>
                    <a:pt x="1969" y="5934"/>
                  </a:cubicBezTo>
                  <a:cubicBezTo>
                    <a:pt x="1" y="19710"/>
                    <a:pt x="1135" y="43628"/>
                    <a:pt x="2469" y="57271"/>
                  </a:cubicBezTo>
                  <a:cubicBezTo>
                    <a:pt x="2569" y="58405"/>
                    <a:pt x="2970" y="60073"/>
                    <a:pt x="4704" y="61540"/>
                  </a:cubicBezTo>
                  <a:cubicBezTo>
                    <a:pt x="5888" y="62549"/>
                    <a:pt x="7446" y="62722"/>
                    <a:pt x="8376" y="62722"/>
                  </a:cubicBezTo>
                  <a:cubicBezTo>
                    <a:pt x="8860" y="62722"/>
                    <a:pt x="9174" y="62675"/>
                    <a:pt x="9174" y="62675"/>
                  </a:cubicBezTo>
                  <a:lnTo>
                    <a:pt x="93101" y="62908"/>
                  </a:lnTo>
                  <a:cubicBezTo>
                    <a:pt x="93101" y="62908"/>
                    <a:pt x="93227" y="62919"/>
                    <a:pt x="93441" y="62919"/>
                  </a:cubicBezTo>
                  <a:cubicBezTo>
                    <a:pt x="94288" y="62919"/>
                    <a:pt x="96514" y="62749"/>
                    <a:pt x="97871" y="61073"/>
                  </a:cubicBezTo>
                  <a:cubicBezTo>
                    <a:pt x="99138" y="59472"/>
                    <a:pt x="99138" y="56470"/>
                    <a:pt x="99272" y="54902"/>
                  </a:cubicBezTo>
                  <a:cubicBezTo>
                    <a:pt x="100139" y="44095"/>
                    <a:pt x="101373" y="19677"/>
                    <a:pt x="99872" y="6501"/>
                  </a:cubicBezTo>
                  <a:cubicBezTo>
                    <a:pt x="99739" y="5200"/>
                    <a:pt x="99238" y="3199"/>
                    <a:pt x="97737" y="1898"/>
                  </a:cubicBezTo>
                  <a:cubicBezTo>
                    <a:pt x="96470" y="797"/>
                    <a:pt x="93701" y="764"/>
                    <a:pt x="93701" y="764"/>
                  </a:cubicBezTo>
                  <a:lnTo>
                    <a:pt x="9975" y="30"/>
                  </a:lnTo>
                  <a:cubicBezTo>
                    <a:pt x="9975" y="30"/>
                    <a:pt x="9689" y="1"/>
                    <a:pt x="9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6"/>
            <p:cNvSpPr/>
            <p:nvPr/>
          </p:nvSpPr>
          <p:spPr>
            <a:xfrm>
              <a:off x="2687925" y="2217025"/>
              <a:ext cx="1954750" cy="874000"/>
            </a:xfrm>
            <a:custGeom>
              <a:avLst/>
              <a:gdLst/>
              <a:ahLst/>
              <a:cxnLst/>
              <a:rect l="l" t="t" r="r" b="b"/>
              <a:pathLst>
                <a:path w="78190" h="34960" extrusionOk="0">
                  <a:moveTo>
                    <a:pt x="78190" y="1"/>
                  </a:moveTo>
                  <a:lnTo>
                    <a:pt x="69483" y="3003"/>
                  </a:lnTo>
                  <a:lnTo>
                    <a:pt x="71985" y="4938"/>
                  </a:lnTo>
                  <a:lnTo>
                    <a:pt x="59476" y="21049"/>
                  </a:lnTo>
                  <a:lnTo>
                    <a:pt x="41697" y="6038"/>
                  </a:lnTo>
                  <a:lnTo>
                    <a:pt x="26886" y="24585"/>
                  </a:lnTo>
                  <a:lnTo>
                    <a:pt x="11675" y="16879"/>
                  </a:lnTo>
                  <a:lnTo>
                    <a:pt x="0" y="32190"/>
                  </a:lnTo>
                  <a:lnTo>
                    <a:pt x="3336" y="34959"/>
                  </a:lnTo>
                  <a:lnTo>
                    <a:pt x="12509" y="21349"/>
                  </a:lnTo>
                  <a:lnTo>
                    <a:pt x="27787" y="29388"/>
                  </a:lnTo>
                  <a:lnTo>
                    <a:pt x="41964" y="11042"/>
                  </a:lnTo>
                  <a:lnTo>
                    <a:pt x="59476" y="25519"/>
                  </a:lnTo>
                  <a:lnTo>
                    <a:pt x="74720" y="6672"/>
                  </a:lnTo>
                  <a:lnTo>
                    <a:pt x="77856" y="8874"/>
                  </a:lnTo>
                  <a:lnTo>
                    <a:pt x="78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6"/>
            <p:cNvSpPr/>
            <p:nvPr/>
          </p:nvSpPr>
          <p:spPr>
            <a:xfrm>
              <a:off x="3252500" y="3298825"/>
              <a:ext cx="40050" cy="37475"/>
            </a:xfrm>
            <a:custGeom>
              <a:avLst/>
              <a:gdLst/>
              <a:ahLst/>
              <a:cxnLst/>
              <a:rect l="l" t="t" r="r" b="b"/>
              <a:pathLst>
                <a:path w="1602" h="1499" extrusionOk="0">
                  <a:moveTo>
                    <a:pt x="1131" y="0"/>
                  </a:moveTo>
                  <a:cubicBezTo>
                    <a:pt x="905" y="0"/>
                    <a:pt x="629" y="142"/>
                    <a:pt x="401" y="393"/>
                  </a:cubicBezTo>
                  <a:cubicBezTo>
                    <a:pt x="67" y="760"/>
                    <a:pt x="0" y="1227"/>
                    <a:pt x="200" y="1427"/>
                  </a:cubicBezTo>
                  <a:cubicBezTo>
                    <a:pt x="267" y="1475"/>
                    <a:pt x="351" y="1498"/>
                    <a:pt x="444" y="1498"/>
                  </a:cubicBezTo>
                  <a:cubicBezTo>
                    <a:pt x="674" y="1498"/>
                    <a:pt x="963" y="1355"/>
                    <a:pt x="1201" y="1094"/>
                  </a:cubicBezTo>
                  <a:cubicBezTo>
                    <a:pt x="1535" y="727"/>
                    <a:pt x="1601" y="293"/>
                    <a:pt x="1401" y="93"/>
                  </a:cubicBezTo>
                  <a:cubicBezTo>
                    <a:pt x="1328" y="30"/>
                    <a:pt x="1234"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6"/>
            <p:cNvSpPr/>
            <p:nvPr/>
          </p:nvSpPr>
          <p:spPr>
            <a:xfrm>
              <a:off x="3310025" y="3232100"/>
              <a:ext cx="40900" cy="37475"/>
            </a:xfrm>
            <a:custGeom>
              <a:avLst/>
              <a:gdLst/>
              <a:ahLst/>
              <a:cxnLst/>
              <a:rect l="l" t="t" r="r" b="b"/>
              <a:pathLst>
                <a:path w="1636" h="1499" extrusionOk="0">
                  <a:moveTo>
                    <a:pt x="1132" y="0"/>
                  </a:moveTo>
                  <a:cubicBezTo>
                    <a:pt x="909" y="0"/>
                    <a:pt x="640" y="142"/>
                    <a:pt x="435" y="394"/>
                  </a:cubicBezTo>
                  <a:cubicBezTo>
                    <a:pt x="101" y="761"/>
                    <a:pt x="1" y="1228"/>
                    <a:pt x="234" y="1428"/>
                  </a:cubicBezTo>
                  <a:cubicBezTo>
                    <a:pt x="301" y="1476"/>
                    <a:pt x="385" y="1499"/>
                    <a:pt x="478" y="1499"/>
                  </a:cubicBezTo>
                  <a:cubicBezTo>
                    <a:pt x="709" y="1499"/>
                    <a:pt x="997" y="1356"/>
                    <a:pt x="1235" y="1094"/>
                  </a:cubicBezTo>
                  <a:cubicBezTo>
                    <a:pt x="1535" y="727"/>
                    <a:pt x="1635" y="260"/>
                    <a:pt x="1402" y="93"/>
                  </a:cubicBezTo>
                  <a:cubicBezTo>
                    <a:pt x="1328" y="30"/>
                    <a:pt x="1235" y="0"/>
                    <a:pt x="1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6"/>
            <p:cNvSpPr/>
            <p:nvPr/>
          </p:nvSpPr>
          <p:spPr>
            <a:xfrm>
              <a:off x="3369250" y="3166225"/>
              <a:ext cx="40875" cy="37200"/>
            </a:xfrm>
            <a:custGeom>
              <a:avLst/>
              <a:gdLst/>
              <a:ahLst/>
              <a:cxnLst/>
              <a:rect l="l" t="t" r="r" b="b"/>
              <a:pathLst>
                <a:path w="1635" h="1488" extrusionOk="0">
                  <a:moveTo>
                    <a:pt x="1145" y="0"/>
                  </a:moveTo>
                  <a:cubicBezTo>
                    <a:pt x="920" y="0"/>
                    <a:pt x="629" y="142"/>
                    <a:pt x="401" y="393"/>
                  </a:cubicBezTo>
                  <a:cubicBezTo>
                    <a:pt x="100" y="760"/>
                    <a:pt x="0" y="1194"/>
                    <a:pt x="200" y="1394"/>
                  </a:cubicBezTo>
                  <a:cubicBezTo>
                    <a:pt x="274" y="1457"/>
                    <a:pt x="367" y="1487"/>
                    <a:pt x="471" y="1487"/>
                  </a:cubicBezTo>
                  <a:cubicBezTo>
                    <a:pt x="697" y="1487"/>
                    <a:pt x="973" y="1345"/>
                    <a:pt x="1201" y="1094"/>
                  </a:cubicBezTo>
                  <a:cubicBezTo>
                    <a:pt x="1535" y="727"/>
                    <a:pt x="1635" y="293"/>
                    <a:pt x="1401" y="93"/>
                  </a:cubicBezTo>
                  <a:cubicBezTo>
                    <a:pt x="1338" y="30"/>
                    <a:pt x="1249"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6"/>
            <p:cNvSpPr/>
            <p:nvPr/>
          </p:nvSpPr>
          <p:spPr>
            <a:xfrm>
              <a:off x="3430125" y="3102600"/>
              <a:ext cx="41725" cy="36000"/>
            </a:xfrm>
            <a:custGeom>
              <a:avLst/>
              <a:gdLst/>
              <a:ahLst/>
              <a:cxnLst/>
              <a:rect l="l" t="t" r="r" b="b"/>
              <a:pathLst>
                <a:path w="1669" h="1440" extrusionOk="0">
                  <a:moveTo>
                    <a:pt x="1188" y="0"/>
                  </a:moveTo>
                  <a:cubicBezTo>
                    <a:pt x="975" y="0"/>
                    <a:pt x="707" y="119"/>
                    <a:pt x="467" y="337"/>
                  </a:cubicBezTo>
                  <a:cubicBezTo>
                    <a:pt x="100" y="704"/>
                    <a:pt x="0" y="1137"/>
                    <a:pt x="200" y="1337"/>
                  </a:cubicBezTo>
                  <a:cubicBezTo>
                    <a:pt x="270" y="1407"/>
                    <a:pt x="371" y="1440"/>
                    <a:pt x="488" y="1440"/>
                  </a:cubicBezTo>
                  <a:cubicBezTo>
                    <a:pt x="708" y="1440"/>
                    <a:pt x="983" y="1322"/>
                    <a:pt x="1201" y="1104"/>
                  </a:cubicBezTo>
                  <a:cubicBezTo>
                    <a:pt x="1535" y="770"/>
                    <a:pt x="1668" y="337"/>
                    <a:pt x="1468" y="103"/>
                  </a:cubicBezTo>
                  <a:cubicBezTo>
                    <a:pt x="1399" y="34"/>
                    <a:pt x="1301" y="0"/>
                    <a:pt x="1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6"/>
            <p:cNvSpPr/>
            <p:nvPr/>
          </p:nvSpPr>
          <p:spPr>
            <a:xfrm>
              <a:off x="3498500" y="3059975"/>
              <a:ext cx="47550" cy="27800"/>
            </a:xfrm>
            <a:custGeom>
              <a:avLst/>
              <a:gdLst/>
              <a:ahLst/>
              <a:cxnLst/>
              <a:rect l="l" t="t" r="r" b="b"/>
              <a:pathLst>
                <a:path w="1902" h="1112" extrusionOk="0">
                  <a:moveTo>
                    <a:pt x="795" y="0"/>
                  </a:moveTo>
                  <a:cubicBezTo>
                    <a:pt x="561" y="0"/>
                    <a:pt x="346" y="86"/>
                    <a:pt x="201" y="207"/>
                  </a:cubicBezTo>
                  <a:cubicBezTo>
                    <a:pt x="34" y="374"/>
                    <a:pt x="1" y="574"/>
                    <a:pt x="101" y="674"/>
                  </a:cubicBezTo>
                  <a:cubicBezTo>
                    <a:pt x="201" y="807"/>
                    <a:pt x="334" y="841"/>
                    <a:pt x="468" y="907"/>
                  </a:cubicBezTo>
                  <a:cubicBezTo>
                    <a:pt x="568" y="974"/>
                    <a:pt x="668" y="1041"/>
                    <a:pt x="835" y="1074"/>
                  </a:cubicBezTo>
                  <a:cubicBezTo>
                    <a:pt x="946" y="1096"/>
                    <a:pt x="1068" y="1111"/>
                    <a:pt x="1188" y="1111"/>
                  </a:cubicBezTo>
                  <a:cubicBezTo>
                    <a:pt x="1428" y="1111"/>
                    <a:pt x="1657" y="1052"/>
                    <a:pt x="1769" y="874"/>
                  </a:cubicBezTo>
                  <a:cubicBezTo>
                    <a:pt x="1902" y="641"/>
                    <a:pt x="1702" y="174"/>
                    <a:pt x="1068" y="40"/>
                  </a:cubicBezTo>
                  <a:cubicBezTo>
                    <a:pt x="976" y="13"/>
                    <a:pt x="884" y="0"/>
                    <a:pt x="7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46"/>
            <p:cNvSpPr/>
            <p:nvPr/>
          </p:nvSpPr>
          <p:spPr>
            <a:xfrm>
              <a:off x="3572725" y="3106200"/>
              <a:ext cx="42550" cy="36575"/>
            </a:xfrm>
            <a:custGeom>
              <a:avLst/>
              <a:gdLst/>
              <a:ahLst/>
              <a:cxnLst/>
              <a:rect l="l" t="t" r="r" b="b"/>
              <a:pathLst>
                <a:path w="1702" h="1463" extrusionOk="0">
                  <a:moveTo>
                    <a:pt x="497" y="0"/>
                  </a:moveTo>
                  <a:cubicBezTo>
                    <a:pt x="377" y="0"/>
                    <a:pt x="273" y="41"/>
                    <a:pt x="201" y="126"/>
                  </a:cubicBezTo>
                  <a:cubicBezTo>
                    <a:pt x="0" y="326"/>
                    <a:pt x="134" y="793"/>
                    <a:pt x="467" y="1127"/>
                  </a:cubicBezTo>
                  <a:cubicBezTo>
                    <a:pt x="707" y="1345"/>
                    <a:pt x="975" y="1463"/>
                    <a:pt x="1188" y="1463"/>
                  </a:cubicBezTo>
                  <a:cubicBezTo>
                    <a:pt x="1301" y="1463"/>
                    <a:pt x="1399" y="1429"/>
                    <a:pt x="1468" y="1360"/>
                  </a:cubicBezTo>
                  <a:cubicBezTo>
                    <a:pt x="1702" y="1127"/>
                    <a:pt x="1568" y="693"/>
                    <a:pt x="1201" y="359"/>
                  </a:cubicBezTo>
                  <a:cubicBezTo>
                    <a:pt x="968" y="126"/>
                    <a:pt x="707"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6"/>
            <p:cNvSpPr/>
            <p:nvPr/>
          </p:nvSpPr>
          <p:spPr>
            <a:xfrm>
              <a:off x="3635275" y="3168950"/>
              <a:ext cx="42550" cy="36150"/>
            </a:xfrm>
            <a:custGeom>
              <a:avLst/>
              <a:gdLst/>
              <a:ahLst/>
              <a:cxnLst/>
              <a:rect l="l" t="t" r="r" b="b"/>
              <a:pathLst>
                <a:path w="1702" h="1446" extrusionOk="0">
                  <a:moveTo>
                    <a:pt x="501" y="0"/>
                  </a:moveTo>
                  <a:cubicBezTo>
                    <a:pt x="385" y="0"/>
                    <a:pt x="281" y="37"/>
                    <a:pt x="200" y="118"/>
                  </a:cubicBezTo>
                  <a:cubicBezTo>
                    <a:pt x="0" y="318"/>
                    <a:pt x="134" y="751"/>
                    <a:pt x="467" y="1118"/>
                  </a:cubicBezTo>
                  <a:cubicBezTo>
                    <a:pt x="719" y="1328"/>
                    <a:pt x="997" y="1446"/>
                    <a:pt x="1211" y="1446"/>
                  </a:cubicBezTo>
                  <a:cubicBezTo>
                    <a:pt x="1336" y="1446"/>
                    <a:pt x="1439" y="1405"/>
                    <a:pt x="1501" y="1319"/>
                  </a:cubicBezTo>
                  <a:cubicBezTo>
                    <a:pt x="1701" y="1085"/>
                    <a:pt x="1568" y="651"/>
                    <a:pt x="1201" y="351"/>
                  </a:cubicBezTo>
                  <a:cubicBezTo>
                    <a:pt x="983" y="133"/>
                    <a:pt x="72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6"/>
            <p:cNvSpPr/>
            <p:nvPr/>
          </p:nvSpPr>
          <p:spPr>
            <a:xfrm>
              <a:off x="3704475" y="3161850"/>
              <a:ext cx="41725" cy="36775"/>
            </a:xfrm>
            <a:custGeom>
              <a:avLst/>
              <a:gdLst/>
              <a:ahLst/>
              <a:cxnLst/>
              <a:rect l="l" t="t" r="r" b="b"/>
              <a:pathLst>
                <a:path w="1669" h="1471" extrusionOk="0">
                  <a:moveTo>
                    <a:pt x="1154" y="0"/>
                  </a:moveTo>
                  <a:cubicBezTo>
                    <a:pt x="933" y="0"/>
                    <a:pt x="655" y="126"/>
                    <a:pt x="434" y="368"/>
                  </a:cubicBezTo>
                  <a:cubicBezTo>
                    <a:pt x="101" y="702"/>
                    <a:pt x="1" y="1136"/>
                    <a:pt x="201" y="1369"/>
                  </a:cubicBezTo>
                  <a:cubicBezTo>
                    <a:pt x="269" y="1437"/>
                    <a:pt x="364" y="1470"/>
                    <a:pt x="474" y="1470"/>
                  </a:cubicBezTo>
                  <a:cubicBezTo>
                    <a:pt x="688" y="1470"/>
                    <a:pt x="959" y="1344"/>
                    <a:pt x="1202" y="1102"/>
                  </a:cubicBezTo>
                  <a:cubicBezTo>
                    <a:pt x="1535" y="769"/>
                    <a:pt x="1669" y="302"/>
                    <a:pt x="1435" y="101"/>
                  </a:cubicBezTo>
                  <a:cubicBezTo>
                    <a:pt x="1367" y="33"/>
                    <a:pt x="1268" y="0"/>
                    <a:pt x="1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6"/>
            <p:cNvSpPr/>
            <p:nvPr/>
          </p:nvSpPr>
          <p:spPr>
            <a:xfrm>
              <a:off x="3765350" y="3097825"/>
              <a:ext cx="40900" cy="37200"/>
            </a:xfrm>
            <a:custGeom>
              <a:avLst/>
              <a:gdLst/>
              <a:ahLst/>
              <a:cxnLst/>
              <a:rect l="l" t="t" r="r" b="b"/>
              <a:pathLst>
                <a:path w="1636" h="1488" extrusionOk="0">
                  <a:moveTo>
                    <a:pt x="1179" y="1"/>
                  </a:moveTo>
                  <a:cubicBezTo>
                    <a:pt x="954" y="1"/>
                    <a:pt x="663" y="143"/>
                    <a:pt x="435" y="394"/>
                  </a:cubicBezTo>
                  <a:cubicBezTo>
                    <a:pt x="101" y="728"/>
                    <a:pt x="1" y="1195"/>
                    <a:pt x="234" y="1395"/>
                  </a:cubicBezTo>
                  <a:cubicBezTo>
                    <a:pt x="297" y="1458"/>
                    <a:pt x="387" y="1488"/>
                    <a:pt x="490" y="1488"/>
                  </a:cubicBezTo>
                  <a:cubicBezTo>
                    <a:pt x="715" y="1488"/>
                    <a:pt x="1007" y="1346"/>
                    <a:pt x="1235" y="1095"/>
                  </a:cubicBezTo>
                  <a:cubicBezTo>
                    <a:pt x="1569" y="761"/>
                    <a:pt x="1635" y="294"/>
                    <a:pt x="1435" y="94"/>
                  </a:cubicBezTo>
                  <a:cubicBezTo>
                    <a:pt x="1372" y="31"/>
                    <a:pt x="1283"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6"/>
            <p:cNvSpPr/>
            <p:nvPr/>
          </p:nvSpPr>
          <p:spPr>
            <a:xfrm>
              <a:off x="3825400" y="3031950"/>
              <a:ext cx="40900" cy="38025"/>
            </a:xfrm>
            <a:custGeom>
              <a:avLst/>
              <a:gdLst/>
              <a:ahLst/>
              <a:cxnLst/>
              <a:rect l="l" t="t" r="r" b="b"/>
              <a:pathLst>
                <a:path w="1636" h="1521" extrusionOk="0">
                  <a:moveTo>
                    <a:pt x="1147" y="1"/>
                  </a:moveTo>
                  <a:cubicBezTo>
                    <a:pt x="924" y="1"/>
                    <a:pt x="640" y="143"/>
                    <a:pt x="434" y="394"/>
                  </a:cubicBezTo>
                  <a:cubicBezTo>
                    <a:pt x="101" y="761"/>
                    <a:pt x="1" y="1228"/>
                    <a:pt x="234" y="1428"/>
                  </a:cubicBezTo>
                  <a:cubicBezTo>
                    <a:pt x="297" y="1491"/>
                    <a:pt x="387" y="1521"/>
                    <a:pt x="489" y="1521"/>
                  </a:cubicBezTo>
                  <a:cubicBezTo>
                    <a:pt x="712" y="1521"/>
                    <a:pt x="996" y="1379"/>
                    <a:pt x="1201" y="1128"/>
                  </a:cubicBezTo>
                  <a:cubicBezTo>
                    <a:pt x="1535" y="761"/>
                    <a:pt x="1635" y="294"/>
                    <a:pt x="1402" y="94"/>
                  </a:cubicBezTo>
                  <a:cubicBezTo>
                    <a:pt x="1339" y="31"/>
                    <a:pt x="1249" y="1"/>
                    <a:pt x="1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6"/>
            <p:cNvSpPr/>
            <p:nvPr/>
          </p:nvSpPr>
          <p:spPr>
            <a:xfrm>
              <a:off x="3884600" y="2966075"/>
              <a:ext cx="40900" cy="37200"/>
            </a:xfrm>
            <a:custGeom>
              <a:avLst/>
              <a:gdLst/>
              <a:ahLst/>
              <a:cxnLst/>
              <a:rect l="l" t="t" r="r" b="b"/>
              <a:pathLst>
                <a:path w="1636" h="1488" extrusionOk="0">
                  <a:moveTo>
                    <a:pt x="1131" y="1"/>
                  </a:moveTo>
                  <a:cubicBezTo>
                    <a:pt x="905" y="1"/>
                    <a:pt x="630" y="142"/>
                    <a:pt x="401" y="394"/>
                  </a:cubicBezTo>
                  <a:cubicBezTo>
                    <a:pt x="101" y="761"/>
                    <a:pt x="1" y="1194"/>
                    <a:pt x="234" y="1394"/>
                  </a:cubicBezTo>
                  <a:cubicBezTo>
                    <a:pt x="297" y="1457"/>
                    <a:pt x="384" y="1487"/>
                    <a:pt x="483" y="1487"/>
                  </a:cubicBezTo>
                  <a:cubicBezTo>
                    <a:pt x="698" y="1487"/>
                    <a:pt x="973" y="1346"/>
                    <a:pt x="1202" y="1094"/>
                  </a:cubicBezTo>
                  <a:cubicBezTo>
                    <a:pt x="1535" y="727"/>
                    <a:pt x="1635" y="294"/>
                    <a:pt x="1402" y="94"/>
                  </a:cubicBezTo>
                  <a:cubicBezTo>
                    <a:pt x="1328" y="30"/>
                    <a:pt x="1235"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6"/>
            <p:cNvSpPr/>
            <p:nvPr/>
          </p:nvSpPr>
          <p:spPr>
            <a:xfrm>
              <a:off x="3944650" y="2901050"/>
              <a:ext cx="41725" cy="36575"/>
            </a:xfrm>
            <a:custGeom>
              <a:avLst/>
              <a:gdLst/>
              <a:ahLst/>
              <a:cxnLst/>
              <a:rect l="l" t="t" r="r" b="b"/>
              <a:pathLst>
                <a:path w="1669" h="1463" extrusionOk="0">
                  <a:moveTo>
                    <a:pt x="1185" y="0"/>
                  </a:moveTo>
                  <a:cubicBezTo>
                    <a:pt x="971" y="0"/>
                    <a:pt x="689" y="126"/>
                    <a:pt x="434" y="360"/>
                  </a:cubicBezTo>
                  <a:cubicBezTo>
                    <a:pt x="101" y="726"/>
                    <a:pt x="1" y="1160"/>
                    <a:pt x="201" y="1360"/>
                  </a:cubicBezTo>
                  <a:cubicBezTo>
                    <a:pt x="282" y="1430"/>
                    <a:pt x="387" y="1463"/>
                    <a:pt x="503" y="1463"/>
                  </a:cubicBezTo>
                  <a:cubicBezTo>
                    <a:pt x="723" y="1463"/>
                    <a:pt x="984" y="1345"/>
                    <a:pt x="1202" y="1127"/>
                  </a:cubicBezTo>
                  <a:cubicBezTo>
                    <a:pt x="1535" y="793"/>
                    <a:pt x="1669" y="393"/>
                    <a:pt x="1468" y="126"/>
                  </a:cubicBezTo>
                  <a:cubicBezTo>
                    <a:pt x="1408" y="41"/>
                    <a:pt x="1308"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6"/>
            <p:cNvSpPr/>
            <p:nvPr/>
          </p:nvSpPr>
          <p:spPr>
            <a:xfrm>
              <a:off x="4023050" y="2894550"/>
              <a:ext cx="45875" cy="30125"/>
            </a:xfrm>
            <a:custGeom>
              <a:avLst/>
              <a:gdLst/>
              <a:ahLst/>
              <a:cxnLst/>
              <a:rect l="l" t="t" r="r" b="b"/>
              <a:pathLst>
                <a:path w="1835" h="1205" extrusionOk="0">
                  <a:moveTo>
                    <a:pt x="593" y="0"/>
                  </a:moveTo>
                  <a:cubicBezTo>
                    <a:pt x="306" y="0"/>
                    <a:pt x="89" y="125"/>
                    <a:pt x="67" y="319"/>
                  </a:cubicBezTo>
                  <a:cubicBezTo>
                    <a:pt x="0" y="620"/>
                    <a:pt x="300" y="920"/>
                    <a:pt x="667" y="1087"/>
                  </a:cubicBezTo>
                  <a:cubicBezTo>
                    <a:pt x="851" y="1163"/>
                    <a:pt x="1041" y="1204"/>
                    <a:pt x="1210" y="1204"/>
                  </a:cubicBezTo>
                  <a:cubicBezTo>
                    <a:pt x="1409" y="1204"/>
                    <a:pt x="1578" y="1146"/>
                    <a:pt x="1668" y="1020"/>
                  </a:cubicBezTo>
                  <a:cubicBezTo>
                    <a:pt x="1835" y="786"/>
                    <a:pt x="1601" y="353"/>
                    <a:pt x="1101" y="119"/>
                  </a:cubicBezTo>
                  <a:cubicBezTo>
                    <a:pt x="925" y="37"/>
                    <a:pt x="749"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6"/>
            <p:cNvSpPr/>
            <p:nvPr/>
          </p:nvSpPr>
          <p:spPr>
            <a:xfrm>
              <a:off x="4093925" y="2944975"/>
              <a:ext cx="42550" cy="36025"/>
            </a:xfrm>
            <a:custGeom>
              <a:avLst/>
              <a:gdLst/>
              <a:ahLst/>
              <a:cxnLst/>
              <a:rect l="l" t="t" r="r" b="b"/>
              <a:pathLst>
                <a:path w="1702" h="1441" extrusionOk="0">
                  <a:moveTo>
                    <a:pt x="488" y="1"/>
                  </a:moveTo>
                  <a:cubicBezTo>
                    <a:pt x="372" y="1"/>
                    <a:pt x="270" y="34"/>
                    <a:pt x="201" y="104"/>
                  </a:cubicBezTo>
                  <a:cubicBezTo>
                    <a:pt x="1" y="337"/>
                    <a:pt x="134" y="771"/>
                    <a:pt x="501" y="1104"/>
                  </a:cubicBezTo>
                  <a:cubicBezTo>
                    <a:pt x="741" y="1322"/>
                    <a:pt x="1009" y="1440"/>
                    <a:pt x="1222" y="1440"/>
                  </a:cubicBezTo>
                  <a:cubicBezTo>
                    <a:pt x="1335" y="1440"/>
                    <a:pt x="1432" y="1407"/>
                    <a:pt x="1502" y="1338"/>
                  </a:cubicBezTo>
                  <a:cubicBezTo>
                    <a:pt x="1702" y="1104"/>
                    <a:pt x="1568" y="671"/>
                    <a:pt x="1201" y="337"/>
                  </a:cubicBezTo>
                  <a:cubicBezTo>
                    <a:pt x="984" y="119"/>
                    <a:pt x="709"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6"/>
            <p:cNvSpPr/>
            <p:nvPr/>
          </p:nvSpPr>
          <p:spPr>
            <a:xfrm>
              <a:off x="4163150" y="2998725"/>
              <a:ext cx="46725" cy="29425"/>
            </a:xfrm>
            <a:custGeom>
              <a:avLst/>
              <a:gdLst/>
              <a:ahLst/>
              <a:cxnLst/>
              <a:rect l="l" t="t" r="r" b="b"/>
              <a:pathLst>
                <a:path w="1869" h="1177" extrusionOk="0">
                  <a:moveTo>
                    <a:pt x="654" y="1"/>
                  </a:moveTo>
                  <a:cubicBezTo>
                    <a:pt x="443" y="1"/>
                    <a:pt x="265" y="66"/>
                    <a:pt x="167" y="222"/>
                  </a:cubicBezTo>
                  <a:cubicBezTo>
                    <a:pt x="0" y="455"/>
                    <a:pt x="267" y="889"/>
                    <a:pt x="767" y="1089"/>
                  </a:cubicBezTo>
                  <a:cubicBezTo>
                    <a:pt x="928" y="1150"/>
                    <a:pt x="1083" y="1177"/>
                    <a:pt x="1223" y="1177"/>
                  </a:cubicBezTo>
                  <a:cubicBezTo>
                    <a:pt x="1547" y="1177"/>
                    <a:pt x="1788" y="1032"/>
                    <a:pt x="1835" y="822"/>
                  </a:cubicBezTo>
                  <a:cubicBezTo>
                    <a:pt x="1868" y="522"/>
                    <a:pt x="1568" y="255"/>
                    <a:pt x="1134" y="88"/>
                  </a:cubicBezTo>
                  <a:cubicBezTo>
                    <a:pt x="969" y="33"/>
                    <a:pt x="803" y="1"/>
                    <a:pt x="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6"/>
            <p:cNvSpPr/>
            <p:nvPr/>
          </p:nvSpPr>
          <p:spPr>
            <a:xfrm>
              <a:off x="4247375" y="2982075"/>
              <a:ext cx="44225" cy="33775"/>
            </a:xfrm>
            <a:custGeom>
              <a:avLst/>
              <a:gdLst/>
              <a:ahLst/>
              <a:cxnLst/>
              <a:rect l="l" t="t" r="r" b="b"/>
              <a:pathLst>
                <a:path w="1769" h="1351" extrusionOk="0">
                  <a:moveTo>
                    <a:pt x="1227" y="1"/>
                  </a:moveTo>
                  <a:cubicBezTo>
                    <a:pt x="1028" y="1"/>
                    <a:pt x="793" y="85"/>
                    <a:pt x="567" y="254"/>
                  </a:cubicBezTo>
                  <a:cubicBezTo>
                    <a:pt x="200" y="488"/>
                    <a:pt x="0" y="921"/>
                    <a:pt x="134" y="1155"/>
                  </a:cubicBezTo>
                  <a:cubicBezTo>
                    <a:pt x="199" y="1284"/>
                    <a:pt x="342" y="1351"/>
                    <a:pt x="522" y="1351"/>
                  </a:cubicBezTo>
                  <a:cubicBezTo>
                    <a:pt x="713" y="1351"/>
                    <a:pt x="945" y="1276"/>
                    <a:pt x="1168" y="1121"/>
                  </a:cubicBezTo>
                  <a:cubicBezTo>
                    <a:pt x="1601" y="821"/>
                    <a:pt x="1768" y="388"/>
                    <a:pt x="1601" y="154"/>
                  </a:cubicBezTo>
                  <a:cubicBezTo>
                    <a:pt x="1514" y="52"/>
                    <a:pt x="1382"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6"/>
            <p:cNvSpPr/>
            <p:nvPr/>
          </p:nvSpPr>
          <p:spPr>
            <a:xfrm>
              <a:off x="4316575" y="2926350"/>
              <a:ext cx="43400" cy="35300"/>
            </a:xfrm>
            <a:custGeom>
              <a:avLst/>
              <a:gdLst/>
              <a:ahLst/>
              <a:cxnLst/>
              <a:rect l="l" t="t" r="r" b="b"/>
              <a:pathLst>
                <a:path w="1736" h="1412" extrusionOk="0">
                  <a:moveTo>
                    <a:pt x="1218" y="0"/>
                  </a:moveTo>
                  <a:cubicBezTo>
                    <a:pt x="1012" y="0"/>
                    <a:pt x="761" y="97"/>
                    <a:pt x="535" y="282"/>
                  </a:cubicBezTo>
                  <a:cubicBezTo>
                    <a:pt x="168" y="615"/>
                    <a:pt x="1" y="1049"/>
                    <a:pt x="201" y="1282"/>
                  </a:cubicBezTo>
                  <a:cubicBezTo>
                    <a:pt x="277" y="1371"/>
                    <a:pt x="386" y="1411"/>
                    <a:pt x="514" y="1411"/>
                  </a:cubicBezTo>
                  <a:cubicBezTo>
                    <a:pt x="725" y="1411"/>
                    <a:pt x="986" y="1302"/>
                    <a:pt x="1235" y="1115"/>
                  </a:cubicBezTo>
                  <a:cubicBezTo>
                    <a:pt x="1602" y="782"/>
                    <a:pt x="1736" y="348"/>
                    <a:pt x="1535" y="115"/>
                  </a:cubicBezTo>
                  <a:cubicBezTo>
                    <a:pt x="1459" y="38"/>
                    <a:pt x="1347" y="0"/>
                    <a:pt x="1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6"/>
            <p:cNvSpPr/>
            <p:nvPr/>
          </p:nvSpPr>
          <p:spPr>
            <a:xfrm>
              <a:off x="4382475" y="2866600"/>
              <a:ext cx="42550" cy="36000"/>
            </a:xfrm>
            <a:custGeom>
              <a:avLst/>
              <a:gdLst/>
              <a:ahLst/>
              <a:cxnLst/>
              <a:rect l="l" t="t" r="r" b="b"/>
              <a:pathLst>
                <a:path w="1702" h="1440" extrusionOk="0">
                  <a:moveTo>
                    <a:pt x="1214" y="0"/>
                  </a:moveTo>
                  <a:cubicBezTo>
                    <a:pt x="993" y="0"/>
                    <a:pt x="718" y="119"/>
                    <a:pt x="501" y="337"/>
                  </a:cubicBezTo>
                  <a:cubicBezTo>
                    <a:pt x="134" y="670"/>
                    <a:pt x="0" y="1104"/>
                    <a:pt x="200" y="1337"/>
                  </a:cubicBezTo>
                  <a:cubicBezTo>
                    <a:pt x="270" y="1407"/>
                    <a:pt x="371" y="1440"/>
                    <a:pt x="489" y="1440"/>
                  </a:cubicBezTo>
                  <a:cubicBezTo>
                    <a:pt x="712" y="1440"/>
                    <a:pt x="995" y="1322"/>
                    <a:pt x="1234" y="1104"/>
                  </a:cubicBezTo>
                  <a:cubicBezTo>
                    <a:pt x="1568" y="770"/>
                    <a:pt x="1701" y="303"/>
                    <a:pt x="1501" y="103"/>
                  </a:cubicBezTo>
                  <a:cubicBezTo>
                    <a:pt x="1432" y="34"/>
                    <a:pt x="1330" y="0"/>
                    <a:pt x="1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6"/>
            <p:cNvSpPr/>
            <p:nvPr/>
          </p:nvSpPr>
          <p:spPr>
            <a:xfrm>
              <a:off x="4446675" y="2804525"/>
              <a:ext cx="41725" cy="36375"/>
            </a:xfrm>
            <a:custGeom>
              <a:avLst/>
              <a:gdLst/>
              <a:ahLst/>
              <a:cxnLst/>
              <a:rect l="l" t="t" r="r" b="b"/>
              <a:pathLst>
                <a:path w="1669" h="1455" extrusionOk="0">
                  <a:moveTo>
                    <a:pt x="1182" y="0"/>
                  </a:moveTo>
                  <a:cubicBezTo>
                    <a:pt x="962" y="0"/>
                    <a:pt x="686" y="133"/>
                    <a:pt x="468" y="351"/>
                  </a:cubicBezTo>
                  <a:cubicBezTo>
                    <a:pt x="134" y="685"/>
                    <a:pt x="1" y="1152"/>
                    <a:pt x="201" y="1352"/>
                  </a:cubicBezTo>
                  <a:cubicBezTo>
                    <a:pt x="270" y="1421"/>
                    <a:pt x="372" y="1454"/>
                    <a:pt x="489" y="1454"/>
                  </a:cubicBezTo>
                  <a:cubicBezTo>
                    <a:pt x="709" y="1454"/>
                    <a:pt x="984" y="1336"/>
                    <a:pt x="1202" y="1118"/>
                  </a:cubicBezTo>
                  <a:cubicBezTo>
                    <a:pt x="1568" y="751"/>
                    <a:pt x="1669" y="318"/>
                    <a:pt x="1468" y="118"/>
                  </a:cubicBezTo>
                  <a:cubicBezTo>
                    <a:pt x="1399" y="37"/>
                    <a:pt x="1298"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6"/>
            <p:cNvSpPr/>
            <p:nvPr/>
          </p:nvSpPr>
          <p:spPr>
            <a:xfrm>
              <a:off x="4509225" y="2741125"/>
              <a:ext cx="41725" cy="37025"/>
            </a:xfrm>
            <a:custGeom>
              <a:avLst/>
              <a:gdLst/>
              <a:ahLst/>
              <a:cxnLst/>
              <a:rect l="l" t="t" r="r" b="b"/>
              <a:pathLst>
                <a:path w="1669" h="1481" extrusionOk="0">
                  <a:moveTo>
                    <a:pt x="1167" y="1"/>
                  </a:moveTo>
                  <a:cubicBezTo>
                    <a:pt x="947" y="1"/>
                    <a:pt x="686" y="134"/>
                    <a:pt x="467" y="352"/>
                  </a:cubicBezTo>
                  <a:cubicBezTo>
                    <a:pt x="101" y="719"/>
                    <a:pt x="0" y="1152"/>
                    <a:pt x="234" y="1386"/>
                  </a:cubicBezTo>
                  <a:cubicBezTo>
                    <a:pt x="298" y="1450"/>
                    <a:pt x="386" y="1480"/>
                    <a:pt x="487" y="1480"/>
                  </a:cubicBezTo>
                  <a:cubicBezTo>
                    <a:pt x="702" y="1480"/>
                    <a:pt x="975" y="1346"/>
                    <a:pt x="1201" y="1119"/>
                  </a:cubicBezTo>
                  <a:cubicBezTo>
                    <a:pt x="1568" y="752"/>
                    <a:pt x="1668" y="319"/>
                    <a:pt x="1468" y="118"/>
                  </a:cubicBezTo>
                  <a:cubicBezTo>
                    <a:pt x="1388" y="38"/>
                    <a:pt x="1283" y="1"/>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6"/>
            <p:cNvSpPr/>
            <p:nvPr/>
          </p:nvSpPr>
          <p:spPr>
            <a:xfrm>
              <a:off x="4570925" y="2676700"/>
              <a:ext cx="40900" cy="37225"/>
            </a:xfrm>
            <a:custGeom>
              <a:avLst/>
              <a:gdLst/>
              <a:ahLst/>
              <a:cxnLst/>
              <a:rect l="l" t="t" r="r" b="b"/>
              <a:pathLst>
                <a:path w="1636" h="1489" extrusionOk="0">
                  <a:moveTo>
                    <a:pt x="1165" y="1"/>
                  </a:moveTo>
                  <a:cubicBezTo>
                    <a:pt x="939" y="1"/>
                    <a:pt x="663" y="142"/>
                    <a:pt x="435" y="394"/>
                  </a:cubicBezTo>
                  <a:cubicBezTo>
                    <a:pt x="101" y="727"/>
                    <a:pt x="1" y="1194"/>
                    <a:pt x="201" y="1394"/>
                  </a:cubicBezTo>
                  <a:cubicBezTo>
                    <a:pt x="276" y="1459"/>
                    <a:pt x="371" y="1489"/>
                    <a:pt x="477" y="1489"/>
                  </a:cubicBezTo>
                  <a:cubicBezTo>
                    <a:pt x="702" y="1489"/>
                    <a:pt x="975" y="1354"/>
                    <a:pt x="1202" y="1128"/>
                  </a:cubicBezTo>
                  <a:cubicBezTo>
                    <a:pt x="1535" y="761"/>
                    <a:pt x="1635" y="294"/>
                    <a:pt x="1435" y="94"/>
                  </a:cubicBezTo>
                  <a:cubicBezTo>
                    <a:pt x="1362" y="31"/>
                    <a:pt x="1268"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6"/>
            <p:cNvSpPr/>
            <p:nvPr/>
          </p:nvSpPr>
          <p:spPr>
            <a:xfrm>
              <a:off x="4630975" y="2611375"/>
              <a:ext cx="40900" cy="37475"/>
            </a:xfrm>
            <a:custGeom>
              <a:avLst/>
              <a:gdLst/>
              <a:ahLst/>
              <a:cxnLst/>
              <a:rect l="l" t="t" r="r" b="b"/>
              <a:pathLst>
                <a:path w="1636" h="1499" extrusionOk="0">
                  <a:moveTo>
                    <a:pt x="1158" y="0"/>
                  </a:moveTo>
                  <a:cubicBezTo>
                    <a:pt x="928" y="0"/>
                    <a:pt x="639" y="143"/>
                    <a:pt x="401" y="405"/>
                  </a:cubicBezTo>
                  <a:cubicBezTo>
                    <a:pt x="101" y="772"/>
                    <a:pt x="1" y="1205"/>
                    <a:pt x="234" y="1406"/>
                  </a:cubicBezTo>
                  <a:cubicBezTo>
                    <a:pt x="297" y="1469"/>
                    <a:pt x="383" y="1499"/>
                    <a:pt x="482" y="1499"/>
                  </a:cubicBezTo>
                  <a:cubicBezTo>
                    <a:pt x="697" y="1499"/>
                    <a:pt x="973" y="1357"/>
                    <a:pt x="1201" y="1105"/>
                  </a:cubicBezTo>
                  <a:cubicBezTo>
                    <a:pt x="1535" y="738"/>
                    <a:pt x="1635" y="271"/>
                    <a:pt x="1402" y="71"/>
                  </a:cubicBezTo>
                  <a:cubicBezTo>
                    <a:pt x="1335" y="23"/>
                    <a:pt x="1251" y="0"/>
                    <a:pt x="1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6"/>
            <p:cNvSpPr/>
            <p:nvPr/>
          </p:nvSpPr>
          <p:spPr>
            <a:xfrm>
              <a:off x="4686850" y="2564700"/>
              <a:ext cx="25050" cy="19625"/>
            </a:xfrm>
            <a:custGeom>
              <a:avLst/>
              <a:gdLst/>
              <a:ahLst/>
              <a:cxnLst/>
              <a:rect l="l" t="t" r="r" b="b"/>
              <a:pathLst>
                <a:path w="1002" h="785" extrusionOk="0">
                  <a:moveTo>
                    <a:pt x="228" y="1"/>
                  </a:moveTo>
                  <a:cubicBezTo>
                    <a:pt x="159" y="1"/>
                    <a:pt x="103" y="23"/>
                    <a:pt x="67" y="70"/>
                  </a:cubicBezTo>
                  <a:cubicBezTo>
                    <a:pt x="1" y="170"/>
                    <a:pt x="101" y="404"/>
                    <a:pt x="334" y="604"/>
                  </a:cubicBezTo>
                  <a:cubicBezTo>
                    <a:pt x="493" y="717"/>
                    <a:pt x="651" y="784"/>
                    <a:pt x="768" y="784"/>
                  </a:cubicBezTo>
                  <a:cubicBezTo>
                    <a:pt x="823" y="784"/>
                    <a:pt x="869" y="770"/>
                    <a:pt x="901" y="737"/>
                  </a:cubicBezTo>
                  <a:cubicBezTo>
                    <a:pt x="1001" y="604"/>
                    <a:pt x="868" y="371"/>
                    <a:pt x="668" y="204"/>
                  </a:cubicBezTo>
                  <a:cubicBezTo>
                    <a:pt x="517" y="75"/>
                    <a:pt x="352"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46"/>
            <p:cNvSpPr/>
            <p:nvPr/>
          </p:nvSpPr>
          <p:spPr>
            <a:xfrm>
              <a:off x="4577600" y="2500575"/>
              <a:ext cx="216025" cy="180275"/>
            </a:xfrm>
            <a:custGeom>
              <a:avLst/>
              <a:gdLst/>
              <a:ahLst/>
              <a:cxnLst/>
              <a:rect l="l" t="t" r="r" b="b"/>
              <a:pathLst>
                <a:path w="8641" h="7211" extrusionOk="0">
                  <a:moveTo>
                    <a:pt x="7173" y="0"/>
                  </a:moveTo>
                  <a:cubicBezTo>
                    <a:pt x="6038" y="67"/>
                    <a:pt x="4971" y="300"/>
                    <a:pt x="4104" y="667"/>
                  </a:cubicBezTo>
                  <a:cubicBezTo>
                    <a:pt x="3203" y="1001"/>
                    <a:pt x="2469" y="1401"/>
                    <a:pt x="1835" y="1768"/>
                  </a:cubicBezTo>
                  <a:cubicBezTo>
                    <a:pt x="635" y="2535"/>
                    <a:pt x="1" y="3136"/>
                    <a:pt x="101" y="3236"/>
                  </a:cubicBezTo>
                  <a:cubicBezTo>
                    <a:pt x="110" y="3254"/>
                    <a:pt x="134" y="3263"/>
                    <a:pt x="171" y="3263"/>
                  </a:cubicBezTo>
                  <a:cubicBezTo>
                    <a:pt x="399" y="3263"/>
                    <a:pt x="1140" y="2923"/>
                    <a:pt x="2202" y="2435"/>
                  </a:cubicBezTo>
                  <a:cubicBezTo>
                    <a:pt x="2836" y="2168"/>
                    <a:pt x="3570" y="1835"/>
                    <a:pt x="4404" y="1568"/>
                  </a:cubicBezTo>
                  <a:cubicBezTo>
                    <a:pt x="5238" y="1301"/>
                    <a:pt x="6205" y="1101"/>
                    <a:pt x="7206" y="1068"/>
                  </a:cubicBezTo>
                  <a:lnTo>
                    <a:pt x="7539" y="1068"/>
                  </a:lnTo>
                  <a:cubicBezTo>
                    <a:pt x="7539" y="1072"/>
                    <a:pt x="7539" y="1073"/>
                    <a:pt x="7540" y="1073"/>
                  </a:cubicBezTo>
                  <a:cubicBezTo>
                    <a:pt x="7540" y="1073"/>
                    <a:pt x="7541" y="1068"/>
                    <a:pt x="7544" y="1068"/>
                  </a:cubicBezTo>
                  <a:cubicBezTo>
                    <a:pt x="7550" y="1068"/>
                    <a:pt x="7566" y="1098"/>
                    <a:pt x="7606" y="1301"/>
                  </a:cubicBezTo>
                  <a:cubicBezTo>
                    <a:pt x="7606" y="1768"/>
                    <a:pt x="7640" y="2202"/>
                    <a:pt x="7606" y="2669"/>
                  </a:cubicBezTo>
                  <a:cubicBezTo>
                    <a:pt x="7606" y="3102"/>
                    <a:pt x="7539" y="3536"/>
                    <a:pt x="7539" y="3903"/>
                  </a:cubicBezTo>
                  <a:cubicBezTo>
                    <a:pt x="7473" y="4303"/>
                    <a:pt x="7439" y="4670"/>
                    <a:pt x="7373" y="5004"/>
                  </a:cubicBezTo>
                  <a:cubicBezTo>
                    <a:pt x="7239" y="5671"/>
                    <a:pt x="7106" y="6205"/>
                    <a:pt x="7039" y="6571"/>
                  </a:cubicBezTo>
                  <a:cubicBezTo>
                    <a:pt x="6939" y="6938"/>
                    <a:pt x="6906" y="7172"/>
                    <a:pt x="6972" y="7205"/>
                  </a:cubicBezTo>
                  <a:cubicBezTo>
                    <a:pt x="6979" y="7209"/>
                    <a:pt x="6986" y="7210"/>
                    <a:pt x="6994" y="7210"/>
                  </a:cubicBezTo>
                  <a:cubicBezTo>
                    <a:pt x="7066" y="7210"/>
                    <a:pt x="7195" y="7069"/>
                    <a:pt x="7406" y="6738"/>
                  </a:cubicBezTo>
                  <a:cubicBezTo>
                    <a:pt x="7640" y="6405"/>
                    <a:pt x="7873" y="5871"/>
                    <a:pt x="8107" y="5204"/>
                  </a:cubicBezTo>
                  <a:cubicBezTo>
                    <a:pt x="8207" y="4837"/>
                    <a:pt x="8307" y="4470"/>
                    <a:pt x="8407" y="4070"/>
                  </a:cubicBezTo>
                  <a:cubicBezTo>
                    <a:pt x="8473" y="3636"/>
                    <a:pt x="8574" y="3202"/>
                    <a:pt x="8607" y="2735"/>
                  </a:cubicBezTo>
                  <a:cubicBezTo>
                    <a:pt x="8640" y="2235"/>
                    <a:pt x="8640" y="1735"/>
                    <a:pt x="8640" y="1201"/>
                  </a:cubicBezTo>
                  <a:cubicBezTo>
                    <a:pt x="8607" y="1034"/>
                    <a:pt x="8574" y="867"/>
                    <a:pt x="8574" y="701"/>
                  </a:cubicBezTo>
                  <a:lnTo>
                    <a:pt x="8507" y="300"/>
                  </a:lnTo>
                  <a:lnTo>
                    <a:pt x="8473" y="100"/>
                  </a:lnTo>
                  <a:lnTo>
                    <a:pt x="8473" y="33"/>
                  </a:lnTo>
                  <a:cubicBezTo>
                    <a:pt x="8440" y="0"/>
                    <a:pt x="8407" y="0"/>
                    <a:pt x="8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6"/>
            <p:cNvSpPr/>
            <p:nvPr/>
          </p:nvSpPr>
          <p:spPr>
            <a:xfrm>
              <a:off x="5055450" y="4082250"/>
              <a:ext cx="1061250" cy="1082275"/>
            </a:xfrm>
            <a:custGeom>
              <a:avLst/>
              <a:gdLst/>
              <a:ahLst/>
              <a:cxnLst/>
              <a:rect l="l" t="t" r="r" b="b"/>
              <a:pathLst>
                <a:path w="42450" h="43291" extrusionOk="0">
                  <a:moveTo>
                    <a:pt x="24369" y="1"/>
                  </a:moveTo>
                  <a:cubicBezTo>
                    <a:pt x="23955" y="1"/>
                    <a:pt x="23503" y="16"/>
                    <a:pt x="23017" y="45"/>
                  </a:cubicBezTo>
                  <a:cubicBezTo>
                    <a:pt x="17680" y="379"/>
                    <a:pt x="8506" y="2514"/>
                    <a:pt x="3603" y="5783"/>
                  </a:cubicBezTo>
                  <a:cubicBezTo>
                    <a:pt x="2369" y="6616"/>
                    <a:pt x="1401" y="7517"/>
                    <a:pt x="834" y="8518"/>
                  </a:cubicBezTo>
                  <a:cubicBezTo>
                    <a:pt x="0" y="10052"/>
                    <a:pt x="2069" y="17458"/>
                    <a:pt x="2702" y="20426"/>
                  </a:cubicBezTo>
                  <a:cubicBezTo>
                    <a:pt x="3403" y="23896"/>
                    <a:pt x="4504" y="27665"/>
                    <a:pt x="5504" y="31334"/>
                  </a:cubicBezTo>
                  <a:cubicBezTo>
                    <a:pt x="6038" y="33269"/>
                    <a:pt x="6572" y="35170"/>
                    <a:pt x="7005" y="36972"/>
                  </a:cubicBezTo>
                  <a:cubicBezTo>
                    <a:pt x="7372" y="38206"/>
                    <a:pt x="7673" y="39240"/>
                    <a:pt x="7873" y="39740"/>
                  </a:cubicBezTo>
                  <a:cubicBezTo>
                    <a:pt x="8172" y="40557"/>
                    <a:pt x="8807" y="40847"/>
                    <a:pt x="9617" y="40847"/>
                  </a:cubicBezTo>
                  <a:cubicBezTo>
                    <a:pt x="11520" y="40847"/>
                    <a:pt x="14391" y="39247"/>
                    <a:pt x="16145" y="39106"/>
                  </a:cubicBezTo>
                  <a:cubicBezTo>
                    <a:pt x="16179" y="39106"/>
                    <a:pt x="16212" y="39106"/>
                    <a:pt x="16246" y="39106"/>
                  </a:cubicBezTo>
                  <a:cubicBezTo>
                    <a:pt x="20215" y="39106"/>
                    <a:pt x="24151" y="41047"/>
                    <a:pt x="28054" y="41775"/>
                  </a:cubicBezTo>
                  <a:cubicBezTo>
                    <a:pt x="30922" y="42409"/>
                    <a:pt x="34091" y="43043"/>
                    <a:pt x="37160" y="43243"/>
                  </a:cubicBezTo>
                  <a:cubicBezTo>
                    <a:pt x="37473" y="43275"/>
                    <a:pt x="37779" y="43291"/>
                    <a:pt x="38076" y="43291"/>
                  </a:cubicBezTo>
                  <a:cubicBezTo>
                    <a:pt x="40572" y="43291"/>
                    <a:pt x="42450" y="42158"/>
                    <a:pt x="42331" y="39774"/>
                  </a:cubicBezTo>
                  <a:cubicBezTo>
                    <a:pt x="40663" y="35137"/>
                    <a:pt x="35793" y="19859"/>
                    <a:pt x="32891" y="11387"/>
                  </a:cubicBezTo>
                  <a:cubicBezTo>
                    <a:pt x="31856" y="8451"/>
                    <a:pt x="29421" y="1313"/>
                    <a:pt x="26653" y="279"/>
                  </a:cubicBezTo>
                  <a:cubicBezTo>
                    <a:pt x="26156" y="90"/>
                    <a:pt x="25376" y="1"/>
                    <a:pt x="2436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6"/>
            <p:cNvSpPr/>
            <p:nvPr/>
          </p:nvSpPr>
          <p:spPr>
            <a:xfrm>
              <a:off x="4878850" y="3060550"/>
              <a:ext cx="754525" cy="1000925"/>
            </a:xfrm>
            <a:custGeom>
              <a:avLst/>
              <a:gdLst/>
              <a:ahLst/>
              <a:cxnLst/>
              <a:rect l="l" t="t" r="r" b="b"/>
              <a:pathLst>
                <a:path w="30181" h="40037" extrusionOk="0">
                  <a:moveTo>
                    <a:pt x="17132" y="0"/>
                  </a:moveTo>
                  <a:cubicBezTo>
                    <a:pt x="17023" y="0"/>
                    <a:pt x="16935" y="37"/>
                    <a:pt x="16871" y="117"/>
                  </a:cubicBezTo>
                  <a:cubicBezTo>
                    <a:pt x="16871" y="117"/>
                    <a:pt x="17872" y="12960"/>
                    <a:pt x="17105" y="17530"/>
                  </a:cubicBezTo>
                  <a:cubicBezTo>
                    <a:pt x="16479" y="21265"/>
                    <a:pt x="14938" y="21911"/>
                    <a:pt x="13960" y="21911"/>
                  </a:cubicBezTo>
                  <a:cubicBezTo>
                    <a:pt x="13479" y="21911"/>
                    <a:pt x="13135" y="21755"/>
                    <a:pt x="13102" y="21733"/>
                  </a:cubicBezTo>
                  <a:cubicBezTo>
                    <a:pt x="12201" y="21032"/>
                    <a:pt x="10267" y="8557"/>
                    <a:pt x="6664" y="7990"/>
                  </a:cubicBezTo>
                  <a:cubicBezTo>
                    <a:pt x="6257" y="7926"/>
                    <a:pt x="5875" y="7896"/>
                    <a:pt x="5516" y="7896"/>
                  </a:cubicBezTo>
                  <a:cubicBezTo>
                    <a:pt x="1" y="7896"/>
                    <a:pt x="123" y="15046"/>
                    <a:pt x="2128" y="19431"/>
                  </a:cubicBezTo>
                  <a:cubicBezTo>
                    <a:pt x="4229" y="23968"/>
                    <a:pt x="3629" y="28237"/>
                    <a:pt x="5363" y="31940"/>
                  </a:cubicBezTo>
                  <a:cubicBezTo>
                    <a:pt x="6197" y="33741"/>
                    <a:pt x="7498" y="35709"/>
                    <a:pt x="8666" y="37311"/>
                  </a:cubicBezTo>
                  <a:cubicBezTo>
                    <a:pt x="8981" y="37689"/>
                    <a:pt x="11892" y="40037"/>
                    <a:pt x="12743" y="40037"/>
                  </a:cubicBezTo>
                  <a:cubicBezTo>
                    <a:pt x="12792" y="40037"/>
                    <a:pt x="12834" y="40029"/>
                    <a:pt x="12869" y="40012"/>
                  </a:cubicBezTo>
                  <a:cubicBezTo>
                    <a:pt x="16905" y="37978"/>
                    <a:pt x="23943" y="35743"/>
                    <a:pt x="27746" y="35543"/>
                  </a:cubicBezTo>
                  <a:cubicBezTo>
                    <a:pt x="29147" y="33041"/>
                    <a:pt x="30014" y="31006"/>
                    <a:pt x="30081" y="27904"/>
                  </a:cubicBezTo>
                  <a:cubicBezTo>
                    <a:pt x="30181" y="23134"/>
                    <a:pt x="29480" y="17797"/>
                    <a:pt x="28113" y="13427"/>
                  </a:cubicBezTo>
                  <a:cubicBezTo>
                    <a:pt x="27145" y="10358"/>
                    <a:pt x="24610" y="6122"/>
                    <a:pt x="20407" y="2386"/>
                  </a:cubicBezTo>
                  <a:cubicBezTo>
                    <a:pt x="18893" y="1040"/>
                    <a:pt x="17709" y="0"/>
                    <a:pt x="17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6"/>
            <p:cNvSpPr/>
            <p:nvPr/>
          </p:nvSpPr>
          <p:spPr>
            <a:xfrm>
              <a:off x="5124675" y="4319125"/>
              <a:ext cx="145825" cy="107075"/>
            </a:xfrm>
            <a:custGeom>
              <a:avLst/>
              <a:gdLst/>
              <a:ahLst/>
              <a:cxnLst/>
              <a:rect l="l" t="t" r="r" b="b"/>
              <a:pathLst>
                <a:path w="5833" h="4283" extrusionOk="0">
                  <a:moveTo>
                    <a:pt x="3037" y="1"/>
                  </a:moveTo>
                  <a:cubicBezTo>
                    <a:pt x="2961" y="1"/>
                    <a:pt x="2883" y="4"/>
                    <a:pt x="2802" y="10"/>
                  </a:cubicBezTo>
                  <a:cubicBezTo>
                    <a:pt x="2602" y="10"/>
                    <a:pt x="2402" y="44"/>
                    <a:pt x="2168" y="110"/>
                  </a:cubicBezTo>
                  <a:cubicBezTo>
                    <a:pt x="0" y="811"/>
                    <a:pt x="133" y="3546"/>
                    <a:pt x="2335" y="4180"/>
                  </a:cubicBezTo>
                  <a:cubicBezTo>
                    <a:pt x="2585" y="4250"/>
                    <a:pt x="2818" y="4282"/>
                    <a:pt x="3035" y="4282"/>
                  </a:cubicBezTo>
                  <a:cubicBezTo>
                    <a:pt x="5534" y="4282"/>
                    <a:pt x="5832"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6"/>
            <p:cNvSpPr/>
            <p:nvPr/>
          </p:nvSpPr>
          <p:spPr>
            <a:xfrm>
              <a:off x="5163025" y="4485075"/>
              <a:ext cx="145875" cy="107075"/>
            </a:xfrm>
            <a:custGeom>
              <a:avLst/>
              <a:gdLst/>
              <a:ahLst/>
              <a:cxnLst/>
              <a:rect l="l" t="t" r="r" b="b"/>
              <a:pathLst>
                <a:path w="5835" h="4283" extrusionOk="0">
                  <a:moveTo>
                    <a:pt x="3038" y="1"/>
                  </a:moveTo>
                  <a:cubicBezTo>
                    <a:pt x="2962" y="1"/>
                    <a:pt x="2883" y="4"/>
                    <a:pt x="2802" y="10"/>
                  </a:cubicBezTo>
                  <a:cubicBezTo>
                    <a:pt x="2602" y="10"/>
                    <a:pt x="2402" y="44"/>
                    <a:pt x="2202" y="110"/>
                  </a:cubicBezTo>
                  <a:cubicBezTo>
                    <a:pt x="0" y="811"/>
                    <a:pt x="134" y="3546"/>
                    <a:pt x="2369" y="4180"/>
                  </a:cubicBezTo>
                  <a:cubicBezTo>
                    <a:pt x="2619" y="4250"/>
                    <a:pt x="2852" y="4282"/>
                    <a:pt x="3069" y="4282"/>
                  </a:cubicBezTo>
                  <a:cubicBezTo>
                    <a:pt x="5563" y="4282"/>
                    <a:pt x="5834"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6"/>
            <p:cNvSpPr/>
            <p:nvPr/>
          </p:nvSpPr>
          <p:spPr>
            <a:xfrm>
              <a:off x="5223075" y="4657700"/>
              <a:ext cx="145850" cy="107075"/>
            </a:xfrm>
            <a:custGeom>
              <a:avLst/>
              <a:gdLst/>
              <a:ahLst/>
              <a:cxnLst/>
              <a:rect l="l" t="t" r="r" b="b"/>
              <a:pathLst>
                <a:path w="5834" h="4283" extrusionOk="0">
                  <a:moveTo>
                    <a:pt x="3037" y="1"/>
                  </a:moveTo>
                  <a:cubicBezTo>
                    <a:pt x="2961" y="1"/>
                    <a:pt x="2883" y="4"/>
                    <a:pt x="2802" y="10"/>
                  </a:cubicBezTo>
                  <a:cubicBezTo>
                    <a:pt x="2602" y="10"/>
                    <a:pt x="2402" y="44"/>
                    <a:pt x="2202" y="110"/>
                  </a:cubicBezTo>
                  <a:cubicBezTo>
                    <a:pt x="0" y="811"/>
                    <a:pt x="134" y="3546"/>
                    <a:pt x="2369" y="4180"/>
                  </a:cubicBezTo>
                  <a:cubicBezTo>
                    <a:pt x="2618" y="4250"/>
                    <a:pt x="2852" y="4282"/>
                    <a:pt x="3068" y="4282"/>
                  </a:cubicBezTo>
                  <a:cubicBezTo>
                    <a:pt x="5563" y="4282"/>
                    <a:pt x="5834"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6"/>
            <p:cNvSpPr/>
            <p:nvPr/>
          </p:nvSpPr>
          <p:spPr>
            <a:xfrm>
              <a:off x="5115500" y="3948500"/>
              <a:ext cx="568750" cy="280825"/>
            </a:xfrm>
            <a:custGeom>
              <a:avLst/>
              <a:gdLst/>
              <a:ahLst/>
              <a:cxnLst/>
              <a:rect l="l" t="t" r="r" b="b"/>
              <a:pathLst>
                <a:path w="22750" h="11233" extrusionOk="0">
                  <a:moveTo>
                    <a:pt x="18904" y="0"/>
                  </a:moveTo>
                  <a:cubicBezTo>
                    <a:pt x="18707" y="0"/>
                    <a:pt x="18498" y="8"/>
                    <a:pt x="18280" y="25"/>
                  </a:cubicBezTo>
                  <a:cubicBezTo>
                    <a:pt x="14477" y="225"/>
                    <a:pt x="7439" y="2460"/>
                    <a:pt x="3403" y="4494"/>
                  </a:cubicBezTo>
                  <a:cubicBezTo>
                    <a:pt x="1801" y="5295"/>
                    <a:pt x="701" y="6062"/>
                    <a:pt x="400" y="6663"/>
                  </a:cubicBezTo>
                  <a:cubicBezTo>
                    <a:pt x="0" y="7597"/>
                    <a:pt x="200" y="9498"/>
                    <a:pt x="801" y="11233"/>
                  </a:cubicBezTo>
                  <a:cubicBezTo>
                    <a:pt x="6305" y="7530"/>
                    <a:pt x="16679" y="5128"/>
                    <a:pt x="22750" y="4761"/>
                  </a:cubicBezTo>
                  <a:cubicBezTo>
                    <a:pt x="22483" y="3060"/>
                    <a:pt x="21249" y="692"/>
                    <a:pt x="20348" y="258"/>
                  </a:cubicBezTo>
                  <a:cubicBezTo>
                    <a:pt x="20020" y="81"/>
                    <a:pt x="19519" y="0"/>
                    <a:pt x="18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6"/>
            <p:cNvSpPr/>
            <p:nvPr/>
          </p:nvSpPr>
          <p:spPr>
            <a:xfrm>
              <a:off x="4949550" y="3310750"/>
              <a:ext cx="140125" cy="155025"/>
            </a:xfrm>
            <a:custGeom>
              <a:avLst/>
              <a:gdLst/>
              <a:ahLst/>
              <a:cxnLst/>
              <a:rect l="l" t="t" r="r" b="b"/>
              <a:pathLst>
                <a:path w="5605" h="6201" extrusionOk="0">
                  <a:moveTo>
                    <a:pt x="2252" y="1"/>
                  </a:moveTo>
                  <a:cubicBezTo>
                    <a:pt x="2090" y="1"/>
                    <a:pt x="1918" y="16"/>
                    <a:pt x="1735" y="50"/>
                  </a:cubicBezTo>
                  <a:cubicBezTo>
                    <a:pt x="434" y="250"/>
                    <a:pt x="0" y="1517"/>
                    <a:pt x="33" y="2652"/>
                  </a:cubicBezTo>
                  <a:cubicBezTo>
                    <a:pt x="67" y="3619"/>
                    <a:pt x="334" y="5487"/>
                    <a:pt x="934" y="5887"/>
                  </a:cubicBezTo>
                  <a:cubicBezTo>
                    <a:pt x="1262" y="6109"/>
                    <a:pt x="1712" y="6200"/>
                    <a:pt x="2198" y="6200"/>
                  </a:cubicBezTo>
                  <a:cubicBezTo>
                    <a:pt x="3098" y="6200"/>
                    <a:pt x="4119" y="5888"/>
                    <a:pt x="4703" y="5520"/>
                  </a:cubicBezTo>
                  <a:cubicBezTo>
                    <a:pt x="5070" y="5287"/>
                    <a:pt x="5304" y="5087"/>
                    <a:pt x="5404" y="4786"/>
                  </a:cubicBezTo>
                  <a:cubicBezTo>
                    <a:pt x="5604" y="4153"/>
                    <a:pt x="5137" y="3018"/>
                    <a:pt x="4837" y="2351"/>
                  </a:cubicBezTo>
                  <a:cubicBezTo>
                    <a:pt x="4326" y="1271"/>
                    <a:pt x="3708" y="1"/>
                    <a:pt x="2252"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6"/>
            <p:cNvSpPr/>
            <p:nvPr/>
          </p:nvSpPr>
          <p:spPr>
            <a:xfrm>
              <a:off x="4971225" y="3417625"/>
              <a:ext cx="114275" cy="48000"/>
            </a:xfrm>
            <a:custGeom>
              <a:avLst/>
              <a:gdLst/>
              <a:ahLst/>
              <a:cxnLst/>
              <a:rect l="l" t="t" r="r" b="b"/>
              <a:pathLst>
                <a:path w="4571" h="1920" extrusionOk="0">
                  <a:moveTo>
                    <a:pt x="3008" y="0"/>
                  </a:moveTo>
                  <a:cubicBezTo>
                    <a:pt x="2788" y="0"/>
                    <a:pt x="2573" y="15"/>
                    <a:pt x="2369" y="44"/>
                  </a:cubicBezTo>
                  <a:cubicBezTo>
                    <a:pt x="1501" y="178"/>
                    <a:pt x="0" y="645"/>
                    <a:pt x="100" y="1646"/>
                  </a:cubicBezTo>
                  <a:cubicBezTo>
                    <a:pt x="419" y="1839"/>
                    <a:pt x="851" y="1920"/>
                    <a:pt x="1317" y="1920"/>
                  </a:cubicBezTo>
                  <a:cubicBezTo>
                    <a:pt x="2216" y="1920"/>
                    <a:pt x="3243" y="1619"/>
                    <a:pt x="3836" y="1245"/>
                  </a:cubicBezTo>
                  <a:cubicBezTo>
                    <a:pt x="4203" y="1012"/>
                    <a:pt x="4437" y="812"/>
                    <a:pt x="4537" y="511"/>
                  </a:cubicBezTo>
                  <a:cubicBezTo>
                    <a:pt x="4537" y="445"/>
                    <a:pt x="4570" y="345"/>
                    <a:pt x="4570" y="278"/>
                  </a:cubicBezTo>
                  <a:cubicBezTo>
                    <a:pt x="4098" y="89"/>
                    <a:pt x="3541" y="0"/>
                    <a:pt x="3008"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46"/>
            <p:cNvSpPr/>
            <p:nvPr/>
          </p:nvSpPr>
          <p:spPr>
            <a:xfrm>
              <a:off x="2451100" y="2598125"/>
              <a:ext cx="58400" cy="423675"/>
            </a:xfrm>
            <a:custGeom>
              <a:avLst/>
              <a:gdLst/>
              <a:ahLst/>
              <a:cxnLst/>
              <a:rect l="l" t="t" r="r" b="b"/>
              <a:pathLst>
                <a:path w="2336" h="16947" extrusionOk="0">
                  <a:moveTo>
                    <a:pt x="1234" y="1"/>
                  </a:moveTo>
                  <a:cubicBezTo>
                    <a:pt x="600" y="1"/>
                    <a:pt x="100" y="535"/>
                    <a:pt x="100" y="1168"/>
                  </a:cubicBezTo>
                  <a:lnTo>
                    <a:pt x="0" y="15779"/>
                  </a:lnTo>
                  <a:cubicBezTo>
                    <a:pt x="0" y="16413"/>
                    <a:pt x="500" y="16946"/>
                    <a:pt x="1134" y="16946"/>
                  </a:cubicBezTo>
                  <a:cubicBezTo>
                    <a:pt x="1735" y="16946"/>
                    <a:pt x="2235" y="16446"/>
                    <a:pt x="2235" y="15779"/>
                  </a:cubicBezTo>
                  <a:lnTo>
                    <a:pt x="2335" y="1168"/>
                  </a:lnTo>
                  <a:cubicBezTo>
                    <a:pt x="2335" y="535"/>
                    <a:pt x="1835" y="1"/>
                    <a:pt x="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46"/>
            <p:cNvSpPr/>
            <p:nvPr/>
          </p:nvSpPr>
          <p:spPr>
            <a:xfrm>
              <a:off x="1629925" y="4098950"/>
              <a:ext cx="1062200" cy="1081425"/>
            </a:xfrm>
            <a:custGeom>
              <a:avLst/>
              <a:gdLst/>
              <a:ahLst/>
              <a:cxnLst/>
              <a:rect l="l" t="t" r="r" b="b"/>
              <a:pathLst>
                <a:path w="42488" h="43257" extrusionOk="0">
                  <a:moveTo>
                    <a:pt x="18118" y="0"/>
                  </a:moveTo>
                  <a:cubicBezTo>
                    <a:pt x="17112" y="0"/>
                    <a:pt x="16331" y="89"/>
                    <a:pt x="15835" y="278"/>
                  </a:cubicBezTo>
                  <a:cubicBezTo>
                    <a:pt x="13066" y="1278"/>
                    <a:pt x="10631" y="8417"/>
                    <a:pt x="9597" y="11352"/>
                  </a:cubicBezTo>
                  <a:cubicBezTo>
                    <a:pt x="6662" y="19825"/>
                    <a:pt x="1792" y="35103"/>
                    <a:pt x="90" y="39739"/>
                  </a:cubicBezTo>
                  <a:cubicBezTo>
                    <a:pt x="1" y="42124"/>
                    <a:pt x="1856" y="43257"/>
                    <a:pt x="4346" y="43257"/>
                  </a:cubicBezTo>
                  <a:cubicBezTo>
                    <a:pt x="4642" y="43257"/>
                    <a:pt x="4948" y="43240"/>
                    <a:pt x="5261" y="43208"/>
                  </a:cubicBezTo>
                  <a:cubicBezTo>
                    <a:pt x="8330" y="43008"/>
                    <a:pt x="11498" y="42375"/>
                    <a:pt x="14367" y="41774"/>
                  </a:cubicBezTo>
                  <a:cubicBezTo>
                    <a:pt x="18303" y="41046"/>
                    <a:pt x="22207" y="39105"/>
                    <a:pt x="26207" y="39105"/>
                  </a:cubicBezTo>
                  <a:cubicBezTo>
                    <a:pt x="26241" y="39105"/>
                    <a:pt x="26275" y="39105"/>
                    <a:pt x="26309" y="39106"/>
                  </a:cubicBezTo>
                  <a:cubicBezTo>
                    <a:pt x="28070" y="39246"/>
                    <a:pt x="30938" y="40858"/>
                    <a:pt x="32843" y="40858"/>
                  </a:cubicBezTo>
                  <a:cubicBezTo>
                    <a:pt x="33644" y="40858"/>
                    <a:pt x="34275" y="40573"/>
                    <a:pt x="34582" y="39773"/>
                  </a:cubicBezTo>
                  <a:cubicBezTo>
                    <a:pt x="34748" y="39239"/>
                    <a:pt x="35082" y="38238"/>
                    <a:pt x="35449" y="37004"/>
                  </a:cubicBezTo>
                  <a:cubicBezTo>
                    <a:pt x="35449" y="37004"/>
                    <a:pt x="35449" y="37004"/>
                    <a:pt x="35449" y="36971"/>
                  </a:cubicBezTo>
                  <a:cubicBezTo>
                    <a:pt x="35883" y="35169"/>
                    <a:pt x="36383" y="33268"/>
                    <a:pt x="36917" y="31367"/>
                  </a:cubicBezTo>
                  <a:cubicBezTo>
                    <a:pt x="36917" y="31367"/>
                    <a:pt x="36917" y="31333"/>
                    <a:pt x="36917" y="31333"/>
                  </a:cubicBezTo>
                  <a:cubicBezTo>
                    <a:pt x="37951" y="27697"/>
                    <a:pt x="39051" y="23928"/>
                    <a:pt x="39785" y="20426"/>
                  </a:cubicBezTo>
                  <a:cubicBezTo>
                    <a:pt x="40386" y="17457"/>
                    <a:pt x="42487" y="10051"/>
                    <a:pt x="41620" y="8517"/>
                  </a:cubicBezTo>
                  <a:cubicBezTo>
                    <a:pt x="41086" y="7550"/>
                    <a:pt x="40119" y="6616"/>
                    <a:pt x="38885" y="5782"/>
                  </a:cubicBezTo>
                  <a:cubicBezTo>
                    <a:pt x="33981" y="2513"/>
                    <a:pt x="24808" y="378"/>
                    <a:pt x="19471" y="44"/>
                  </a:cubicBezTo>
                  <a:cubicBezTo>
                    <a:pt x="18985" y="15"/>
                    <a:pt x="18532" y="0"/>
                    <a:pt x="18118" y="0"/>
                  </a:cubicBezTo>
                  <a:close/>
                </a:path>
              </a:pathLst>
            </a:custGeom>
            <a:solidFill>
              <a:srgbClr val="66B88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6"/>
            <p:cNvSpPr/>
            <p:nvPr/>
          </p:nvSpPr>
          <p:spPr>
            <a:xfrm>
              <a:off x="2477075" y="4335800"/>
              <a:ext cx="145825" cy="107075"/>
            </a:xfrm>
            <a:custGeom>
              <a:avLst/>
              <a:gdLst/>
              <a:ahLst/>
              <a:cxnLst/>
              <a:rect l="l" t="t" r="r" b="b"/>
              <a:pathLst>
                <a:path w="5833" h="4283" extrusionOk="0">
                  <a:moveTo>
                    <a:pt x="2795" y="1"/>
                  </a:moveTo>
                  <a:cubicBezTo>
                    <a:pt x="0" y="1"/>
                    <a:pt x="298" y="4283"/>
                    <a:pt x="2797" y="4283"/>
                  </a:cubicBezTo>
                  <a:cubicBezTo>
                    <a:pt x="3014" y="4283"/>
                    <a:pt x="3248" y="4250"/>
                    <a:pt x="3498" y="4180"/>
                  </a:cubicBezTo>
                  <a:cubicBezTo>
                    <a:pt x="5699" y="3546"/>
                    <a:pt x="5833" y="811"/>
                    <a:pt x="3631" y="144"/>
                  </a:cubicBezTo>
                  <a:cubicBezTo>
                    <a:pt x="3431" y="77"/>
                    <a:pt x="3231" y="44"/>
                    <a:pt x="3031" y="10"/>
                  </a:cubicBezTo>
                  <a:cubicBezTo>
                    <a:pt x="2950" y="4"/>
                    <a:pt x="2871" y="1"/>
                    <a:pt x="2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6"/>
            <p:cNvSpPr/>
            <p:nvPr/>
          </p:nvSpPr>
          <p:spPr>
            <a:xfrm>
              <a:off x="2512350" y="4365100"/>
              <a:ext cx="28475" cy="28650"/>
            </a:xfrm>
            <a:custGeom>
              <a:avLst/>
              <a:gdLst/>
              <a:ahLst/>
              <a:cxnLst/>
              <a:rect l="l" t="t" r="r" b="b"/>
              <a:pathLst>
                <a:path w="1139" h="1146" extrusionOk="0">
                  <a:moveTo>
                    <a:pt x="625" y="1"/>
                  </a:moveTo>
                  <a:cubicBezTo>
                    <a:pt x="324" y="1"/>
                    <a:pt x="0" y="210"/>
                    <a:pt x="18" y="540"/>
                  </a:cubicBezTo>
                  <a:cubicBezTo>
                    <a:pt x="18" y="540"/>
                    <a:pt x="18" y="573"/>
                    <a:pt x="18" y="606"/>
                  </a:cubicBezTo>
                  <a:cubicBezTo>
                    <a:pt x="102" y="994"/>
                    <a:pt x="311" y="1146"/>
                    <a:pt x="525" y="1146"/>
                  </a:cubicBezTo>
                  <a:cubicBezTo>
                    <a:pt x="827" y="1146"/>
                    <a:pt x="1139" y="844"/>
                    <a:pt x="1119" y="473"/>
                  </a:cubicBezTo>
                  <a:cubicBezTo>
                    <a:pt x="1104" y="142"/>
                    <a:pt x="872"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6"/>
            <p:cNvSpPr/>
            <p:nvPr/>
          </p:nvSpPr>
          <p:spPr>
            <a:xfrm>
              <a:off x="2438050" y="4501750"/>
              <a:ext cx="145650" cy="107250"/>
            </a:xfrm>
            <a:custGeom>
              <a:avLst/>
              <a:gdLst/>
              <a:ahLst/>
              <a:cxnLst/>
              <a:rect l="l" t="t" r="r" b="b"/>
              <a:pathLst>
                <a:path w="5826" h="4290" extrusionOk="0">
                  <a:moveTo>
                    <a:pt x="2790" y="1"/>
                  </a:moveTo>
                  <a:cubicBezTo>
                    <a:pt x="0" y="1"/>
                    <a:pt x="290" y="4289"/>
                    <a:pt x="2772" y="4289"/>
                  </a:cubicBezTo>
                  <a:cubicBezTo>
                    <a:pt x="2994" y="4289"/>
                    <a:pt x="3234" y="4255"/>
                    <a:pt x="3491" y="4180"/>
                  </a:cubicBezTo>
                  <a:cubicBezTo>
                    <a:pt x="5692" y="3546"/>
                    <a:pt x="5826" y="811"/>
                    <a:pt x="3624" y="144"/>
                  </a:cubicBezTo>
                  <a:cubicBezTo>
                    <a:pt x="3424" y="77"/>
                    <a:pt x="3224" y="44"/>
                    <a:pt x="3024" y="10"/>
                  </a:cubicBezTo>
                  <a:cubicBezTo>
                    <a:pt x="2944" y="4"/>
                    <a:pt x="2866" y="1"/>
                    <a:pt x="2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46"/>
            <p:cNvSpPr/>
            <p:nvPr/>
          </p:nvSpPr>
          <p:spPr>
            <a:xfrm>
              <a:off x="2377800" y="4674375"/>
              <a:ext cx="145875" cy="107075"/>
            </a:xfrm>
            <a:custGeom>
              <a:avLst/>
              <a:gdLst/>
              <a:ahLst/>
              <a:cxnLst/>
              <a:rect l="l" t="t" r="r" b="b"/>
              <a:pathLst>
                <a:path w="5835" h="4283" extrusionOk="0">
                  <a:moveTo>
                    <a:pt x="2797" y="1"/>
                  </a:moveTo>
                  <a:cubicBezTo>
                    <a:pt x="0" y="1"/>
                    <a:pt x="271" y="4283"/>
                    <a:pt x="2766" y="4283"/>
                  </a:cubicBezTo>
                  <a:cubicBezTo>
                    <a:pt x="2983" y="4283"/>
                    <a:pt x="3216" y="4250"/>
                    <a:pt x="3466" y="4180"/>
                  </a:cubicBezTo>
                  <a:cubicBezTo>
                    <a:pt x="5701" y="3546"/>
                    <a:pt x="5834" y="811"/>
                    <a:pt x="3633" y="144"/>
                  </a:cubicBezTo>
                  <a:cubicBezTo>
                    <a:pt x="3432" y="77"/>
                    <a:pt x="3232" y="10"/>
                    <a:pt x="3032" y="10"/>
                  </a:cubicBezTo>
                  <a:cubicBezTo>
                    <a:pt x="2951" y="4"/>
                    <a:pt x="2873" y="1"/>
                    <a:pt x="2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6"/>
            <p:cNvSpPr/>
            <p:nvPr/>
          </p:nvSpPr>
          <p:spPr>
            <a:xfrm>
              <a:off x="2063300" y="3965150"/>
              <a:ext cx="568775" cy="280850"/>
            </a:xfrm>
            <a:custGeom>
              <a:avLst/>
              <a:gdLst/>
              <a:ahLst/>
              <a:cxnLst/>
              <a:rect l="l" t="t" r="r" b="b"/>
              <a:pathLst>
                <a:path w="22751" h="11234" extrusionOk="0">
                  <a:moveTo>
                    <a:pt x="3843" y="1"/>
                  </a:moveTo>
                  <a:cubicBezTo>
                    <a:pt x="3222" y="1"/>
                    <a:pt x="2728" y="76"/>
                    <a:pt x="2403" y="226"/>
                  </a:cubicBezTo>
                  <a:cubicBezTo>
                    <a:pt x="2303" y="293"/>
                    <a:pt x="2203" y="359"/>
                    <a:pt x="2069" y="493"/>
                  </a:cubicBezTo>
                  <a:cubicBezTo>
                    <a:pt x="1235" y="1260"/>
                    <a:pt x="234" y="3261"/>
                    <a:pt x="1" y="4729"/>
                  </a:cubicBezTo>
                  <a:cubicBezTo>
                    <a:pt x="6072" y="5096"/>
                    <a:pt x="16446" y="7531"/>
                    <a:pt x="21950" y="11234"/>
                  </a:cubicBezTo>
                  <a:cubicBezTo>
                    <a:pt x="22550" y="9499"/>
                    <a:pt x="22751" y="7598"/>
                    <a:pt x="22350" y="6697"/>
                  </a:cubicBezTo>
                  <a:cubicBezTo>
                    <a:pt x="22250" y="6530"/>
                    <a:pt x="22117" y="6330"/>
                    <a:pt x="21917" y="6130"/>
                  </a:cubicBezTo>
                  <a:cubicBezTo>
                    <a:pt x="21416" y="5630"/>
                    <a:pt x="20516" y="5063"/>
                    <a:pt x="19348" y="4496"/>
                  </a:cubicBezTo>
                  <a:cubicBezTo>
                    <a:pt x="15312" y="2461"/>
                    <a:pt x="8274" y="226"/>
                    <a:pt x="4504" y="26"/>
                  </a:cubicBezTo>
                  <a:cubicBezTo>
                    <a:pt x="4271" y="9"/>
                    <a:pt x="4050" y="1"/>
                    <a:pt x="3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46"/>
            <p:cNvSpPr/>
            <p:nvPr/>
          </p:nvSpPr>
          <p:spPr>
            <a:xfrm>
              <a:off x="2037450" y="2782175"/>
              <a:ext cx="1247500" cy="1336250"/>
            </a:xfrm>
            <a:custGeom>
              <a:avLst/>
              <a:gdLst/>
              <a:ahLst/>
              <a:cxnLst/>
              <a:rect l="l" t="t" r="r" b="b"/>
              <a:pathLst>
                <a:path w="49900" h="53450" extrusionOk="0">
                  <a:moveTo>
                    <a:pt x="41279" y="1"/>
                  </a:moveTo>
                  <a:cubicBezTo>
                    <a:pt x="41176" y="1"/>
                    <a:pt x="41071" y="4"/>
                    <a:pt x="40963" y="11"/>
                  </a:cubicBezTo>
                  <a:cubicBezTo>
                    <a:pt x="36861" y="244"/>
                    <a:pt x="32524" y="14388"/>
                    <a:pt x="30423" y="21059"/>
                  </a:cubicBezTo>
                  <a:cubicBezTo>
                    <a:pt x="29956" y="19992"/>
                    <a:pt x="29655" y="18824"/>
                    <a:pt x="28821" y="18024"/>
                  </a:cubicBezTo>
                  <a:cubicBezTo>
                    <a:pt x="27743" y="16945"/>
                    <a:pt x="26910" y="16640"/>
                    <a:pt x="25995" y="16640"/>
                  </a:cubicBezTo>
                  <a:cubicBezTo>
                    <a:pt x="25694" y="16640"/>
                    <a:pt x="25383" y="16673"/>
                    <a:pt x="25052" y="16723"/>
                  </a:cubicBezTo>
                  <a:lnTo>
                    <a:pt x="25019" y="16723"/>
                  </a:lnTo>
                  <a:cubicBezTo>
                    <a:pt x="24452" y="16823"/>
                    <a:pt x="23851" y="16956"/>
                    <a:pt x="23284" y="16990"/>
                  </a:cubicBezTo>
                  <a:cubicBezTo>
                    <a:pt x="22617" y="16990"/>
                    <a:pt x="22017" y="16890"/>
                    <a:pt x="21550" y="16456"/>
                  </a:cubicBezTo>
                  <a:cubicBezTo>
                    <a:pt x="20404" y="15374"/>
                    <a:pt x="19288" y="14079"/>
                    <a:pt x="17971" y="14079"/>
                  </a:cubicBezTo>
                  <a:cubicBezTo>
                    <a:pt x="17908" y="14079"/>
                    <a:pt x="17844" y="14082"/>
                    <a:pt x="17780" y="14088"/>
                  </a:cubicBezTo>
                  <a:cubicBezTo>
                    <a:pt x="17280" y="14121"/>
                    <a:pt x="16846" y="14288"/>
                    <a:pt x="16413" y="14521"/>
                  </a:cubicBezTo>
                  <a:cubicBezTo>
                    <a:pt x="15579" y="15222"/>
                    <a:pt x="14878" y="15655"/>
                    <a:pt x="14244" y="15922"/>
                  </a:cubicBezTo>
                  <a:cubicBezTo>
                    <a:pt x="13724" y="16138"/>
                    <a:pt x="13266" y="16225"/>
                    <a:pt x="12851" y="16225"/>
                  </a:cubicBezTo>
                  <a:cubicBezTo>
                    <a:pt x="11081" y="16225"/>
                    <a:pt x="10115" y="14629"/>
                    <a:pt x="8615" y="14629"/>
                  </a:cubicBezTo>
                  <a:cubicBezTo>
                    <a:pt x="8079" y="14629"/>
                    <a:pt x="7474" y="14834"/>
                    <a:pt x="6739" y="15389"/>
                  </a:cubicBezTo>
                  <a:cubicBezTo>
                    <a:pt x="2036" y="18858"/>
                    <a:pt x="1" y="29065"/>
                    <a:pt x="301" y="37504"/>
                  </a:cubicBezTo>
                  <a:cubicBezTo>
                    <a:pt x="435" y="41307"/>
                    <a:pt x="1669" y="45210"/>
                    <a:pt x="3103" y="47812"/>
                  </a:cubicBezTo>
                  <a:cubicBezTo>
                    <a:pt x="3237" y="47678"/>
                    <a:pt x="3337" y="47612"/>
                    <a:pt x="3437" y="47545"/>
                  </a:cubicBezTo>
                  <a:cubicBezTo>
                    <a:pt x="3762" y="47395"/>
                    <a:pt x="4256" y="47320"/>
                    <a:pt x="4877" y="47320"/>
                  </a:cubicBezTo>
                  <a:cubicBezTo>
                    <a:pt x="5084" y="47320"/>
                    <a:pt x="5305" y="47328"/>
                    <a:pt x="5538" y="47345"/>
                  </a:cubicBezTo>
                  <a:cubicBezTo>
                    <a:pt x="9308" y="47545"/>
                    <a:pt x="16346" y="49780"/>
                    <a:pt x="20382" y="51815"/>
                  </a:cubicBezTo>
                  <a:cubicBezTo>
                    <a:pt x="21550" y="52382"/>
                    <a:pt x="22450" y="52949"/>
                    <a:pt x="22951" y="53449"/>
                  </a:cubicBezTo>
                  <a:cubicBezTo>
                    <a:pt x="23718" y="52949"/>
                    <a:pt x="24452" y="52315"/>
                    <a:pt x="25186" y="51648"/>
                  </a:cubicBezTo>
                  <a:cubicBezTo>
                    <a:pt x="29856" y="49746"/>
                    <a:pt x="34759" y="46477"/>
                    <a:pt x="37328" y="42908"/>
                  </a:cubicBezTo>
                  <a:cubicBezTo>
                    <a:pt x="40230" y="39072"/>
                    <a:pt x="39996" y="33535"/>
                    <a:pt x="37127" y="31200"/>
                  </a:cubicBezTo>
                  <a:cubicBezTo>
                    <a:pt x="37661" y="29799"/>
                    <a:pt x="38195" y="28331"/>
                    <a:pt x="38729" y="26797"/>
                  </a:cubicBezTo>
                  <a:cubicBezTo>
                    <a:pt x="39948" y="23335"/>
                    <a:pt x="49899" y="1"/>
                    <a:pt x="4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6"/>
            <p:cNvSpPr/>
            <p:nvPr/>
          </p:nvSpPr>
          <p:spPr>
            <a:xfrm>
              <a:off x="2978975" y="2838825"/>
              <a:ext cx="143450" cy="158825"/>
            </a:xfrm>
            <a:custGeom>
              <a:avLst/>
              <a:gdLst/>
              <a:ahLst/>
              <a:cxnLst/>
              <a:rect l="l" t="t" r="r" b="b"/>
              <a:pathLst>
                <a:path w="5738" h="6353" extrusionOk="0">
                  <a:moveTo>
                    <a:pt x="3303" y="0"/>
                  </a:moveTo>
                  <a:cubicBezTo>
                    <a:pt x="2384" y="0"/>
                    <a:pt x="1660" y="709"/>
                    <a:pt x="1234" y="1481"/>
                  </a:cubicBezTo>
                  <a:cubicBezTo>
                    <a:pt x="734" y="2315"/>
                    <a:pt x="0" y="4083"/>
                    <a:pt x="334" y="4750"/>
                  </a:cubicBezTo>
                  <a:cubicBezTo>
                    <a:pt x="789" y="5725"/>
                    <a:pt x="2576" y="6352"/>
                    <a:pt x="3654" y="6352"/>
                  </a:cubicBezTo>
                  <a:cubicBezTo>
                    <a:pt x="3682" y="6352"/>
                    <a:pt x="3709" y="6352"/>
                    <a:pt x="3736" y="6351"/>
                  </a:cubicBezTo>
                  <a:cubicBezTo>
                    <a:pt x="4170" y="6351"/>
                    <a:pt x="4470" y="6284"/>
                    <a:pt x="4703" y="6084"/>
                  </a:cubicBezTo>
                  <a:cubicBezTo>
                    <a:pt x="5204" y="5651"/>
                    <a:pt x="5404" y="4416"/>
                    <a:pt x="5471" y="3716"/>
                  </a:cubicBezTo>
                  <a:cubicBezTo>
                    <a:pt x="5604" y="2382"/>
                    <a:pt x="5738" y="814"/>
                    <a:pt x="4036" y="147"/>
                  </a:cubicBezTo>
                  <a:cubicBezTo>
                    <a:pt x="3781" y="46"/>
                    <a:pt x="3536" y="0"/>
                    <a:pt x="3303"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46"/>
            <p:cNvSpPr/>
            <p:nvPr/>
          </p:nvSpPr>
          <p:spPr>
            <a:xfrm>
              <a:off x="2987300" y="2943550"/>
              <a:ext cx="113450" cy="54100"/>
            </a:xfrm>
            <a:custGeom>
              <a:avLst/>
              <a:gdLst/>
              <a:ahLst/>
              <a:cxnLst/>
              <a:rect l="l" t="t" r="r" b="b"/>
              <a:pathLst>
                <a:path w="4538" h="2164" extrusionOk="0">
                  <a:moveTo>
                    <a:pt x="1165" y="1"/>
                  </a:moveTo>
                  <a:cubicBezTo>
                    <a:pt x="660" y="1"/>
                    <a:pt x="206" y="151"/>
                    <a:pt x="1" y="594"/>
                  </a:cubicBezTo>
                  <a:cubicBezTo>
                    <a:pt x="488" y="1537"/>
                    <a:pt x="2276" y="2163"/>
                    <a:pt x="3324" y="2163"/>
                  </a:cubicBezTo>
                  <a:cubicBezTo>
                    <a:pt x="3351" y="2163"/>
                    <a:pt x="3377" y="2163"/>
                    <a:pt x="3403" y="2162"/>
                  </a:cubicBezTo>
                  <a:cubicBezTo>
                    <a:pt x="3837" y="2162"/>
                    <a:pt x="4137" y="2095"/>
                    <a:pt x="4370" y="1895"/>
                  </a:cubicBezTo>
                  <a:cubicBezTo>
                    <a:pt x="4437" y="1828"/>
                    <a:pt x="4471" y="1762"/>
                    <a:pt x="4537" y="1695"/>
                  </a:cubicBezTo>
                  <a:cubicBezTo>
                    <a:pt x="4104" y="1128"/>
                    <a:pt x="3436" y="661"/>
                    <a:pt x="2769" y="361"/>
                  </a:cubicBezTo>
                  <a:cubicBezTo>
                    <a:pt x="2349" y="185"/>
                    <a:pt x="1725" y="1"/>
                    <a:pt x="1165"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6"/>
          <p:cNvSpPr txBox="1">
            <a:spLocks noGrp="1"/>
          </p:cNvSpPr>
          <p:nvPr>
            <p:ph type="title"/>
          </p:nvPr>
        </p:nvSpPr>
        <p:spPr>
          <a:xfrm>
            <a:off x="307382" y="1094793"/>
            <a:ext cx="8179205" cy="572700"/>
          </a:xfrm>
          <a:prstGeom prst="rect">
            <a:avLst/>
          </a:prstGeom>
        </p:spPr>
        <p:txBody>
          <a:bodyPr spcFirstLastPara="1" wrap="square" lIns="91425" tIns="91425" rIns="91425" bIns="91425" anchor="t" anchorCtr="0">
            <a:noAutofit/>
          </a:bodyPr>
          <a:lstStyle/>
          <a:p>
            <a:pPr marL="342900" lvl="0"/>
            <a:r>
              <a:rPr lang="fr-FR" dirty="0"/>
              <a:t> Principaux Courants de Pensée en Macroéconomie </a:t>
            </a:r>
          </a:p>
        </p:txBody>
      </p:sp>
      <p:sp>
        <p:nvSpPr>
          <p:cNvPr id="1077" name="Google Shape;1077;p46"/>
          <p:cNvSpPr txBox="1">
            <a:spLocks noGrp="1"/>
          </p:cNvSpPr>
          <p:nvPr>
            <p:ph type="subTitle" idx="1"/>
          </p:nvPr>
        </p:nvSpPr>
        <p:spPr>
          <a:xfrm>
            <a:off x="811231" y="1905068"/>
            <a:ext cx="3178774" cy="454500"/>
          </a:xfrm>
          <a:prstGeom prst="rect">
            <a:avLst/>
          </a:prstGeom>
        </p:spPr>
        <p:txBody>
          <a:bodyPr spcFirstLastPara="1" wrap="square" lIns="91425" tIns="91425" rIns="91425" bIns="91425" anchor="t" anchorCtr="0">
            <a:noAutofit/>
          </a:bodyPr>
          <a:lstStyle/>
          <a:p>
            <a:r>
              <a:rPr lang="fr-FR" b="1" dirty="0"/>
              <a:t>L'économie du cycle réel :</a:t>
            </a:r>
            <a:r>
              <a:rPr lang="fr-FR" dirty="0"/>
              <a:t/>
            </a:r>
            <a:br>
              <a:rPr lang="fr-FR" dirty="0"/>
            </a:br>
            <a:endParaRPr lang="fr-FR" dirty="0"/>
          </a:p>
        </p:txBody>
      </p:sp>
      <p:sp>
        <p:nvSpPr>
          <p:cNvPr id="1078" name="Google Shape;1078;p46"/>
          <p:cNvSpPr txBox="1">
            <a:spLocks noGrp="1"/>
          </p:cNvSpPr>
          <p:nvPr>
            <p:ph type="subTitle" idx="2"/>
          </p:nvPr>
        </p:nvSpPr>
        <p:spPr>
          <a:xfrm>
            <a:off x="4941591" y="1859928"/>
            <a:ext cx="3853315" cy="745879"/>
          </a:xfrm>
          <a:prstGeom prst="rect">
            <a:avLst/>
          </a:prstGeom>
        </p:spPr>
        <p:txBody>
          <a:bodyPr spcFirstLastPara="1" wrap="square" lIns="91425" tIns="91425" rIns="91425" bIns="91425" anchor="t" anchorCtr="0">
            <a:noAutofit/>
          </a:bodyPr>
          <a:lstStyle/>
          <a:p>
            <a:pPr marL="0" lvl="0" indent="0"/>
            <a:r>
              <a:rPr lang="fr-FR" b="1" dirty="0"/>
              <a:t>Économie du Marché Financier :</a:t>
            </a:r>
            <a:endParaRPr lang="fr-FR" dirty="0"/>
          </a:p>
        </p:txBody>
      </p:sp>
      <p:sp>
        <p:nvSpPr>
          <p:cNvPr id="1081" name="Google Shape;1081;p46"/>
          <p:cNvSpPr txBox="1">
            <a:spLocks noGrp="1"/>
          </p:cNvSpPr>
          <p:nvPr>
            <p:ph type="subTitle" idx="5"/>
          </p:nvPr>
        </p:nvSpPr>
        <p:spPr>
          <a:xfrm>
            <a:off x="4708103" y="2251673"/>
            <a:ext cx="4210069" cy="2860582"/>
          </a:xfrm>
          <a:prstGeom prst="rect">
            <a:avLst/>
          </a:prstGeom>
        </p:spPr>
        <p:txBody>
          <a:bodyPr spcFirstLastPara="1" wrap="square" lIns="91425" tIns="91425" rIns="91425" bIns="91425" anchor="t" anchorCtr="0">
            <a:noAutofit/>
          </a:bodyPr>
          <a:lstStyle/>
          <a:p>
            <a:pPr marL="0" lvl="0" indent="0" algn="just"/>
            <a:r>
              <a:rPr lang="fr-FR" b="0" i="0" dirty="0">
                <a:solidFill>
                  <a:srgbClr val="374151"/>
                </a:solidFill>
                <a:effectLst/>
                <a:latin typeface="Söhne"/>
              </a:rPr>
              <a:t>L'économie du marché financier concerne la manière dont les gens achètent et vendent des choses comme les actions (parties d'une entreprise) et les obligations (sorte de prêt). C'est comme un grand supermarché où les gens échangent des morceaux de propriété des entreprises ou prêtent de l'argent en utilisant des titres. L'économie du marché financier examine comment ces échanges influent sur l'ensemble de l'économie.</a:t>
            </a:r>
            <a:endParaRPr lang="fr-FR" dirty="0"/>
          </a:p>
        </p:txBody>
      </p:sp>
      <p:grpSp>
        <p:nvGrpSpPr>
          <p:cNvPr id="1083" name="Google Shape;1083;p46"/>
          <p:cNvGrpSpPr/>
          <p:nvPr/>
        </p:nvGrpSpPr>
        <p:grpSpPr>
          <a:xfrm>
            <a:off x="3491880" y="51399"/>
            <a:ext cx="2304256" cy="1224207"/>
            <a:chOff x="1629925" y="1892625"/>
            <a:chExt cx="4486775" cy="3287750"/>
          </a:xfrm>
        </p:grpSpPr>
        <p:sp>
          <p:nvSpPr>
            <p:cNvPr id="1084" name="Google Shape;1084;p46"/>
            <p:cNvSpPr/>
            <p:nvPr/>
          </p:nvSpPr>
          <p:spPr>
            <a:xfrm>
              <a:off x="2284300" y="1892625"/>
              <a:ext cx="3009675" cy="1924750"/>
            </a:xfrm>
            <a:custGeom>
              <a:avLst/>
              <a:gdLst/>
              <a:ahLst/>
              <a:cxnLst/>
              <a:rect l="l" t="t" r="r" b="b"/>
              <a:pathLst>
                <a:path w="120387" h="76990" extrusionOk="0">
                  <a:moveTo>
                    <a:pt x="14378" y="1"/>
                  </a:moveTo>
                  <a:cubicBezTo>
                    <a:pt x="9140" y="1"/>
                    <a:pt x="434" y="2269"/>
                    <a:pt x="368" y="14411"/>
                  </a:cubicBezTo>
                  <a:lnTo>
                    <a:pt x="101" y="62045"/>
                  </a:lnTo>
                  <a:cubicBezTo>
                    <a:pt x="1" y="74154"/>
                    <a:pt x="8707" y="76489"/>
                    <a:pt x="13944" y="76522"/>
                  </a:cubicBezTo>
                  <a:lnTo>
                    <a:pt x="110479" y="76989"/>
                  </a:lnTo>
                  <a:cubicBezTo>
                    <a:pt x="115717" y="76989"/>
                    <a:pt x="119986" y="72619"/>
                    <a:pt x="120020" y="67215"/>
                  </a:cubicBezTo>
                  <a:lnTo>
                    <a:pt x="120353" y="10308"/>
                  </a:lnTo>
                  <a:cubicBezTo>
                    <a:pt x="120387" y="4904"/>
                    <a:pt x="116150" y="501"/>
                    <a:pt x="110913" y="468"/>
                  </a:cubicBezTo>
                  <a:lnTo>
                    <a:pt x="14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6"/>
            <p:cNvSpPr/>
            <p:nvPr/>
          </p:nvSpPr>
          <p:spPr>
            <a:xfrm>
              <a:off x="2606137" y="2098099"/>
              <a:ext cx="2534349" cy="1573000"/>
            </a:xfrm>
            <a:custGeom>
              <a:avLst/>
              <a:gdLst/>
              <a:ahLst/>
              <a:cxnLst/>
              <a:rect l="l" t="t" r="r" b="b"/>
              <a:pathLst>
                <a:path w="101374" h="62920" extrusionOk="0">
                  <a:moveTo>
                    <a:pt x="9241" y="1"/>
                  </a:moveTo>
                  <a:cubicBezTo>
                    <a:pt x="8248" y="1"/>
                    <a:pt x="6457" y="144"/>
                    <a:pt x="5238" y="1064"/>
                  </a:cubicBezTo>
                  <a:cubicBezTo>
                    <a:pt x="3470" y="2398"/>
                    <a:pt x="2136" y="4700"/>
                    <a:pt x="1969" y="5934"/>
                  </a:cubicBezTo>
                  <a:cubicBezTo>
                    <a:pt x="1" y="19710"/>
                    <a:pt x="1135" y="43628"/>
                    <a:pt x="2469" y="57271"/>
                  </a:cubicBezTo>
                  <a:cubicBezTo>
                    <a:pt x="2569" y="58405"/>
                    <a:pt x="2970" y="60073"/>
                    <a:pt x="4704" y="61540"/>
                  </a:cubicBezTo>
                  <a:cubicBezTo>
                    <a:pt x="5888" y="62549"/>
                    <a:pt x="7446" y="62722"/>
                    <a:pt x="8376" y="62722"/>
                  </a:cubicBezTo>
                  <a:cubicBezTo>
                    <a:pt x="8860" y="62722"/>
                    <a:pt x="9174" y="62675"/>
                    <a:pt x="9174" y="62675"/>
                  </a:cubicBezTo>
                  <a:lnTo>
                    <a:pt x="93101" y="62908"/>
                  </a:lnTo>
                  <a:cubicBezTo>
                    <a:pt x="93101" y="62908"/>
                    <a:pt x="93227" y="62919"/>
                    <a:pt x="93441" y="62919"/>
                  </a:cubicBezTo>
                  <a:cubicBezTo>
                    <a:pt x="94288" y="62919"/>
                    <a:pt x="96514" y="62749"/>
                    <a:pt x="97871" y="61073"/>
                  </a:cubicBezTo>
                  <a:cubicBezTo>
                    <a:pt x="99138" y="59472"/>
                    <a:pt x="99138" y="56470"/>
                    <a:pt x="99272" y="54902"/>
                  </a:cubicBezTo>
                  <a:cubicBezTo>
                    <a:pt x="100139" y="44095"/>
                    <a:pt x="101373" y="19677"/>
                    <a:pt x="99872" y="6501"/>
                  </a:cubicBezTo>
                  <a:cubicBezTo>
                    <a:pt x="99739" y="5200"/>
                    <a:pt x="99238" y="3199"/>
                    <a:pt x="97737" y="1898"/>
                  </a:cubicBezTo>
                  <a:cubicBezTo>
                    <a:pt x="96470" y="797"/>
                    <a:pt x="93701" y="764"/>
                    <a:pt x="93701" y="764"/>
                  </a:cubicBezTo>
                  <a:lnTo>
                    <a:pt x="9975" y="30"/>
                  </a:lnTo>
                  <a:cubicBezTo>
                    <a:pt x="9975" y="30"/>
                    <a:pt x="9689" y="1"/>
                    <a:pt x="9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6"/>
            <p:cNvSpPr/>
            <p:nvPr/>
          </p:nvSpPr>
          <p:spPr>
            <a:xfrm>
              <a:off x="2687925" y="2217025"/>
              <a:ext cx="1954750" cy="874000"/>
            </a:xfrm>
            <a:custGeom>
              <a:avLst/>
              <a:gdLst/>
              <a:ahLst/>
              <a:cxnLst/>
              <a:rect l="l" t="t" r="r" b="b"/>
              <a:pathLst>
                <a:path w="78190" h="34960" extrusionOk="0">
                  <a:moveTo>
                    <a:pt x="78190" y="1"/>
                  </a:moveTo>
                  <a:lnTo>
                    <a:pt x="69483" y="3003"/>
                  </a:lnTo>
                  <a:lnTo>
                    <a:pt x="71985" y="4938"/>
                  </a:lnTo>
                  <a:lnTo>
                    <a:pt x="59476" y="21049"/>
                  </a:lnTo>
                  <a:lnTo>
                    <a:pt x="41697" y="6038"/>
                  </a:lnTo>
                  <a:lnTo>
                    <a:pt x="26886" y="24585"/>
                  </a:lnTo>
                  <a:lnTo>
                    <a:pt x="11675" y="16879"/>
                  </a:lnTo>
                  <a:lnTo>
                    <a:pt x="0" y="32190"/>
                  </a:lnTo>
                  <a:lnTo>
                    <a:pt x="3336" y="34959"/>
                  </a:lnTo>
                  <a:lnTo>
                    <a:pt x="12509" y="21349"/>
                  </a:lnTo>
                  <a:lnTo>
                    <a:pt x="27787" y="29388"/>
                  </a:lnTo>
                  <a:lnTo>
                    <a:pt x="41964" y="11042"/>
                  </a:lnTo>
                  <a:lnTo>
                    <a:pt x="59476" y="25519"/>
                  </a:lnTo>
                  <a:lnTo>
                    <a:pt x="74720" y="6672"/>
                  </a:lnTo>
                  <a:lnTo>
                    <a:pt x="77856" y="8874"/>
                  </a:lnTo>
                  <a:lnTo>
                    <a:pt x="78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6"/>
            <p:cNvSpPr/>
            <p:nvPr/>
          </p:nvSpPr>
          <p:spPr>
            <a:xfrm>
              <a:off x="3252500" y="3298825"/>
              <a:ext cx="40050" cy="37475"/>
            </a:xfrm>
            <a:custGeom>
              <a:avLst/>
              <a:gdLst/>
              <a:ahLst/>
              <a:cxnLst/>
              <a:rect l="l" t="t" r="r" b="b"/>
              <a:pathLst>
                <a:path w="1602" h="1499" extrusionOk="0">
                  <a:moveTo>
                    <a:pt x="1131" y="0"/>
                  </a:moveTo>
                  <a:cubicBezTo>
                    <a:pt x="905" y="0"/>
                    <a:pt x="629" y="142"/>
                    <a:pt x="401" y="393"/>
                  </a:cubicBezTo>
                  <a:cubicBezTo>
                    <a:pt x="67" y="760"/>
                    <a:pt x="0" y="1227"/>
                    <a:pt x="200" y="1427"/>
                  </a:cubicBezTo>
                  <a:cubicBezTo>
                    <a:pt x="267" y="1475"/>
                    <a:pt x="351" y="1498"/>
                    <a:pt x="444" y="1498"/>
                  </a:cubicBezTo>
                  <a:cubicBezTo>
                    <a:pt x="674" y="1498"/>
                    <a:pt x="963" y="1355"/>
                    <a:pt x="1201" y="1094"/>
                  </a:cubicBezTo>
                  <a:cubicBezTo>
                    <a:pt x="1535" y="727"/>
                    <a:pt x="1601" y="293"/>
                    <a:pt x="1401" y="93"/>
                  </a:cubicBezTo>
                  <a:cubicBezTo>
                    <a:pt x="1328" y="30"/>
                    <a:pt x="1234"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6"/>
            <p:cNvSpPr/>
            <p:nvPr/>
          </p:nvSpPr>
          <p:spPr>
            <a:xfrm>
              <a:off x="3310025" y="3232100"/>
              <a:ext cx="40900" cy="37475"/>
            </a:xfrm>
            <a:custGeom>
              <a:avLst/>
              <a:gdLst/>
              <a:ahLst/>
              <a:cxnLst/>
              <a:rect l="l" t="t" r="r" b="b"/>
              <a:pathLst>
                <a:path w="1636" h="1499" extrusionOk="0">
                  <a:moveTo>
                    <a:pt x="1132" y="0"/>
                  </a:moveTo>
                  <a:cubicBezTo>
                    <a:pt x="909" y="0"/>
                    <a:pt x="640" y="142"/>
                    <a:pt x="435" y="394"/>
                  </a:cubicBezTo>
                  <a:cubicBezTo>
                    <a:pt x="101" y="761"/>
                    <a:pt x="1" y="1228"/>
                    <a:pt x="234" y="1428"/>
                  </a:cubicBezTo>
                  <a:cubicBezTo>
                    <a:pt x="301" y="1476"/>
                    <a:pt x="385" y="1499"/>
                    <a:pt x="478" y="1499"/>
                  </a:cubicBezTo>
                  <a:cubicBezTo>
                    <a:pt x="709" y="1499"/>
                    <a:pt x="997" y="1356"/>
                    <a:pt x="1235" y="1094"/>
                  </a:cubicBezTo>
                  <a:cubicBezTo>
                    <a:pt x="1535" y="727"/>
                    <a:pt x="1635" y="260"/>
                    <a:pt x="1402" y="93"/>
                  </a:cubicBezTo>
                  <a:cubicBezTo>
                    <a:pt x="1328" y="30"/>
                    <a:pt x="1235" y="0"/>
                    <a:pt x="1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6"/>
            <p:cNvSpPr/>
            <p:nvPr/>
          </p:nvSpPr>
          <p:spPr>
            <a:xfrm>
              <a:off x="3369250" y="3166225"/>
              <a:ext cx="40875" cy="37200"/>
            </a:xfrm>
            <a:custGeom>
              <a:avLst/>
              <a:gdLst/>
              <a:ahLst/>
              <a:cxnLst/>
              <a:rect l="l" t="t" r="r" b="b"/>
              <a:pathLst>
                <a:path w="1635" h="1488" extrusionOk="0">
                  <a:moveTo>
                    <a:pt x="1145" y="0"/>
                  </a:moveTo>
                  <a:cubicBezTo>
                    <a:pt x="920" y="0"/>
                    <a:pt x="629" y="142"/>
                    <a:pt x="401" y="393"/>
                  </a:cubicBezTo>
                  <a:cubicBezTo>
                    <a:pt x="100" y="760"/>
                    <a:pt x="0" y="1194"/>
                    <a:pt x="200" y="1394"/>
                  </a:cubicBezTo>
                  <a:cubicBezTo>
                    <a:pt x="274" y="1457"/>
                    <a:pt x="367" y="1487"/>
                    <a:pt x="471" y="1487"/>
                  </a:cubicBezTo>
                  <a:cubicBezTo>
                    <a:pt x="697" y="1487"/>
                    <a:pt x="973" y="1345"/>
                    <a:pt x="1201" y="1094"/>
                  </a:cubicBezTo>
                  <a:cubicBezTo>
                    <a:pt x="1535" y="727"/>
                    <a:pt x="1635" y="293"/>
                    <a:pt x="1401" y="93"/>
                  </a:cubicBezTo>
                  <a:cubicBezTo>
                    <a:pt x="1338" y="30"/>
                    <a:pt x="1249"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6"/>
            <p:cNvSpPr/>
            <p:nvPr/>
          </p:nvSpPr>
          <p:spPr>
            <a:xfrm>
              <a:off x="3430125" y="3102600"/>
              <a:ext cx="41725" cy="36000"/>
            </a:xfrm>
            <a:custGeom>
              <a:avLst/>
              <a:gdLst/>
              <a:ahLst/>
              <a:cxnLst/>
              <a:rect l="l" t="t" r="r" b="b"/>
              <a:pathLst>
                <a:path w="1669" h="1440" extrusionOk="0">
                  <a:moveTo>
                    <a:pt x="1188" y="0"/>
                  </a:moveTo>
                  <a:cubicBezTo>
                    <a:pt x="975" y="0"/>
                    <a:pt x="707" y="119"/>
                    <a:pt x="467" y="337"/>
                  </a:cubicBezTo>
                  <a:cubicBezTo>
                    <a:pt x="100" y="704"/>
                    <a:pt x="0" y="1137"/>
                    <a:pt x="200" y="1337"/>
                  </a:cubicBezTo>
                  <a:cubicBezTo>
                    <a:pt x="270" y="1407"/>
                    <a:pt x="371" y="1440"/>
                    <a:pt x="488" y="1440"/>
                  </a:cubicBezTo>
                  <a:cubicBezTo>
                    <a:pt x="708" y="1440"/>
                    <a:pt x="983" y="1322"/>
                    <a:pt x="1201" y="1104"/>
                  </a:cubicBezTo>
                  <a:cubicBezTo>
                    <a:pt x="1535" y="770"/>
                    <a:pt x="1668" y="337"/>
                    <a:pt x="1468" y="103"/>
                  </a:cubicBezTo>
                  <a:cubicBezTo>
                    <a:pt x="1399" y="34"/>
                    <a:pt x="1301" y="0"/>
                    <a:pt x="1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6"/>
            <p:cNvSpPr/>
            <p:nvPr/>
          </p:nvSpPr>
          <p:spPr>
            <a:xfrm>
              <a:off x="3498500" y="3059975"/>
              <a:ext cx="47550" cy="27800"/>
            </a:xfrm>
            <a:custGeom>
              <a:avLst/>
              <a:gdLst/>
              <a:ahLst/>
              <a:cxnLst/>
              <a:rect l="l" t="t" r="r" b="b"/>
              <a:pathLst>
                <a:path w="1902" h="1112" extrusionOk="0">
                  <a:moveTo>
                    <a:pt x="795" y="0"/>
                  </a:moveTo>
                  <a:cubicBezTo>
                    <a:pt x="561" y="0"/>
                    <a:pt x="346" y="86"/>
                    <a:pt x="201" y="207"/>
                  </a:cubicBezTo>
                  <a:cubicBezTo>
                    <a:pt x="34" y="374"/>
                    <a:pt x="1" y="574"/>
                    <a:pt x="101" y="674"/>
                  </a:cubicBezTo>
                  <a:cubicBezTo>
                    <a:pt x="201" y="807"/>
                    <a:pt x="334" y="841"/>
                    <a:pt x="468" y="907"/>
                  </a:cubicBezTo>
                  <a:cubicBezTo>
                    <a:pt x="568" y="974"/>
                    <a:pt x="668" y="1041"/>
                    <a:pt x="835" y="1074"/>
                  </a:cubicBezTo>
                  <a:cubicBezTo>
                    <a:pt x="946" y="1096"/>
                    <a:pt x="1068" y="1111"/>
                    <a:pt x="1188" y="1111"/>
                  </a:cubicBezTo>
                  <a:cubicBezTo>
                    <a:pt x="1428" y="1111"/>
                    <a:pt x="1657" y="1052"/>
                    <a:pt x="1769" y="874"/>
                  </a:cubicBezTo>
                  <a:cubicBezTo>
                    <a:pt x="1902" y="641"/>
                    <a:pt x="1702" y="174"/>
                    <a:pt x="1068" y="40"/>
                  </a:cubicBezTo>
                  <a:cubicBezTo>
                    <a:pt x="976" y="13"/>
                    <a:pt x="884" y="0"/>
                    <a:pt x="7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46"/>
            <p:cNvSpPr/>
            <p:nvPr/>
          </p:nvSpPr>
          <p:spPr>
            <a:xfrm>
              <a:off x="3572725" y="3106200"/>
              <a:ext cx="42550" cy="36575"/>
            </a:xfrm>
            <a:custGeom>
              <a:avLst/>
              <a:gdLst/>
              <a:ahLst/>
              <a:cxnLst/>
              <a:rect l="l" t="t" r="r" b="b"/>
              <a:pathLst>
                <a:path w="1702" h="1463" extrusionOk="0">
                  <a:moveTo>
                    <a:pt x="497" y="0"/>
                  </a:moveTo>
                  <a:cubicBezTo>
                    <a:pt x="377" y="0"/>
                    <a:pt x="273" y="41"/>
                    <a:pt x="201" y="126"/>
                  </a:cubicBezTo>
                  <a:cubicBezTo>
                    <a:pt x="0" y="326"/>
                    <a:pt x="134" y="793"/>
                    <a:pt x="467" y="1127"/>
                  </a:cubicBezTo>
                  <a:cubicBezTo>
                    <a:pt x="707" y="1345"/>
                    <a:pt x="975" y="1463"/>
                    <a:pt x="1188" y="1463"/>
                  </a:cubicBezTo>
                  <a:cubicBezTo>
                    <a:pt x="1301" y="1463"/>
                    <a:pt x="1399" y="1429"/>
                    <a:pt x="1468" y="1360"/>
                  </a:cubicBezTo>
                  <a:cubicBezTo>
                    <a:pt x="1702" y="1127"/>
                    <a:pt x="1568" y="693"/>
                    <a:pt x="1201" y="359"/>
                  </a:cubicBezTo>
                  <a:cubicBezTo>
                    <a:pt x="968" y="126"/>
                    <a:pt x="707"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6"/>
            <p:cNvSpPr/>
            <p:nvPr/>
          </p:nvSpPr>
          <p:spPr>
            <a:xfrm>
              <a:off x="3635275" y="3168950"/>
              <a:ext cx="42550" cy="36150"/>
            </a:xfrm>
            <a:custGeom>
              <a:avLst/>
              <a:gdLst/>
              <a:ahLst/>
              <a:cxnLst/>
              <a:rect l="l" t="t" r="r" b="b"/>
              <a:pathLst>
                <a:path w="1702" h="1446" extrusionOk="0">
                  <a:moveTo>
                    <a:pt x="501" y="0"/>
                  </a:moveTo>
                  <a:cubicBezTo>
                    <a:pt x="385" y="0"/>
                    <a:pt x="281" y="37"/>
                    <a:pt x="200" y="118"/>
                  </a:cubicBezTo>
                  <a:cubicBezTo>
                    <a:pt x="0" y="318"/>
                    <a:pt x="134" y="751"/>
                    <a:pt x="467" y="1118"/>
                  </a:cubicBezTo>
                  <a:cubicBezTo>
                    <a:pt x="719" y="1328"/>
                    <a:pt x="997" y="1446"/>
                    <a:pt x="1211" y="1446"/>
                  </a:cubicBezTo>
                  <a:cubicBezTo>
                    <a:pt x="1336" y="1446"/>
                    <a:pt x="1439" y="1405"/>
                    <a:pt x="1501" y="1319"/>
                  </a:cubicBezTo>
                  <a:cubicBezTo>
                    <a:pt x="1701" y="1085"/>
                    <a:pt x="1568" y="651"/>
                    <a:pt x="1201" y="351"/>
                  </a:cubicBezTo>
                  <a:cubicBezTo>
                    <a:pt x="983" y="133"/>
                    <a:pt x="72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6"/>
            <p:cNvSpPr/>
            <p:nvPr/>
          </p:nvSpPr>
          <p:spPr>
            <a:xfrm>
              <a:off x="3704475" y="3161850"/>
              <a:ext cx="41725" cy="36775"/>
            </a:xfrm>
            <a:custGeom>
              <a:avLst/>
              <a:gdLst/>
              <a:ahLst/>
              <a:cxnLst/>
              <a:rect l="l" t="t" r="r" b="b"/>
              <a:pathLst>
                <a:path w="1669" h="1471" extrusionOk="0">
                  <a:moveTo>
                    <a:pt x="1154" y="0"/>
                  </a:moveTo>
                  <a:cubicBezTo>
                    <a:pt x="933" y="0"/>
                    <a:pt x="655" y="126"/>
                    <a:pt x="434" y="368"/>
                  </a:cubicBezTo>
                  <a:cubicBezTo>
                    <a:pt x="101" y="702"/>
                    <a:pt x="1" y="1136"/>
                    <a:pt x="201" y="1369"/>
                  </a:cubicBezTo>
                  <a:cubicBezTo>
                    <a:pt x="269" y="1437"/>
                    <a:pt x="364" y="1470"/>
                    <a:pt x="474" y="1470"/>
                  </a:cubicBezTo>
                  <a:cubicBezTo>
                    <a:pt x="688" y="1470"/>
                    <a:pt x="959" y="1344"/>
                    <a:pt x="1202" y="1102"/>
                  </a:cubicBezTo>
                  <a:cubicBezTo>
                    <a:pt x="1535" y="769"/>
                    <a:pt x="1669" y="302"/>
                    <a:pt x="1435" y="101"/>
                  </a:cubicBezTo>
                  <a:cubicBezTo>
                    <a:pt x="1367" y="33"/>
                    <a:pt x="1268" y="0"/>
                    <a:pt x="1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6"/>
            <p:cNvSpPr/>
            <p:nvPr/>
          </p:nvSpPr>
          <p:spPr>
            <a:xfrm>
              <a:off x="3765350" y="3097825"/>
              <a:ext cx="40900" cy="37200"/>
            </a:xfrm>
            <a:custGeom>
              <a:avLst/>
              <a:gdLst/>
              <a:ahLst/>
              <a:cxnLst/>
              <a:rect l="l" t="t" r="r" b="b"/>
              <a:pathLst>
                <a:path w="1636" h="1488" extrusionOk="0">
                  <a:moveTo>
                    <a:pt x="1179" y="1"/>
                  </a:moveTo>
                  <a:cubicBezTo>
                    <a:pt x="954" y="1"/>
                    <a:pt x="663" y="143"/>
                    <a:pt x="435" y="394"/>
                  </a:cubicBezTo>
                  <a:cubicBezTo>
                    <a:pt x="101" y="728"/>
                    <a:pt x="1" y="1195"/>
                    <a:pt x="234" y="1395"/>
                  </a:cubicBezTo>
                  <a:cubicBezTo>
                    <a:pt x="297" y="1458"/>
                    <a:pt x="387" y="1488"/>
                    <a:pt x="490" y="1488"/>
                  </a:cubicBezTo>
                  <a:cubicBezTo>
                    <a:pt x="715" y="1488"/>
                    <a:pt x="1007" y="1346"/>
                    <a:pt x="1235" y="1095"/>
                  </a:cubicBezTo>
                  <a:cubicBezTo>
                    <a:pt x="1569" y="761"/>
                    <a:pt x="1635" y="294"/>
                    <a:pt x="1435" y="94"/>
                  </a:cubicBezTo>
                  <a:cubicBezTo>
                    <a:pt x="1372" y="31"/>
                    <a:pt x="1283"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6"/>
            <p:cNvSpPr/>
            <p:nvPr/>
          </p:nvSpPr>
          <p:spPr>
            <a:xfrm>
              <a:off x="3825400" y="3031950"/>
              <a:ext cx="40900" cy="38025"/>
            </a:xfrm>
            <a:custGeom>
              <a:avLst/>
              <a:gdLst/>
              <a:ahLst/>
              <a:cxnLst/>
              <a:rect l="l" t="t" r="r" b="b"/>
              <a:pathLst>
                <a:path w="1636" h="1521" extrusionOk="0">
                  <a:moveTo>
                    <a:pt x="1147" y="1"/>
                  </a:moveTo>
                  <a:cubicBezTo>
                    <a:pt x="924" y="1"/>
                    <a:pt x="640" y="143"/>
                    <a:pt x="434" y="394"/>
                  </a:cubicBezTo>
                  <a:cubicBezTo>
                    <a:pt x="101" y="761"/>
                    <a:pt x="1" y="1228"/>
                    <a:pt x="234" y="1428"/>
                  </a:cubicBezTo>
                  <a:cubicBezTo>
                    <a:pt x="297" y="1491"/>
                    <a:pt x="387" y="1521"/>
                    <a:pt x="489" y="1521"/>
                  </a:cubicBezTo>
                  <a:cubicBezTo>
                    <a:pt x="712" y="1521"/>
                    <a:pt x="996" y="1379"/>
                    <a:pt x="1201" y="1128"/>
                  </a:cubicBezTo>
                  <a:cubicBezTo>
                    <a:pt x="1535" y="761"/>
                    <a:pt x="1635" y="294"/>
                    <a:pt x="1402" y="94"/>
                  </a:cubicBezTo>
                  <a:cubicBezTo>
                    <a:pt x="1339" y="31"/>
                    <a:pt x="1249" y="1"/>
                    <a:pt x="1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6"/>
            <p:cNvSpPr/>
            <p:nvPr/>
          </p:nvSpPr>
          <p:spPr>
            <a:xfrm>
              <a:off x="3884600" y="2966075"/>
              <a:ext cx="40900" cy="37200"/>
            </a:xfrm>
            <a:custGeom>
              <a:avLst/>
              <a:gdLst/>
              <a:ahLst/>
              <a:cxnLst/>
              <a:rect l="l" t="t" r="r" b="b"/>
              <a:pathLst>
                <a:path w="1636" h="1488" extrusionOk="0">
                  <a:moveTo>
                    <a:pt x="1131" y="1"/>
                  </a:moveTo>
                  <a:cubicBezTo>
                    <a:pt x="905" y="1"/>
                    <a:pt x="630" y="142"/>
                    <a:pt x="401" y="394"/>
                  </a:cubicBezTo>
                  <a:cubicBezTo>
                    <a:pt x="101" y="761"/>
                    <a:pt x="1" y="1194"/>
                    <a:pt x="234" y="1394"/>
                  </a:cubicBezTo>
                  <a:cubicBezTo>
                    <a:pt x="297" y="1457"/>
                    <a:pt x="384" y="1487"/>
                    <a:pt x="483" y="1487"/>
                  </a:cubicBezTo>
                  <a:cubicBezTo>
                    <a:pt x="698" y="1487"/>
                    <a:pt x="973" y="1346"/>
                    <a:pt x="1202" y="1094"/>
                  </a:cubicBezTo>
                  <a:cubicBezTo>
                    <a:pt x="1535" y="727"/>
                    <a:pt x="1635" y="294"/>
                    <a:pt x="1402" y="94"/>
                  </a:cubicBezTo>
                  <a:cubicBezTo>
                    <a:pt x="1328" y="30"/>
                    <a:pt x="1235"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6"/>
            <p:cNvSpPr/>
            <p:nvPr/>
          </p:nvSpPr>
          <p:spPr>
            <a:xfrm>
              <a:off x="3944650" y="2901050"/>
              <a:ext cx="41725" cy="36575"/>
            </a:xfrm>
            <a:custGeom>
              <a:avLst/>
              <a:gdLst/>
              <a:ahLst/>
              <a:cxnLst/>
              <a:rect l="l" t="t" r="r" b="b"/>
              <a:pathLst>
                <a:path w="1669" h="1463" extrusionOk="0">
                  <a:moveTo>
                    <a:pt x="1185" y="0"/>
                  </a:moveTo>
                  <a:cubicBezTo>
                    <a:pt x="971" y="0"/>
                    <a:pt x="689" y="126"/>
                    <a:pt x="434" y="360"/>
                  </a:cubicBezTo>
                  <a:cubicBezTo>
                    <a:pt x="101" y="726"/>
                    <a:pt x="1" y="1160"/>
                    <a:pt x="201" y="1360"/>
                  </a:cubicBezTo>
                  <a:cubicBezTo>
                    <a:pt x="282" y="1430"/>
                    <a:pt x="387" y="1463"/>
                    <a:pt x="503" y="1463"/>
                  </a:cubicBezTo>
                  <a:cubicBezTo>
                    <a:pt x="723" y="1463"/>
                    <a:pt x="984" y="1345"/>
                    <a:pt x="1202" y="1127"/>
                  </a:cubicBezTo>
                  <a:cubicBezTo>
                    <a:pt x="1535" y="793"/>
                    <a:pt x="1669" y="393"/>
                    <a:pt x="1468" y="126"/>
                  </a:cubicBezTo>
                  <a:cubicBezTo>
                    <a:pt x="1408" y="41"/>
                    <a:pt x="1308"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6"/>
            <p:cNvSpPr/>
            <p:nvPr/>
          </p:nvSpPr>
          <p:spPr>
            <a:xfrm>
              <a:off x="4023050" y="2894550"/>
              <a:ext cx="45875" cy="30125"/>
            </a:xfrm>
            <a:custGeom>
              <a:avLst/>
              <a:gdLst/>
              <a:ahLst/>
              <a:cxnLst/>
              <a:rect l="l" t="t" r="r" b="b"/>
              <a:pathLst>
                <a:path w="1835" h="1205" extrusionOk="0">
                  <a:moveTo>
                    <a:pt x="593" y="0"/>
                  </a:moveTo>
                  <a:cubicBezTo>
                    <a:pt x="306" y="0"/>
                    <a:pt x="89" y="125"/>
                    <a:pt x="67" y="319"/>
                  </a:cubicBezTo>
                  <a:cubicBezTo>
                    <a:pt x="0" y="620"/>
                    <a:pt x="300" y="920"/>
                    <a:pt x="667" y="1087"/>
                  </a:cubicBezTo>
                  <a:cubicBezTo>
                    <a:pt x="851" y="1163"/>
                    <a:pt x="1041" y="1204"/>
                    <a:pt x="1210" y="1204"/>
                  </a:cubicBezTo>
                  <a:cubicBezTo>
                    <a:pt x="1409" y="1204"/>
                    <a:pt x="1578" y="1146"/>
                    <a:pt x="1668" y="1020"/>
                  </a:cubicBezTo>
                  <a:cubicBezTo>
                    <a:pt x="1835" y="786"/>
                    <a:pt x="1601" y="353"/>
                    <a:pt x="1101" y="119"/>
                  </a:cubicBezTo>
                  <a:cubicBezTo>
                    <a:pt x="925" y="37"/>
                    <a:pt x="749"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6"/>
            <p:cNvSpPr/>
            <p:nvPr/>
          </p:nvSpPr>
          <p:spPr>
            <a:xfrm>
              <a:off x="4093925" y="2944975"/>
              <a:ext cx="42550" cy="36025"/>
            </a:xfrm>
            <a:custGeom>
              <a:avLst/>
              <a:gdLst/>
              <a:ahLst/>
              <a:cxnLst/>
              <a:rect l="l" t="t" r="r" b="b"/>
              <a:pathLst>
                <a:path w="1702" h="1441" extrusionOk="0">
                  <a:moveTo>
                    <a:pt x="488" y="1"/>
                  </a:moveTo>
                  <a:cubicBezTo>
                    <a:pt x="372" y="1"/>
                    <a:pt x="270" y="34"/>
                    <a:pt x="201" y="104"/>
                  </a:cubicBezTo>
                  <a:cubicBezTo>
                    <a:pt x="1" y="337"/>
                    <a:pt x="134" y="771"/>
                    <a:pt x="501" y="1104"/>
                  </a:cubicBezTo>
                  <a:cubicBezTo>
                    <a:pt x="741" y="1322"/>
                    <a:pt x="1009" y="1440"/>
                    <a:pt x="1222" y="1440"/>
                  </a:cubicBezTo>
                  <a:cubicBezTo>
                    <a:pt x="1335" y="1440"/>
                    <a:pt x="1432" y="1407"/>
                    <a:pt x="1502" y="1338"/>
                  </a:cubicBezTo>
                  <a:cubicBezTo>
                    <a:pt x="1702" y="1104"/>
                    <a:pt x="1568" y="671"/>
                    <a:pt x="1201" y="337"/>
                  </a:cubicBezTo>
                  <a:cubicBezTo>
                    <a:pt x="984" y="119"/>
                    <a:pt x="709"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6"/>
            <p:cNvSpPr/>
            <p:nvPr/>
          </p:nvSpPr>
          <p:spPr>
            <a:xfrm>
              <a:off x="4163150" y="2998725"/>
              <a:ext cx="46725" cy="29425"/>
            </a:xfrm>
            <a:custGeom>
              <a:avLst/>
              <a:gdLst/>
              <a:ahLst/>
              <a:cxnLst/>
              <a:rect l="l" t="t" r="r" b="b"/>
              <a:pathLst>
                <a:path w="1869" h="1177" extrusionOk="0">
                  <a:moveTo>
                    <a:pt x="654" y="1"/>
                  </a:moveTo>
                  <a:cubicBezTo>
                    <a:pt x="443" y="1"/>
                    <a:pt x="265" y="66"/>
                    <a:pt x="167" y="222"/>
                  </a:cubicBezTo>
                  <a:cubicBezTo>
                    <a:pt x="0" y="455"/>
                    <a:pt x="267" y="889"/>
                    <a:pt x="767" y="1089"/>
                  </a:cubicBezTo>
                  <a:cubicBezTo>
                    <a:pt x="928" y="1150"/>
                    <a:pt x="1083" y="1177"/>
                    <a:pt x="1223" y="1177"/>
                  </a:cubicBezTo>
                  <a:cubicBezTo>
                    <a:pt x="1547" y="1177"/>
                    <a:pt x="1788" y="1032"/>
                    <a:pt x="1835" y="822"/>
                  </a:cubicBezTo>
                  <a:cubicBezTo>
                    <a:pt x="1868" y="522"/>
                    <a:pt x="1568" y="255"/>
                    <a:pt x="1134" y="88"/>
                  </a:cubicBezTo>
                  <a:cubicBezTo>
                    <a:pt x="969" y="33"/>
                    <a:pt x="803" y="1"/>
                    <a:pt x="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6"/>
            <p:cNvSpPr/>
            <p:nvPr/>
          </p:nvSpPr>
          <p:spPr>
            <a:xfrm>
              <a:off x="4247375" y="2982075"/>
              <a:ext cx="44225" cy="33775"/>
            </a:xfrm>
            <a:custGeom>
              <a:avLst/>
              <a:gdLst/>
              <a:ahLst/>
              <a:cxnLst/>
              <a:rect l="l" t="t" r="r" b="b"/>
              <a:pathLst>
                <a:path w="1769" h="1351" extrusionOk="0">
                  <a:moveTo>
                    <a:pt x="1227" y="1"/>
                  </a:moveTo>
                  <a:cubicBezTo>
                    <a:pt x="1028" y="1"/>
                    <a:pt x="793" y="85"/>
                    <a:pt x="567" y="254"/>
                  </a:cubicBezTo>
                  <a:cubicBezTo>
                    <a:pt x="200" y="488"/>
                    <a:pt x="0" y="921"/>
                    <a:pt x="134" y="1155"/>
                  </a:cubicBezTo>
                  <a:cubicBezTo>
                    <a:pt x="199" y="1284"/>
                    <a:pt x="342" y="1351"/>
                    <a:pt x="522" y="1351"/>
                  </a:cubicBezTo>
                  <a:cubicBezTo>
                    <a:pt x="713" y="1351"/>
                    <a:pt x="945" y="1276"/>
                    <a:pt x="1168" y="1121"/>
                  </a:cubicBezTo>
                  <a:cubicBezTo>
                    <a:pt x="1601" y="821"/>
                    <a:pt x="1768" y="388"/>
                    <a:pt x="1601" y="154"/>
                  </a:cubicBezTo>
                  <a:cubicBezTo>
                    <a:pt x="1514" y="52"/>
                    <a:pt x="1382"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6"/>
            <p:cNvSpPr/>
            <p:nvPr/>
          </p:nvSpPr>
          <p:spPr>
            <a:xfrm>
              <a:off x="4316575" y="2926350"/>
              <a:ext cx="43400" cy="35300"/>
            </a:xfrm>
            <a:custGeom>
              <a:avLst/>
              <a:gdLst/>
              <a:ahLst/>
              <a:cxnLst/>
              <a:rect l="l" t="t" r="r" b="b"/>
              <a:pathLst>
                <a:path w="1736" h="1412" extrusionOk="0">
                  <a:moveTo>
                    <a:pt x="1218" y="0"/>
                  </a:moveTo>
                  <a:cubicBezTo>
                    <a:pt x="1012" y="0"/>
                    <a:pt x="761" y="97"/>
                    <a:pt x="535" y="282"/>
                  </a:cubicBezTo>
                  <a:cubicBezTo>
                    <a:pt x="168" y="615"/>
                    <a:pt x="1" y="1049"/>
                    <a:pt x="201" y="1282"/>
                  </a:cubicBezTo>
                  <a:cubicBezTo>
                    <a:pt x="277" y="1371"/>
                    <a:pt x="386" y="1411"/>
                    <a:pt x="514" y="1411"/>
                  </a:cubicBezTo>
                  <a:cubicBezTo>
                    <a:pt x="725" y="1411"/>
                    <a:pt x="986" y="1302"/>
                    <a:pt x="1235" y="1115"/>
                  </a:cubicBezTo>
                  <a:cubicBezTo>
                    <a:pt x="1602" y="782"/>
                    <a:pt x="1736" y="348"/>
                    <a:pt x="1535" y="115"/>
                  </a:cubicBezTo>
                  <a:cubicBezTo>
                    <a:pt x="1459" y="38"/>
                    <a:pt x="1347" y="0"/>
                    <a:pt x="1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6"/>
            <p:cNvSpPr/>
            <p:nvPr/>
          </p:nvSpPr>
          <p:spPr>
            <a:xfrm>
              <a:off x="4382475" y="2866600"/>
              <a:ext cx="42550" cy="36000"/>
            </a:xfrm>
            <a:custGeom>
              <a:avLst/>
              <a:gdLst/>
              <a:ahLst/>
              <a:cxnLst/>
              <a:rect l="l" t="t" r="r" b="b"/>
              <a:pathLst>
                <a:path w="1702" h="1440" extrusionOk="0">
                  <a:moveTo>
                    <a:pt x="1214" y="0"/>
                  </a:moveTo>
                  <a:cubicBezTo>
                    <a:pt x="993" y="0"/>
                    <a:pt x="718" y="119"/>
                    <a:pt x="501" y="337"/>
                  </a:cubicBezTo>
                  <a:cubicBezTo>
                    <a:pt x="134" y="670"/>
                    <a:pt x="0" y="1104"/>
                    <a:pt x="200" y="1337"/>
                  </a:cubicBezTo>
                  <a:cubicBezTo>
                    <a:pt x="270" y="1407"/>
                    <a:pt x="371" y="1440"/>
                    <a:pt x="489" y="1440"/>
                  </a:cubicBezTo>
                  <a:cubicBezTo>
                    <a:pt x="712" y="1440"/>
                    <a:pt x="995" y="1322"/>
                    <a:pt x="1234" y="1104"/>
                  </a:cubicBezTo>
                  <a:cubicBezTo>
                    <a:pt x="1568" y="770"/>
                    <a:pt x="1701" y="303"/>
                    <a:pt x="1501" y="103"/>
                  </a:cubicBezTo>
                  <a:cubicBezTo>
                    <a:pt x="1432" y="34"/>
                    <a:pt x="1330" y="0"/>
                    <a:pt x="1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6"/>
            <p:cNvSpPr/>
            <p:nvPr/>
          </p:nvSpPr>
          <p:spPr>
            <a:xfrm>
              <a:off x="4446675" y="2804525"/>
              <a:ext cx="41725" cy="36375"/>
            </a:xfrm>
            <a:custGeom>
              <a:avLst/>
              <a:gdLst/>
              <a:ahLst/>
              <a:cxnLst/>
              <a:rect l="l" t="t" r="r" b="b"/>
              <a:pathLst>
                <a:path w="1669" h="1455" extrusionOk="0">
                  <a:moveTo>
                    <a:pt x="1182" y="0"/>
                  </a:moveTo>
                  <a:cubicBezTo>
                    <a:pt x="962" y="0"/>
                    <a:pt x="686" y="133"/>
                    <a:pt x="468" y="351"/>
                  </a:cubicBezTo>
                  <a:cubicBezTo>
                    <a:pt x="134" y="685"/>
                    <a:pt x="1" y="1152"/>
                    <a:pt x="201" y="1352"/>
                  </a:cubicBezTo>
                  <a:cubicBezTo>
                    <a:pt x="270" y="1421"/>
                    <a:pt x="372" y="1454"/>
                    <a:pt x="489" y="1454"/>
                  </a:cubicBezTo>
                  <a:cubicBezTo>
                    <a:pt x="709" y="1454"/>
                    <a:pt x="984" y="1336"/>
                    <a:pt x="1202" y="1118"/>
                  </a:cubicBezTo>
                  <a:cubicBezTo>
                    <a:pt x="1568" y="751"/>
                    <a:pt x="1669" y="318"/>
                    <a:pt x="1468" y="118"/>
                  </a:cubicBezTo>
                  <a:cubicBezTo>
                    <a:pt x="1399" y="37"/>
                    <a:pt x="1298"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6"/>
            <p:cNvSpPr/>
            <p:nvPr/>
          </p:nvSpPr>
          <p:spPr>
            <a:xfrm>
              <a:off x="4509225" y="2741125"/>
              <a:ext cx="41725" cy="37025"/>
            </a:xfrm>
            <a:custGeom>
              <a:avLst/>
              <a:gdLst/>
              <a:ahLst/>
              <a:cxnLst/>
              <a:rect l="l" t="t" r="r" b="b"/>
              <a:pathLst>
                <a:path w="1669" h="1481" extrusionOk="0">
                  <a:moveTo>
                    <a:pt x="1167" y="1"/>
                  </a:moveTo>
                  <a:cubicBezTo>
                    <a:pt x="947" y="1"/>
                    <a:pt x="686" y="134"/>
                    <a:pt x="467" y="352"/>
                  </a:cubicBezTo>
                  <a:cubicBezTo>
                    <a:pt x="101" y="719"/>
                    <a:pt x="0" y="1152"/>
                    <a:pt x="234" y="1386"/>
                  </a:cubicBezTo>
                  <a:cubicBezTo>
                    <a:pt x="298" y="1450"/>
                    <a:pt x="386" y="1480"/>
                    <a:pt x="487" y="1480"/>
                  </a:cubicBezTo>
                  <a:cubicBezTo>
                    <a:pt x="702" y="1480"/>
                    <a:pt x="975" y="1346"/>
                    <a:pt x="1201" y="1119"/>
                  </a:cubicBezTo>
                  <a:cubicBezTo>
                    <a:pt x="1568" y="752"/>
                    <a:pt x="1668" y="319"/>
                    <a:pt x="1468" y="118"/>
                  </a:cubicBezTo>
                  <a:cubicBezTo>
                    <a:pt x="1388" y="38"/>
                    <a:pt x="1283" y="1"/>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6"/>
            <p:cNvSpPr/>
            <p:nvPr/>
          </p:nvSpPr>
          <p:spPr>
            <a:xfrm>
              <a:off x="4570925" y="2676700"/>
              <a:ext cx="40900" cy="37225"/>
            </a:xfrm>
            <a:custGeom>
              <a:avLst/>
              <a:gdLst/>
              <a:ahLst/>
              <a:cxnLst/>
              <a:rect l="l" t="t" r="r" b="b"/>
              <a:pathLst>
                <a:path w="1636" h="1489" extrusionOk="0">
                  <a:moveTo>
                    <a:pt x="1165" y="1"/>
                  </a:moveTo>
                  <a:cubicBezTo>
                    <a:pt x="939" y="1"/>
                    <a:pt x="663" y="142"/>
                    <a:pt x="435" y="394"/>
                  </a:cubicBezTo>
                  <a:cubicBezTo>
                    <a:pt x="101" y="727"/>
                    <a:pt x="1" y="1194"/>
                    <a:pt x="201" y="1394"/>
                  </a:cubicBezTo>
                  <a:cubicBezTo>
                    <a:pt x="276" y="1459"/>
                    <a:pt x="371" y="1489"/>
                    <a:pt x="477" y="1489"/>
                  </a:cubicBezTo>
                  <a:cubicBezTo>
                    <a:pt x="702" y="1489"/>
                    <a:pt x="975" y="1354"/>
                    <a:pt x="1202" y="1128"/>
                  </a:cubicBezTo>
                  <a:cubicBezTo>
                    <a:pt x="1535" y="761"/>
                    <a:pt x="1635" y="294"/>
                    <a:pt x="1435" y="94"/>
                  </a:cubicBezTo>
                  <a:cubicBezTo>
                    <a:pt x="1362" y="31"/>
                    <a:pt x="1268"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6"/>
            <p:cNvSpPr/>
            <p:nvPr/>
          </p:nvSpPr>
          <p:spPr>
            <a:xfrm>
              <a:off x="4630975" y="2611375"/>
              <a:ext cx="40900" cy="37475"/>
            </a:xfrm>
            <a:custGeom>
              <a:avLst/>
              <a:gdLst/>
              <a:ahLst/>
              <a:cxnLst/>
              <a:rect l="l" t="t" r="r" b="b"/>
              <a:pathLst>
                <a:path w="1636" h="1499" extrusionOk="0">
                  <a:moveTo>
                    <a:pt x="1158" y="0"/>
                  </a:moveTo>
                  <a:cubicBezTo>
                    <a:pt x="928" y="0"/>
                    <a:pt x="639" y="143"/>
                    <a:pt x="401" y="405"/>
                  </a:cubicBezTo>
                  <a:cubicBezTo>
                    <a:pt x="101" y="772"/>
                    <a:pt x="1" y="1205"/>
                    <a:pt x="234" y="1406"/>
                  </a:cubicBezTo>
                  <a:cubicBezTo>
                    <a:pt x="297" y="1469"/>
                    <a:pt x="383" y="1499"/>
                    <a:pt x="482" y="1499"/>
                  </a:cubicBezTo>
                  <a:cubicBezTo>
                    <a:pt x="697" y="1499"/>
                    <a:pt x="973" y="1357"/>
                    <a:pt x="1201" y="1105"/>
                  </a:cubicBezTo>
                  <a:cubicBezTo>
                    <a:pt x="1535" y="738"/>
                    <a:pt x="1635" y="271"/>
                    <a:pt x="1402" y="71"/>
                  </a:cubicBezTo>
                  <a:cubicBezTo>
                    <a:pt x="1335" y="23"/>
                    <a:pt x="1251" y="0"/>
                    <a:pt x="1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6"/>
            <p:cNvSpPr/>
            <p:nvPr/>
          </p:nvSpPr>
          <p:spPr>
            <a:xfrm>
              <a:off x="4686850" y="2564700"/>
              <a:ext cx="25050" cy="19625"/>
            </a:xfrm>
            <a:custGeom>
              <a:avLst/>
              <a:gdLst/>
              <a:ahLst/>
              <a:cxnLst/>
              <a:rect l="l" t="t" r="r" b="b"/>
              <a:pathLst>
                <a:path w="1002" h="785" extrusionOk="0">
                  <a:moveTo>
                    <a:pt x="228" y="1"/>
                  </a:moveTo>
                  <a:cubicBezTo>
                    <a:pt x="159" y="1"/>
                    <a:pt x="103" y="23"/>
                    <a:pt x="67" y="70"/>
                  </a:cubicBezTo>
                  <a:cubicBezTo>
                    <a:pt x="1" y="170"/>
                    <a:pt x="101" y="404"/>
                    <a:pt x="334" y="604"/>
                  </a:cubicBezTo>
                  <a:cubicBezTo>
                    <a:pt x="493" y="717"/>
                    <a:pt x="651" y="784"/>
                    <a:pt x="768" y="784"/>
                  </a:cubicBezTo>
                  <a:cubicBezTo>
                    <a:pt x="823" y="784"/>
                    <a:pt x="869" y="770"/>
                    <a:pt x="901" y="737"/>
                  </a:cubicBezTo>
                  <a:cubicBezTo>
                    <a:pt x="1001" y="604"/>
                    <a:pt x="868" y="371"/>
                    <a:pt x="668" y="204"/>
                  </a:cubicBezTo>
                  <a:cubicBezTo>
                    <a:pt x="517" y="75"/>
                    <a:pt x="352"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46"/>
            <p:cNvSpPr/>
            <p:nvPr/>
          </p:nvSpPr>
          <p:spPr>
            <a:xfrm>
              <a:off x="4577600" y="2500575"/>
              <a:ext cx="216025" cy="180275"/>
            </a:xfrm>
            <a:custGeom>
              <a:avLst/>
              <a:gdLst/>
              <a:ahLst/>
              <a:cxnLst/>
              <a:rect l="l" t="t" r="r" b="b"/>
              <a:pathLst>
                <a:path w="8641" h="7211" extrusionOk="0">
                  <a:moveTo>
                    <a:pt x="7173" y="0"/>
                  </a:moveTo>
                  <a:cubicBezTo>
                    <a:pt x="6038" y="67"/>
                    <a:pt x="4971" y="300"/>
                    <a:pt x="4104" y="667"/>
                  </a:cubicBezTo>
                  <a:cubicBezTo>
                    <a:pt x="3203" y="1001"/>
                    <a:pt x="2469" y="1401"/>
                    <a:pt x="1835" y="1768"/>
                  </a:cubicBezTo>
                  <a:cubicBezTo>
                    <a:pt x="635" y="2535"/>
                    <a:pt x="1" y="3136"/>
                    <a:pt x="101" y="3236"/>
                  </a:cubicBezTo>
                  <a:cubicBezTo>
                    <a:pt x="110" y="3254"/>
                    <a:pt x="134" y="3263"/>
                    <a:pt x="171" y="3263"/>
                  </a:cubicBezTo>
                  <a:cubicBezTo>
                    <a:pt x="399" y="3263"/>
                    <a:pt x="1140" y="2923"/>
                    <a:pt x="2202" y="2435"/>
                  </a:cubicBezTo>
                  <a:cubicBezTo>
                    <a:pt x="2836" y="2168"/>
                    <a:pt x="3570" y="1835"/>
                    <a:pt x="4404" y="1568"/>
                  </a:cubicBezTo>
                  <a:cubicBezTo>
                    <a:pt x="5238" y="1301"/>
                    <a:pt x="6205" y="1101"/>
                    <a:pt x="7206" y="1068"/>
                  </a:cubicBezTo>
                  <a:lnTo>
                    <a:pt x="7539" y="1068"/>
                  </a:lnTo>
                  <a:cubicBezTo>
                    <a:pt x="7539" y="1072"/>
                    <a:pt x="7539" y="1073"/>
                    <a:pt x="7540" y="1073"/>
                  </a:cubicBezTo>
                  <a:cubicBezTo>
                    <a:pt x="7540" y="1073"/>
                    <a:pt x="7541" y="1068"/>
                    <a:pt x="7544" y="1068"/>
                  </a:cubicBezTo>
                  <a:cubicBezTo>
                    <a:pt x="7550" y="1068"/>
                    <a:pt x="7566" y="1098"/>
                    <a:pt x="7606" y="1301"/>
                  </a:cubicBezTo>
                  <a:cubicBezTo>
                    <a:pt x="7606" y="1768"/>
                    <a:pt x="7640" y="2202"/>
                    <a:pt x="7606" y="2669"/>
                  </a:cubicBezTo>
                  <a:cubicBezTo>
                    <a:pt x="7606" y="3102"/>
                    <a:pt x="7539" y="3536"/>
                    <a:pt x="7539" y="3903"/>
                  </a:cubicBezTo>
                  <a:cubicBezTo>
                    <a:pt x="7473" y="4303"/>
                    <a:pt x="7439" y="4670"/>
                    <a:pt x="7373" y="5004"/>
                  </a:cubicBezTo>
                  <a:cubicBezTo>
                    <a:pt x="7239" y="5671"/>
                    <a:pt x="7106" y="6205"/>
                    <a:pt x="7039" y="6571"/>
                  </a:cubicBezTo>
                  <a:cubicBezTo>
                    <a:pt x="6939" y="6938"/>
                    <a:pt x="6906" y="7172"/>
                    <a:pt x="6972" y="7205"/>
                  </a:cubicBezTo>
                  <a:cubicBezTo>
                    <a:pt x="6979" y="7209"/>
                    <a:pt x="6986" y="7210"/>
                    <a:pt x="6994" y="7210"/>
                  </a:cubicBezTo>
                  <a:cubicBezTo>
                    <a:pt x="7066" y="7210"/>
                    <a:pt x="7195" y="7069"/>
                    <a:pt x="7406" y="6738"/>
                  </a:cubicBezTo>
                  <a:cubicBezTo>
                    <a:pt x="7640" y="6405"/>
                    <a:pt x="7873" y="5871"/>
                    <a:pt x="8107" y="5204"/>
                  </a:cubicBezTo>
                  <a:cubicBezTo>
                    <a:pt x="8207" y="4837"/>
                    <a:pt x="8307" y="4470"/>
                    <a:pt x="8407" y="4070"/>
                  </a:cubicBezTo>
                  <a:cubicBezTo>
                    <a:pt x="8473" y="3636"/>
                    <a:pt x="8574" y="3202"/>
                    <a:pt x="8607" y="2735"/>
                  </a:cubicBezTo>
                  <a:cubicBezTo>
                    <a:pt x="8640" y="2235"/>
                    <a:pt x="8640" y="1735"/>
                    <a:pt x="8640" y="1201"/>
                  </a:cubicBezTo>
                  <a:cubicBezTo>
                    <a:pt x="8607" y="1034"/>
                    <a:pt x="8574" y="867"/>
                    <a:pt x="8574" y="701"/>
                  </a:cubicBezTo>
                  <a:lnTo>
                    <a:pt x="8507" y="300"/>
                  </a:lnTo>
                  <a:lnTo>
                    <a:pt x="8473" y="100"/>
                  </a:lnTo>
                  <a:lnTo>
                    <a:pt x="8473" y="33"/>
                  </a:lnTo>
                  <a:cubicBezTo>
                    <a:pt x="8440" y="0"/>
                    <a:pt x="8407" y="0"/>
                    <a:pt x="8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6"/>
            <p:cNvSpPr/>
            <p:nvPr/>
          </p:nvSpPr>
          <p:spPr>
            <a:xfrm>
              <a:off x="5055450" y="4082250"/>
              <a:ext cx="1061250" cy="1082275"/>
            </a:xfrm>
            <a:custGeom>
              <a:avLst/>
              <a:gdLst/>
              <a:ahLst/>
              <a:cxnLst/>
              <a:rect l="l" t="t" r="r" b="b"/>
              <a:pathLst>
                <a:path w="42450" h="43291" extrusionOk="0">
                  <a:moveTo>
                    <a:pt x="24369" y="1"/>
                  </a:moveTo>
                  <a:cubicBezTo>
                    <a:pt x="23955" y="1"/>
                    <a:pt x="23503" y="16"/>
                    <a:pt x="23017" y="45"/>
                  </a:cubicBezTo>
                  <a:cubicBezTo>
                    <a:pt x="17680" y="379"/>
                    <a:pt x="8506" y="2514"/>
                    <a:pt x="3603" y="5783"/>
                  </a:cubicBezTo>
                  <a:cubicBezTo>
                    <a:pt x="2369" y="6616"/>
                    <a:pt x="1401" y="7517"/>
                    <a:pt x="834" y="8518"/>
                  </a:cubicBezTo>
                  <a:cubicBezTo>
                    <a:pt x="0" y="10052"/>
                    <a:pt x="2069" y="17458"/>
                    <a:pt x="2702" y="20426"/>
                  </a:cubicBezTo>
                  <a:cubicBezTo>
                    <a:pt x="3403" y="23896"/>
                    <a:pt x="4504" y="27665"/>
                    <a:pt x="5504" y="31334"/>
                  </a:cubicBezTo>
                  <a:cubicBezTo>
                    <a:pt x="6038" y="33269"/>
                    <a:pt x="6572" y="35170"/>
                    <a:pt x="7005" y="36972"/>
                  </a:cubicBezTo>
                  <a:cubicBezTo>
                    <a:pt x="7372" y="38206"/>
                    <a:pt x="7673" y="39240"/>
                    <a:pt x="7873" y="39740"/>
                  </a:cubicBezTo>
                  <a:cubicBezTo>
                    <a:pt x="8172" y="40557"/>
                    <a:pt x="8807" y="40847"/>
                    <a:pt x="9617" y="40847"/>
                  </a:cubicBezTo>
                  <a:cubicBezTo>
                    <a:pt x="11520" y="40847"/>
                    <a:pt x="14391" y="39247"/>
                    <a:pt x="16145" y="39106"/>
                  </a:cubicBezTo>
                  <a:cubicBezTo>
                    <a:pt x="16179" y="39106"/>
                    <a:pt x="16212" y="39106"/>
                    <a:pt x="16246" y="39106"/>
                  </a:cubicBezTo>
                  <a:cubicBezTo>
                    <a:pt x="20215" y="39106"/>
                    <a:pt x="24151" y="41047"/>
                    <a:pt x="28054" y="41775"/>
                  </a:cubicBezTo>
                  <a:cubicBezTo>
                    <a:pt x="30922" y="42409"/>
                    <a:pt x="34091" y="43043"/>
                    <a:pt x="37160" y="43243"/>
                  </a:cubicBezTo>
                  <a:cubicBezTo>
                    <a:pt x="37473" y="43275"/>
                    <a:pt x="37779" y="43291"/>
                    <a:pt x="38076" y="43291"/>
                  </a:cubicBezTo>
                  <a:cubicBezTo>
                    <a:pt x="40572" y="43291"/>
                    <a:pt x="42450" y="42158"/>
                    <a:pt x="42331" y="39774"/>
                  </a:cubicBezTo>
                  <a:cubicBezTo>
                    <a:pt x="40663" y="35137"/>
                    <a:pt x="35793" y="19859"/>
                    <a:pt x="32891" y="11387"/>
                  </a:cubicBezTo>
                  <a:cubicBezTo>
                    <a:pt x="31856" y="8451"/>
                    <a:pt x="29421" y="1313"/>
                    <a:pt x="26653" y="279"/>
                  </a:cubicBezTo>
                  <a:cubicBezTo>
                    <a:pt x="26156" y="90"/>
                    <a:pt x="25376" y="1"/>
                    <a:pt x="2436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6"/>
            <p:cNvSpPr/>
            <p:nvPr/>
          </p:nvSpPr>
          <p:spPr>
            <a:xfrm>
              <a:off x="4878850" y="3060550"/>
              <a:ext cx="754525" cy="1000925"/>
            </a:xfrm>
            <a:custGeom>
              <a:avLst/>
              <a:gdLst/>
              <a:ahLst/>
              <a:cxnLst/>
              <a:rect l="l" t="t" r="r" b="b"/>
              <a:pathLst>
                <a:path w="30181" h="40037" extrusionOk="0">
                  <a:moveTo>
                    <a:pt x="17132" y="0"/>
                  </a:moveTo>
                  <a:cubicBezTo>
                    <a:pt x="17023" y="0"/>
                    <a:pt x="16935" y="37"/>
                    <a:pt x="16871" y="117"/>
                  </a:cubicBezTo>
                  <a:cubicBezTo>
                    <a:pt x="16871" y="117"/>
                    <a:pt x="17872" y="12960"/>
                    <a:pt x="17105" y="17530"/>
                  </a:cubicBezTo>
                  <a:cubicBezTo>
                    <a:pt x="16479" y="21265"/>
                    <a:pt x="14938" y="21911"/>
                    <a:pt x="13960" y="21911"/>
                  </a:cubicBezTo>
                  <a:cubicBezTo>
                    <a:pt x="13479" y="21911"/>
                    <a:pt x="13135" y="21755"/>
                    <a:pt x="13102" y="21733"/>
                  </a:cubicBezTo>
                  <a:cubicBezTo>
                    <a:pt x="12201" y="21032"/>
                    <a:pt x="10267" y="8557"/>
                    <a:pt x="6664" y="7990"/>
                  </a:cubicBezTo>
                  <a:cubicBezTo>
                    <a:pt x="6257" y="7926"/>
                    <a:pt x="5875" y="7896"/>
                    <a:pt x="5516" y="7896"/>
                  </a:cubicBezTo>
                  <a:cubicBezTo>
                    <a:pt x="1" y="7896"/>
                    <a:pt x="123" y="15046"/>
                    <a:pt x="2128" y="19431"/>
                  </a:cubicBezTo>
                  <a:cubicBezTo>
                    <a:pt x="4229" y="23968"/>
                    <a:pt x="3629" y="28237"/>
                    <a:pt x="5363" y="31940"/>
                  </a:cubicBezTo>
                  <a:cubicBezTo>
                    <a:pt x="6197" y="33741"/>
                    <a:pt x="7498" y="35709"/>
                    <a:pt x="8666" y="37311"/>
                  </a:cubicBezTo>
                  <a:cubicBezTo>
                    <a:pt x="8981" y="37689"/>
                    <a:pt x="11892" y="40037"/>
                    <a:pt x="12743" y="40037"/>
                  </a:cubicBezTo>
                  <a:cubicBezTo>
                    <a:pt x="12792" y="40037"/>
                    <a:pt x="12834" y="40029"/>
                    <a:pt x="12869" y="40012"/>
                  </a:cubicBezTo>
                  <a:cubicBezTo>
                    <a:pt x="16905" y="37978"/>
                    <a:pt x="23943" y="35743"/>
                    <a:pt x="27746" y="35543"/>
                  </a:cubicBezTo>
                  <a:cubicBezTo>
                    <a:pt x="29147" y="33041"/>
                    <a:pt x="30014" y="31006"/>
                    <a:pt x="30081" y="27904"/>
                  </a:cubicBezTo>
                  <a:cubicBezTo>
                    <a:pt x="30181" y="23134"/>
                    <a:pt x="29480" y="17797"/>
                    <a:pt x="28113" y="13427"/>
                  </a:cubicBezTo>
                  <a:cubicBezTo>
                    <a:pt x="27145" y="10358"/>
                    <a:pt x="24610" y="6122"/>
                    <a:pt x="20407" y="2386"/>
                  </a:cubicBezTo>
                  <a:cubicBezTo>
                    <a:pt x="18893" y="1040"/>
                    <a:pt x="17709" y="0"/>
                    <a:pt x="17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6"/>
            <p:cNvSpPr/>
            <p:nvPr/>
          </p:nvSpPr>
          <p:spPr>
            <a:xfrm>
              <a:off x="5124675" y="4319125"/>
              <a:ext cx="145825" cy="107075"/>
            </a:xfrm>
            <a:custGeom>
              <a:avLst/>
              <a:gdLst/>
              <a:ahLst/>
              <a:cxnLst/>
              <a:rect l="l" t="t" r="r" b="b"/>
              <a:pathLst>
                <a:path w="5833" h="4283" extrusionOk="0">
                  <a:moveTo>
                    <a:pt x="3037" y="1"/>
                  </a:moveTo>
                  <a:cubicBezTo>
                    <a:pt x="2961" y="1"/>
                    <a:pt x="2883" y="4"/>
                    <a:pt x="2802" y="10"/>
                  </a:cubicBezTo>
                  <a:cubicBezTo>
                    <a:pt x="2602" y="10"/>
                    <a:pt x="2402" y="44"/>
                    <a:pt x="2168" y="110"/>
                  </a:cubicBezTo>
                  <a:cubicBezTo>
                    <a:pt x="0" y="811"/>
                    <a:pt x="133" y="3546"/>
                    <a:pt x="2335" y="4180"/>
                  </a:cubicBezTo>
                  <a:cubicBezTo>
                    <a:pt x="2585" y="4250"/>
                    <a:pt x="2818" y="4282"/>
                    <a:pt x="3035" y="4282"/>
                  </a:cubicBezTo>
                  <a:cubicBezTo>
                    <a:pt x="5534" y="4282"/>
                    <a:pt x="5832"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6"/>
            <p:cNvSpPr/>
            <p:nvPr/>
          </p:nvSpPr>
          <p:spPr>
            <a:xfrm>
              <a:off x="5163025" y="4485075"/>
              <a:ext cx="145875" cy="107075"/>
            </a:xfrm>
            <a:custGeom>
              <a:avLst/>
              <a:gdLst/>
              <a:ahLst/>
              <a:cxnLst/>
              <a:rect l="l" t="t" r="r" b="b"/>
              <a:pathLst>
                <a:path w="5835" h="4283" extrusionOk="0">
                  <a:moveTo>
                    <a:pt x="3038" y="1"/>
                  </a:moveTo>
                  <a:cubicBezTo>
                    <a:pt x="2962" y="1"/>
                    <a:pt x="2883" y="4"/>
                    <a:pt x="2802" y="10"/>
                  </a:cubicBezTo>
                  <a:cubicBezTo>
                    <a:pt x="2602" y="10"/>
                    <a:pt x="2402" y="44"/>
                    <a:pt x="2202" y="110"/>
                  </a:cubicBezTo>
                  <a:cubicBezTo>
                    <a:pt x="0" y="811"/>
                    <a:pt x="134" y="3546"/>
                    <a:pt x="2369" y="4180"/>
                  </a:cubicBezTo>
                  <a:cubicBezTo>
                    <a:pt x="2619" y="4250"/>
                    <a:pt x="2852" y="4282"/>
                    <a:pt x="3069" y="4282"/>
                  </a:cubicBezTo>
                  <a:cubicBezTo>
                    <a:pt x="5563" y="4282"/>
                    <a:pt x="5834"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6"/>
            <p:cNvSpPr/>
            <p:nvPr/>
          </p:nvSpPr>
          <p:spPr>
            <a:xfrm>
              <a:off x="5223075" y="4657700"/>
              <a:ext cx="145850" cy="107075"/>
            </a:xfrm>
            <a:custGeom>
              <a:avLst/>
              <a:gdLst/>
              <a:ahLst/>
              <a:cxnLst/>
              <a:rect l="l" t="t" r="r" b="b"/>
              <a:pathLst>
                <a:path w="5834" h="4283" extrusionOk="0">
                  <a:moveTo>
                    <a:pt x="3037" y="1"/>
                  </a:moveTo>
                  <a:cubicBezTo>
                    <a:pt x="2961" y="1"/>
                    <a:pt x="2883" y="4"/>
                    <a:pt x="2802" y="10"/>
                  </a:cubicBezTo>
                  <a:cubicBezTo>
                    <a:pt x="2602" y="10"/>
                    <a:pt x="2402" y="44"/>
                    <a:pt x="2202" y="110"/>
                  </a:cubicBezTo>
                  <a:cubicBezTo>
                    <a:pt x="0" y="811"/>
                    <a:pt x="134" y="3546"/>
                    <a:pt x="2369" y="4180"/>
                  </a:cubicBezTo>
                  <a:cubicBezTo>
                    <a:pt x="2618" y="4250"/>
                    <a:pt x="2852" y="4282"/>
                    <a:pt x="3068" y="4282"/>
                  </a:cubicBezTo>
                  <a:cubicBezTo>
                    <a:pt x="5563" y="4282"/>
                    <a:pt x="5834"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6"/>
            <p:cNvSpPr/>
            <p:nvPr/>
          </p:nvSpPr>
          <p:spPr>
            <a:xfrm>
              <a:off x="5115500" y="3948500"/>
              <a:ext cx="568750" cy="280825"/>
            </a:xfrm>
            <a:custGeom>
              <a:avLst/>
              <a:gdLst/>
              <a:ahLst/>
              <a:cxnLst/>
              <a:rect l="l" t="t" r="r" b="b"/>
              <a:pathLst>
                <a:path w="22750" h="11233" extrusionOk="0">
                  <a:moveTo>
                    <a:pt x="18904" y="0"/>
                  </a:moveTo>
                  <a:cubicBezTo>
                    <a:pt x="18707" y="0"/>
                    <a:pt x="18498" y="8"/>
                    <a:pt x="18280" y="25"/>
                  </a:cubicBezTo>
                  <a:cubicBezTo>
                    <a:pt x="14477" y="225"/>
                    <a:pt x="7439" y="2460"/>
                    <a:pt x="3403" y="4494"/>
                  </a:cubicBezTo>
                  <a:cubicBezTo>
                    <a:pt x="1801" y="5295"/>
                    <a:pt x="701" y="6062"/>
                    <a:pt x="400" y="6663"/>
                  </a:cubicBezTo>
                  <a:cubicBezTo>
                    <a:pt x="0" y="7597"/>
                    <a:pt x="200" y="9498"/>
                    <a:pt x="801" y="11233"/>
                  </a:cubicBezTo>
                  <a:cubicBezTo>
                    <a:pt x="6305" y="7530"/>
                    <a:pt x="16679" y="5128"/>
                    <a:pt x="22750" y="4761"/>
                  </a:cubicBezTo>
                  <a:cubicBezTo>
                    <a:pt x="22483" y="3060"/>
                    <a:pt x="21249" y="692"/>
                    <a:pt x="20348" y="258"/>
                  </a:cubicBezTo>
                  <a:cubicBezTo>
                    <a:pt x="20020" y="81"/>
                    <a:pt x="19519" y="0"/>
                    <a:pt x="18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6"/>
            <p:cNvSpPr/>
            <p:nvPr/>
          </p:nvSpPr>
          <p:spPr>
            <a:xfrm>
              <a:off x="4949550" y="3310750"/>
              <a:ext cx="140125" cy="155025"/>
            </a:xfrm>
            <a:custGeom>
              <a:avLst/>
              <a:gdLst/>
              <a:ahLst/>
              <a:cxnLst/>
              <a:rect l="l" t="t" r="r" b="b"/>
              <a:pathLst>
                <a:path w="5605" h="6201" extrusionOk="0">
                  <a:moveTo>
                    <a:pt x="2252" y="1"/>
                  </a:moveTo>
                  <a:cubicBezTo>
                    <a:pt x="2090" y="1"/>
                    <a:pt x="1918" y="16"/>
                    <a:pt x="1735" y="50"/>
                  </a:cubicBezTo>
                  <a:cubicBezTo>
                    <a:pt x="434" y="250"/>
                    <a:pt x="0" y="1517"/>
                    <a:pt x="33" y="2652"/>
                  </a:cubicBezTo>
                  <a:cubicBezTo>
                    <a:pt x="67" y="3619"/>
                    <a:pt x="334" y="5487"/>
                    <a:pt x="934" y="5887"/>
                  </a:cubicBezTo>
                  <a:cubicBezTo>
                    <a:pt x="1262" y="6109"/>
                    <a:pt x="1712" y="6200"/>
                    <a:pt x="2198" y="6200"/>
                  </a:cubicBezTo>
                  <a:cubicBezTo>
                    <a:pt x="3098" y="6200"/>
                    <a:pt x="4119" y="5888"/>
                    <a:pt x="4703" y="5520"/>
                  </a:cubicBezTo>
                  <a:cubicBezTo>
                    <a:pt x="5070" y="5287"/>
                    <a:pt x="5304" y="5087"/>
                    <a:pt x="5404" y="4786"/>
                  </a:cubicBezTo>
                  <a:cubicBezTo>
                    <a:pt x="5604" y="4153"/>
                    <a:pt x="5137" y="3018"/>
                    <a:pt x="4837" y="2351"/>
                  </a:cubicBezTo>
                  <a:cubicBezTo>
                    <a:pt x="4326" y="1271"/>
                    <a:pt x="3708" y="1"/>
                    <a:pt x="2252"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6"/>
            <p:cNvSpPr/>
            <p:nvPr/>
          </p:nvSpPr>
          <p:spPr>
            <a:xfrm>
              <a:off x="4971225" y="3417625"/>
              <a:ext cx="114275" cy="48000"/>
            </a:xfrm>
            <a:custGeom>
              <a:avLst/>
              <a:gdLst/>
              <a:ahLst/>
              <a:cxnLst/>
              <a:rect l="l" t="t" r="r" b="b"/>
              <a:pathLst>
                <a:path w="4571" h="1920" extrusionOk="0">
                  <a:moveTo>
                    <a:pt x="3008" y="0"/>
                  </a:moveTo>
                  <a:cubicBezTo>
                    <a:pt x="2788" y="0"/>
                    <a:pt x="2573" y="15"/>
                    <a:pt x="2369" y="44"/>
                  </a:cubicBezTo>
                  <a:cubicBezTo>
                    <a:pt x="1501" y="178"/>
                    <a:pt x="0" y="645"/>
                    <a:pt x="100" y="1646"/>
                  </a:cubicBezTo>
                  <a:cubicBezTo>
                    <a:pt x="419" y="1839"/>
                    <a:pt x="851" y="1920"/>
                    <a:pt x="1317" y="1920"/>
                  </a:cubicBezTo>
                  <a:cubicBezTo>
                    <a:pt x="2216" y="1920"/>
                    <a:pt x="3243" y="1619"/>
                    <a:pt x="3836" y="1245"/>
                  </a:cubicBezTo>
                  <a:cubicBezTo>
                    <a:pt x="4203" y="1012"/>
                    <a:pt x="4437" y="812"/>
                    <a:pt x="4537" y="511"/>
                  </a:cubicBezTo>
                  <a:cubicBezTo>
                    <a:pt x="4537" y="445"/>
                    <a:pt x="4570" y="345"/>
                    <a:pt x="4570" y="278"/>
                  </a:cubicBezTo>
                  <a:cubicBezTo>
                    <a:pt x="4098" y="89"/>
                    <a:pt x="3541" y="0"/>
                    <a:pt x="3008"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46"/>
            <p:cNvSpPr/>
            <p:nvPr/>
          </p:nvSpPr>
          <p:spPr>
            <a:xfrm>
              <a:off x="2451100" y="2598125"/>
              <a:ext cx="58400" cy="423675"/>
            </a:xfrm>
            <a:custGeom>
              <a:avLst/>
              <a:gdLst/>
              <a:ahLst/>
              <a:cxnLst/>
              <a:rect l="l" t="t" r="r" b="b"/>
              <a:pathLst>
                <a:path w="2336" h="16947" extrusionOk="0">
                  <a:moveTo>
                    <a:pt x="1234" y="1"/>
                  </a:moveTo>
                  <a:cubicBezTo>
                    <a:pt x="600" y="1"/>
                    <a:pt x="100" y="535"/>
                    <a:pt x="100" y="1168"/>
                  </a:cubicBezTo>
                  <a:lnTo>
                    <a:pt x="0" y="15779"/>
                  </a:lnTo>
                  <a:cubicBezTo>
                    <a:pt x="0" y="16413"/>
                    <a:pt x="500" y="16946"/>
                    <a:pt x="1134" y="16946"/>
                  </a:cubicBezTo>
                  <a:cubicBezTo>
                    <a:pt x="1735" y="16946"/>
                    <a:pt x="2235" y="16446"/>
                    <a:pt x="2235" y="15779"/>
                  </a:cubicBezTo>
                  <a:lnTo>
                    <a:pt x="2335" y="1168"/>
                  </a:lnTo>
                  <a:cubicBezTo>
                    <a:pt x="2335" y="535"/>
                    <a:pt x="1835" y="1"/>
                    <a:pt x="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46"/>
            <p:cNvSpPr/>
            <p:nvPr/>
          </p:nvSpPr>
          <p:spPr>
            <a:xfrm>
              <a:off x="1629925" y="4098950"/>
              <a:ext cx="1062200" cy="1081425"/>
            </a:xfrm>
            <a:custGeom>
              <a:avLst/>
              <a:gdLst/>
              <a:ahLst/>
              <a:cxnLst/>
              <a:rect l="l" t="t" r="r" b="b"/>
              <a:pathLst>
                <a:path w="42488" h="43257" extrusionOk="0">
                  <a:moveTo>
                    <a:pt x="18118" y="0"/>
                  </a:moveTo>
                  <a:cubicBezTo>
                    <a:pt x="17112" y="0"/>
                    <a:pt x="16331" y="89"/>
                    <a:pt x="15835" y="278"/>
                  </a:cubicBezTo>
                  <a:cubicBezTo>
                    <a:pt x="13066" y="1278"/>
                    <a:pt x="10631" y="8417"/>
                    <a:pt x="9597" y="11352"/>
                  </a:cubicBezTo>
                  <a:cubicBezTo>
                    <a:pt x="6662" y="19825"/>
                    <a:pt x="1792" y="35103"/>
                    <a:pt x="90" y="39739"/>
                  </a:cubicBezTo>
                  <a:cubicBezTo>
                    <a:pt x="1" y="42124"/>
                    <a:pt x="1856" y="43257"/>
                    <a:pt x="4346" y="43257"/>
                  </a:cubicBezTo>
                  <a:cubicBezTo>
                    <a:pt x="4642" y="43257"/>
                    <a:pt x="4948" y="43240"/>
                    <a:pt x="5261" y="43208"/>
                  </a:cubicBezTo>
                  <a:cubicBezTo>
                    <a:pt x="8330" y="43008"/>
                    <a:pt x="11498" y="42375"/>
                    <a:pt x="14367" y="41774"/>
                  </a:cubicBezTo>
                  <a:cubicBezTo>
                    <a:pt x="18303" y="41046"/>
                    <a:pt x="22207" y="39105"/>
                    <a:pt x="26207" y="39105"/>
                  </a:cubicBezTo>
                  <a:cubicBezTo>
                    <a:pt x="26241" y="39105"/>
                    <a:pt x="26275" y="39105"/>
                    <a:pt x="26309" y="39106"/>
                  </a:cubicBezTo>
                  <a:cubicBezTo>
                    <a:pt x="28070" y="39246"/>
                    <a:pt x="30938" y="40858"/>
                    <a:pt x="32843" y="40858"/>
                  </a:cubicBezTo>
                  <a:cubicBezTo>
                    <a:pt x="33644" y="40858"/>
                    <a:pt x="34275" y="40573"/>
                    <a:pt x="34582" y="39773"/>
                  </a:cubicBezTo>
                  <a:cubicBezTo>
                    <a:pt x="34748" y="39239"/>
                    <a:pt x="35082" y="38238"/>
                    <a:pt x="35449" y="37004"/>
                  </a:cubicBezTo>
                  <a:cubicBezTo>
                    <a:pt x="35449" y="37004"/>
                    <a:pt x="35449" y="37004"/>
                    <a:pt x="35449" y="36971"/>
                  </a:cubicBezTo>
                  <a:cubicBezTo>
                    <a:pt x="35883" y="35169"/>
                    <a:pt x="36383" y="33268"/>
                    <a:pt x="36917" y="31367"/>
                  </a:cubicBezTo>
                  <a:cubicBezTo>
                    <a:pt x="36917" y="31367"/>
                    <a:pt x="36917" y="31333"/>
                    <a:pt x="36917" y="31333"/>
                  </a:cubicBezTo>
                  <a:cubicBezTo>
                    <a:pt x="37951" y="27697"/>
                    <a:pt x="39051" y="23928"/>
                    <a:pt x="39785" y="20426"/>
                  </a:cubicBezTo>
                  <a:cubicBezTo>
                    <a:pt x="40386" y="17457"/>
                    <a:pt x="42487" y="10051"/>
                    <a:pt x="41620" y="8517"/>
                  </a:cubicBezTo>
                  <a:cubicBezTo>
                    <a:pt x="41086" y="7550"/>
                    <a:pt x="40119" y="6616"/>
                    <a:pt x="38885" y="5782"/>
                  </a:cubicBezTo>
                  <a:cubicBezTo>
                    <a:pt x="33981" y="2513"/>
                    <a:pt x="24808" y="378"/>
                    <a:pt x="19471" y="44"/>
                  </a:cubicBezTo>
                  <a:cubicBezTo>
                    <a:pt x="18985" y="15"/>
                    <a:pt x="18532" y="0"/>
                    <a:pt x="18118" y="0"/>
                  </a:cubicBezTo>
                  <a:close/>
                </a:path>
              </a:pathLst>
            </a:custGeom>
            <a:solidFill>
              <a:srgbClr val="66B88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6"/>
            <p:cNvSpPr/>
            <p:nvPr/>
          </p:nvSpPr>
          <p:spPr>
            <a:xfrm>
              <a:off x="2477075" y="4335800"/>
              <a:ext cx="145825" cy="107075"/>
            </a:xfrm>
            <a:custGeom>
              <a:avLst/>
              <a:gdLst/>
              <a:ahLst/>
              <a:cxnLst/>
              <a:rect l="l" t="t" r="r" b="b"/>
              <a:pathLst>
                <a:path w="5833" h="4283" extrusionOk="0">
                  <a:moveTo>
                    <a:pt x="2795" y="1"/>
                  </a:moveTo>
                  <a:cubicBezTo>
                    <a:pt x="0" y="1"/>
                    <a:pt x="298" y="4283"/>
                    <a:pt x="2797" y="4283"/>
                  </a:cubicBezTo>
                  <a:cubicBezTo>
                    <a:pt x="3014" y="4283"/>
                    <a:pt x="3248" y="4250"/>
                    <a:pt x="3498" y="4180"/>
                  </a:cubicBezTo>
                  <a:cubicBezTo>
                    <a:pt x="5699" y="3546"/>
                    <a:pt x="5833" y="811"/>
                    <a:pt x="3631" y="144"/>
                  </a:cubicBezTo>
                  <a:cubicBezTo>
                    <a:pt x="3431" y="77"/>
                    <a:pt x="3231" y="44"/>
                    <a:pt x="3031" y="10"/>
                  </a:cubicBezTo>
                  <a:cubicBezTo>
                    <a:pt x="2950" y="4"/>
                    <a:pt x="2871" y="1"/>
                    <a:pt x="2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6"/>
            <p:cNvSpPr/>
            <p:nvPr/>
          </p:nvSpPr>
          <p:spPr>
            <a:xfrm>
              <a:off x="2512350" y="4365100"/>
              <a:ext cx="28475" cy="28650"/>
            </a:xfrm>
            <a:custGeom>
              <a:avLst/>
              <a:gdLst/>
              <a:ahLst/>
              <a:cxnLst/>
              <a:rect l="l" t="t" r="r" b="b"/>
              <a:pathLst>
                <a:path w="1139" h="1146" extrusionOk="0">
                  <a:moveTo>
                    <a:pt x="625" y="1"/>
                  </a:moveTo>
                  <a:cubicBezTo>
                    <a:pt x="324" y="1"/>
                    <a:pt x="0" y="210"/>
                    <a:pt x="18" y="540"/>
                  </a:cubicBezTo>
                  <a:cubicBezTo>
                    <a:pt x="18" y="540"/>
                    <a:pt x="18" y="573"/>
                    <a:pt x="18" y="606"/>
                  </a:cubicBezTo>
                  <a:cubicBezTo>
                    <a:pt x="102" y="994"/>
                    <a:pt x="311" y="1146"/>
                    <a:pt x="525" y="1146"/>
                  </a:cubicBezTo>
                  <a:cubicBezTo>
                    <a:pt x="827" y="1146"/>
                    <a:pt x="1139" y="844"/>
                    <a:pt x="1119" y="473"/>
                  </a:cubicBezTo>
                  <a:cubicBezTo>
                    <a:pt x="1104" y="142"/>
                    <a:pt x="872"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6"/>
            <p:cNvSpPr/>
            <p:nvPr/>
          </p:nvSpPr>
          <p:spPr>
            <a:xfrm>
              <a:off x="2438050" y="4501750"/>
              <a:ext cx="145650" cy="107250"/>
            </a:xfrm>
            <a:custGeom>
              <a:avLst/>
              <a:gdLst/>
              <a:ahLst/>
              <a:cxnLst/>
              <a:rect l="l" t="t" r="r" b="b"/>
              <a:pathLst>
                <a:path w="5826" h="4290" extrusionOk="0">
                  <a:moveTo>
                    <a:pt x="2790" y="1"/>
                  </a:moveTo>
                  <a:cubicBezTo>
                    <a:pt x="0" y="1"/>
                    <a:pt x="290" y="4289"/>
                    <a:pt x="2772" y="4289"/>
                  </a:cubicBezTo>
                  <a:cubicBezTo>
                    <a:pt x="2994" y="4289"/>
                    <a:pt x="3234" y="4255"/>
                    <a:pt x="3491" y="4180"/>
                  </a:cubicBezTo>
                  <a:cubicBezTo>
                    <a:pt x="5692" y="3546"/>
                    <a:pt x="5826" y="811"/>
                    <a:pt x="3624" y="144"/>
                  </a:cubicBezTo>
                  <a:cubicBezTo>
                    <a:pt x="3424" y="77"/>
                    <a:pt x="3224" y="44"/>
                    <a:pt x="3024" y="10"/>
                  </a:cubicBezTo>
                  <a:cubicBezTo>
                    <a:pt x="2944" y="4"/>
                    <a:pt x="2866" y="1"/>
                    <a:pt x="2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46"/>
            <p:cNvSpPr/>
            <p:nvPr/>
          </p:nvSpPr>
          <p:spPr>
            <a:xfrm>
              <a:off x="2377800" y="4674375"/>
              <a:ext cx="145875" cy="107075"/>
            </a:xfrm>
            <a:custGeom>
              <a:avLst/>
              <a:gdLst/>
              <a:ahLst/>
              <a:cxnLst/>
              <a:rect l="l" t="t" r="r" b="b"/>
              <a:pathLst>
                <a:path w="5835" h="4283" extrusionOk="0">
                  <a:moveTo>
                    <a:pt x="2797" y="1"/>
                  </a:moveTo>
                  <a:cubicBezTo>
                    <a:pt x="0" y="1"/>
                    <a:pt x="271" y="4283"/>
                    <a:pt x="2766" y="4283"/>
                  </a:cubicBezTo>
                  <a:cubicBezTo>
                    <a:pt x="2983" y="4283"/>
                    <a:pt x="3216" y="4250"/>
                    <a:pt x="3466" y="4180"/>
                  </a:cubicBezTo>
                  <a:cubicBezTo>
                    <a:pt x="5701" y="3546"/>
                    <a:pt x="5834" y="811"/>
                    <a:pt x="3633" y="144"/>
                  </a:cubicBezTo>
                  <a:cubicBezTo>
                    <a:pt x="3432" y="77"/>
                    <a:pt x="3232" y="10"/>
                    <a:pt x="3032" y="10"/>
                  </a:cubicBezTo>
                  <a:cubicBezTo>
                    <a:pt x="2951" y="4"/>
                    <a:pt x="2873" y="1"/>
                    <a:pt x="2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6"/>
            <p:cNvSpPr/>
            <p:nvPr/>
          </p:nvSpPr>
          <p:spPr>
            <a:xfrm>
              <a:off x="2063300" y="3965150"/>
              <a:ext cx="568775" cy="280850"/>
            </a:xfrm>
            <a:custGeom>
              <a:avLst/>
              <a:gdLst/>
              <a:ahLst/>
              <a:cxnLst/>
              <a:rect l="l" t="t" r="r" b="b"/>
              <a:pathLst>
                <a:path w="22751" h="11234" extrusionOk="0">
                  <a:moveTo>
                    <a:pt x="3843" y="1"/>
                  </a:moveTo>
                  <a:cubicBezTo>
                    <a:pt x="3222" y="1"/>
                    <a:pt x="2728" y="76"/>
                    <a:pt x="2403" y="226"/>
                  </a:cubicBezTo>
                  <a:cubicBezTo>
                    <a:pt x="2303" y="293"/>
                    <a:pt x="2203" y="359"/>
                    <a:pt x="2069" y="493"/>
                  </a:cubicBezTo>
                  <a:cubicBezTo>
                    <a:pt x="1235" y="1260"/>
                    <a:pt x="234" y="3261"/>
                    <a:pt x="1" y="4729"/>
                  </a:cubicBezTo>
                  <a:cubicBezTo>
                    <a:pt x="6072" y="5096"/>
                    <a:pt x="16446" y="7531"/>
                    <a:pt x="21950" y="11234"/>
                  </a:cubicBezTo>
                  <a:cubicBezTo>
                    <a:pt x="22550" y="9499"/>
                    <a:pt x="22751" y="7598"/>
                    <a:pt x="22350" y="6697"/>
                  </a:cubicBezTo>
                  <a:cubicBezTo>
                    <a:pt x="22250" y="6530"/>
                    <a:pt x="22117" y="6330"/>
                    <a:pt x="21917" y="6130"/>
                  </a:cubicBezTo>
                  <a:cubicBezTo>
                    <a:pt x="21416" y="5630"/>
                    <a:pt x="20516" y="5063"/>
                    <a:pt x="19348" y="4496"/>
                  </a:cubicBezTo>
                  <a:cubicBezTo>
                    <a:pt x="15312" y="2461"/>
                    <a:pt x="8274" y="226"/>
                    <a:pt x="4504" y="26"/>
                  </a:cubicBezTo>
                  <a:cubicBezTo>
                    <a:pt x="4271" y="9"/>
                    <a:pt x="4050" y="1"/>
                    <a:pt x="3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46"/>
            <p:cNvSpPr/>
            <p:nvPr/>
          </p:nvSpPr>
          <p:spPr>
            <a:xfrm>
              <a:off x="2037450" y="2782175"/>
              <a:ext cx="1247500" cy="1336250"/>
            </a:xfrm>
            <a:custGeom>
              <a:avLst/>
              <a:gdLst/>
              <a:ahLst/>
              <a:cxnLst/>
              <a:rect l="l" t="t" r="r" b="b"/>
              <a:pathLst>
                <a:path w="49900" h="53450" extrusionOk="0">
                  <a:moveTo>
                    <a:pt x="41279" y="1"/>
                  </a:moveTo>
                  <a:cubicBezTo>
                    <a:pt x="41176" y="1"/>
                    <a:pt x="41071" y="4"/>
                    <a:pt x="40963" y="11"/>
                  </a:cubicBezTo>
                  <a:cubicBezTo>
                    <a:pt x="36861" y="244"/>
                    <a:pt x="32524" y="14388"/>
                    <a:pt x="30423" y="21059"/>
                  </a:cubicBezTo>
                  <a:cubicBezTo>
                    <a:pt x="29956" y="19992"/>
                    <a:pt x="29655" y="18824"/>
                    <a:pt x="28821" y="18024"/>
                  </a:cubicBezTo>
                  <a:cubicBezTo>
                    <a:pt x="27743" y="16945"/>
                    <a:pt x="26910" y="16640"/>
                    <a:pt x="25995" y="16640"/>
                  </a:cubicBezTo>
                  <a:cubicBezTo>
                    <a:pt x="25694" y="16640"/>
                    <a:pt x="25383" y="16673"/>
                    <a:pt x="25052" y="16723"/>
                  </a:cubicBezTo>
                  <a:lnTo>
                    <a:pt x="25019" y="16723"/>
                  </a:lnTo>
                  <a:cubicBezTo>
                    <a:pt x="24452" y="16823"/>
                    <a:pt x="23851" y="16956"/>
                    <a:pt x="23284" y="16990"/>
                  </a:cubicBezTo>
                  <a:cubicBezTo>
                    <a:pt x="22617" y="16990"/>
                    <a:pt x="22017" y="16890"/>
                    <a:pt x="21550" y="16456"/>
                  </a:cubicBezTo>
                  <a:cubicBezTo>
                    <a:pt x="20404" y="15374"/>
                    <a:pt x="19288" y="14079"/>
                    <a:pt x="17971" y="14079"/>
                  </a:cubicBezTo>
                  <a:cubicBezTo>
                    <a:pt x="17908" y="14079"/>
                    <a:pt x="17844" y="14082"/>
                    <a:pt x="17780" y="14088"/>
                  </a:cubicBezTo>
                  <a:cubicBezTo>
                    <a:pt x="17280" y="14121"/>
                    <a:pt x="16846" y="14288"/>
                    <a:pt x="16413" y="14521"/>
                  </a:cubicBezTo>
                  <a:cubicBezTo>
                    <a:pt x="15579" y="15222"/>
                    <a:pt x="14878" y="15655"/>
                    <a:pt x="14244" y="15922"/>
                  </a:cubicBezTo>
                  <a:cubicBezTo>
                    <a:pt x="13724" y="16138"/>
                    <a:pt x="13266" y="16225"/>
                    <a:pt x="12851" y="16225"/>
                  </a:cubicBezTo>
                  <a:cubicBezTo>
                    <a:pt x="11081" y="16225"/>
                    <a:pt x="10115" y="14629"/>
                    <a:pt x="8615" y="14629"/>
                  </a:cubicBezTo>
                  <a:cubicBezTo>
                    <a:pt x="8079" y="14629"/>
                    <a:pt x="7474" y="14834"/>
                    <a:pt x="6739" y="15389"/>
                  </a:cubicBezTo>
                  <a:cubicBezTo>
                    <a:pt x="2036" y="18858"/>
                    <a:pt x="1" y="29065"/>
                    <a:pt x="301" y="37504"/>
                  </a:cubicBezTo>
                  <a:cubicBezTo>
                    <a:pt x="435" y="41307"/>
                    <a:pt x="1669" y="45210"/>
                    <a:pt x="3103" y="47812"/>
                  </a:cubicBezTo>
                  <a:cubicBezTo>
                    <a:pt x="3237" y="47678"/>
                    <a:pt x="3337" y="47612"/>
                    <a:pt x="3437" y="47545"/>
                  </a:cubicBezTo>
                  <a:cubicBezTo>
                    <a:pt x="3762" y="47395"/>
                    <a:pt x="4256" y="47320"/>
                    <a:pt x="4877" y="47320"/>
                  </a:cubicBezTo>
                  <a:cubicBezTo>
                    <a:pt x="5084" y="47320"/>
                    <a:pt x="5305" y="47328"/>
                    <a:pt x="5538" y="47345"/>
                  </a:cubicBezTo>
                  <a:cubicBezTo>
                    <a:pt x="9308" y="47545"/>
                    <a:pt x="16346" y="49780"/>
                    <a:pt x="20382" y="51815"/>
                  </a:cubicBezTo>
                  <a:cubicBezTo>
                    <a:pt x="21550" y="52382"/>
                    <a:pt x="22450" y="52949"/>
                    <a:pt x="22951" y="53449"/>
                  </a:cubicBezTo>
                  <a:cubicBezTo>
                    <a:pt x="23718" y="52949"/>
                    <a:pt x="24452" y="52315"/>
                    <a:pt x="25186" y="51648"/>
                  </a:cubicBezTo>
                  <a:cubicBezTo>
                    <a:pt x="29856" y="49746"/>
                    <a:pt x="34759" y="46477"/>
                    <a:pt x="37328" y="42908"/>
                  </a:cubicBezTo>
                  <a:cubicBezTo>
                    <a:pt x="40230" y="39072"/>
                    <a:pt x="39996" y="33535"/>
                    <a:pt x="37127" y="31200"/>
                  </a:cubicBezTo>
                  <a:cubicBezTo>
                    <a:pt x="37661" y="29799"/>
                    <a:pt x="38195" y="28331"/>
                    <a:pt x="38729" y="26797"/>
                  </a:cubicBezTo>
                  <a:cubicBezTo>
                    <a:pt x="39948" y="23335"/>
                    <a:pt x="49899" y="1"/>
                    <a:pt x="4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6"/>
            <p:cNvSpPr/>
            <p:nvPr/>
          </p:nvSpPr>
          <p:spPr>
            <a:xfrm>
              <a:off x="2978975" y="2838825"/>
              <a:ext cx="143450" cy="158825"/>
            </a:xfrm>
            <a:custGeom>
              <a:avLst/>
              <a:gdLst/>
              <a:ahLst/>
              <a:cxnLst/>
              <a:rect l="l" t="t" r="r" b="b"/>
              <a:pathLst>
                <a:path w="5738" h="6353" extrusionOk="0">
                  <a:moveTo>
                    <a:pt x="3303" y="0"/>
                  </a:moveTo>
                  <a:cubicBezTo>
                    <a:pt x="2384" y="0"/>
                    <a:pt x="1660" y="709"/>
                    <a:pt x="1234" y="1481"/>
                  </a:cubicBezTo>
                  <a:cubicBezTo>
                    <a:pt x="734" y="2315"/>
                    <a:pt x="0" y="4083"/>
                    <a:pt x="334" y="4750"/>
                  </a:cubicBezTo>
                  <a:cubicBezTo>
                    <a:pt x="789" y="5725"/>
                    <a:pt x="2576" y="6352"/>
                    <a:pt x="3654" y="6352"/>
                  </a:cubicBezTo>
                  <a:cubicBezTo>
                    <a:pt x="3682" y="6352"/>
                    <a:pt x="3709" y="6352"/>
                    <a:pt x="3736" y="6351"/>
                  </a:cubicBezTo>
                  <a:cubicBezTo>
                    <a:pt x="4170" y="6351"/>
                    <a:pt x="4470" y="6284"/>
                    <a:pt x="4703" y="6084"/>
                  </a:cubicBezTo>
                  <a:cubicBezTo>
                    <a:pt x="5204" y="5651"/>
                    <a:pt x="5404" y="4416"/>
                    <a:pt x="5471" y="3716"/>
                  </a:cubicBezTo>
                  <a:cubicBezTo>
                    <a:pt x="5604" y="2382"/>
                    <a:pt x="5738" y="814"/>
                    <a:pt x="4036" y="147"/>
                  </a:cubicBezTo>
                  <a:cubicBezTo>
                    <a:pt x="3781" y="46"/>
                    <a:pt x="3536" y="0"/>
                    <a:pt x="3303"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46"/>
            <p:cNvSpPr/>
            <p:nvPr/>
          </p:nvSpPr>
          <p:spPr>
            <a:xfrm>
              <a:off x="2987300" y="2943550"/>
              <a:ext cx="113450" cy="54100"/>
            </a:xfrm>
            <a:custGeom>
              <a:avLst/>
              <a:gdLst/>
              <a:ahLst/>
              <a:cxnLst/>
              <a:rect l="l" t="t" r="r" b="b"/>
              <a:pathLst>
                <a:path w="4538" h="2164" extrusionOk="0">
                  <a:moveTo>
                    <a:pt x="1165" y="1"/>
                  </a:moveTo>
                  <a:cubicBezTo>
                    <a:pt x="660" y="1"/>
                    <a:pt x="206" y="151"/>
                    <a:pt x="1" y="594"/>
                  </a:cubicBezTo>
                  <a:cubicBezTo>
                    <a:pt x="488" y="1537"/>
                    <a:pt x="2276" y="2163"/>
                    <a:pt x="3324" y="2163"/>
                  </a:cubicBezTo>
                  <a:cubicBezTo>
                    <a:pt x="3351" y="2163"/>
                    <a:pt x="3377" y="2163"/>
                    <a:pt x="3403" y="2162"/>
                  </a:cubicBezTo>
                  <a:cubicBezTo>
                    <a:pt x="3837" y="2162"/>
                    <a:pt x="4137" y="2095"/>
                    <a:pt x="4370" y="1895"/>
                  </a:cubicBezTo>
                  <a:cubicBezTo>
                    <a:pt x="4437" y="1828"/>
                    <a:pt x="4471" y="1762"/>
                    <a:pt x="4537" y="1695"/>
                  </a:cubicBezTo>
                  <a:cubicBezTo>
                    <a:pt x="4104" y="1128"/>
                    <a:pt x="3436" y="661"/>
                    <a:pt x="2769" y="361"/>
                  </a:cubicBezTo>
                  <a:cubicBezTo>
                    <a:pt x="2349" y="185"/>
                    <a:pt x="1725" y="1"/>
                    <a:pt x="1165"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Google Shape;1080;p46">
            <a:extLst>
              <a:ext uri="{FF2B5EF4-FFF2-40B4-BE49-F238E27FC236}">
                <a16:creationId xmlns="" xmlns:a16="http://schemas.microsoft.com/office/drawing/2014/main" id="{2E3AADB0-4515-1F43-E9F9-BCA78C409884}"/>
              </a:ext>
            </a:extLst>
          </p:cNvPr>
          <p:cNvSpPr txBox="1">
            <a:spLocks/>
          </p:cNvSpPr>
          <p:nvPr/>
        </p:nvSpPr>
        <p:spPr>
          <a:xfrm>
            <a:off x="174767" y="2271111"/>
            <a:ext cx="4327477" cy="25986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3"/>
              </a:buClr>
              <a:buSzPts val="1800"/>
              <a:buFont typeface="Ubuntu"/>
              <a:buNone/>
              <a:defRPr sz="1600" b="0" i="0" u="none" strike="noStrike" cap="none">
                <a:solidFill>
                  <a:schemeClr val="accent3"/>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0" indent="0" algn="just"/>
            <a:r>
              <a:rPr lang="fr-FR" dirty="0">
                <a:solidFill>
                  <a:srgbClr val="374151"/>
                </a:solidFill>
                <a:latin typeface="Söhne"/>
              </a:rPr>
              <a:t>est une théorie qui se penche sur les fluctuations de l'activité économique à long terme. Elle met l'accent sur les changements dans la productivité et les facteurs réels de l'économie, tels que la technologie et les ressources. Contrairement à d'autres théories qui se concentrent sur la demande ou la monnaie, l'économie du cycle réel s'intéresse aux fluctuations causées par des changements dans la production réelle.</a:t>
            </a:r>
          </a:p>
        </p:txBody>
      </p:sp>
    </p:spTree>
    <p:extLst>
      <p:ext uri="{BB962C8B-B14F-4D97-AF65-F5344CB8AC3E}">
        <p14:creationId xmlns:p14="http://schemas.microsoft.com/office/powerpoint/2010/main" val="401955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subTitle" idx="1"/>
          </p:nvPr>
        </p:nvSpPr>
        <p:spPr>
          <a:xfrm>
            <a:off x="827584" y="699542"/>
            <a:ext cx="3269757" cy="454500"/>
          </a:xfrm>
          <a:prstGeom prst="rect">
            <a:avLst/>
          </a:prstGeom>
          <a:ln>
            <a:noFill/>
          </a:ln>
        </p:spPr>
        <p:txBody>
          <a:bodyPr spcFirstLastPara="1" wrap="square" lIns="91425" tIns="91425" rIns="91425" bIns="91425" anchor="t" anchorCtr="0">
            <a:noAutofit/>
          </a:bodyPr>
          <a:lstStyle/>
          <a:p>
            <a:pPr marL="0" lvl="0" indent="0"/>
            <a:r>
              <a:rPr lang="en-CA" dirty="0"/>
              <a:t>SCIENCE ECONOMIQUE</a:t>
            </a:r>
            <a:endParaRPr dirty="0"/>
          </a:p>
        </p:txBody>
      </p:sp>
      <p:sp>
        <p:nvSpPr>
          <p:cNvPr id="721" name="Google Shape;721;p40"/>
          <p:cNvSpPr txBox="1">
            <a:spLocks noGrp="1"/>
          </p:cNvSpPr>
          <p:nvPr>
            <p:ph type="subTitle" idx="3"/>
          </p:nvPr>
        </p:nvSpPr>
        <p:spPr>
          <a:xfrm>
            <a:off x="5674605" y="627534"/>
            <a:ext cx="3456384" cy="454500"/>
          </a:xfrm>
          <a:prstGeom prst="rect">
            <a:avLst/>
          </a:prstGeom>
          <a:ln>
            <a:noFill/>
          </a:ln>
        </p:spPr>
        <p:txBody>
          <a:bodyPr spcFirstLastPara="1" wrap="square" lIns="91425" tIns="91425" rIns="91425" bIns="91425" anchor="t" anchorCtr="0">
            <a:noAutofit/>
          </a:bodyPr>
          <a:lstStyle/>
          <a:p>
            <a:pPr marL="0" lvl="0" indent="0"/>
            <a:r>
              <a:rPr lang="fr-FR" dirty="0"/>
              <a:t>MACROÉCONOMIE</a:t>
            </a:r>
            <a:endParaRPr dirty="0"/>
          </a:p>
        </p:txBody>
      </p:sp>
      <p:sp>
        <p:nvSpPr>
          <p:cNvPr id="722" name="Google Shape;722;p40"/>
          <p:cNvSpPr txBox="1">
            <a:spLocks noGrp="1"/>
          </p:cNvSpPr>
          <p:nvPr>
            <p:ph type="subTitle" idx="4"/>
          </p:nvPr>
        </p:nvSpPr>
        <p:spPr>
          <a:xfrm>
            <a:off x="1115616" y="2355726"/>
            <a:ext cx="2538900" cy="454500"/>
          </a:xfrm>
          <a:prstGeom prst="rect">
            <a:avLst/>
          </a:prstGeom>
          <a:ln>
            <a:noFill/>
          </a:ln>
        </p:spPr>
        <p:txBody>
          <a:bodyPr spcFirstLastPara="1" wrap="square" lIns="91425" tIns="91425" rIns="91425" bIns="91425" anchor="t" anchorCtr="0">
            <a:noAutofit/>
          </a:bodyPr>
          <a:lstStyle/>
          <a:p>
            <a:pPr marL="0" lvl="0" indent="0"/>
            <a:r>
              <a:rPr lang="fr-FR" dirty="0"/>
              <a:t>MICROÉCONOMIE</a:t>
            </a:r>
            <a:endParaRPr dirty="0"/>
          </a:p>
        </p:txBody>
      </p:sp>
      <p:sp>
        <p:nvSpPr>
          <p:cNvPr id="723" name="Google Shape;723;p40"/>
          <p:cNvSpPr txBox="1">
            <a:spLocks noGrp="1"/>
          </p:cNvSpPr>
          <p:nvPr>
            <p:ph type="subTitle" idx="5"/>
          </p:nvPr>
        </p:nvSpPr>
        <p:spPr>
          <a:xfrm>
            <a:off x="704616" y="1059582"/>
            <a:ext cx="4514158" cy="1152128"/>
          </a:xfrm>
          <a:prstGeom prst="rect">
            <a:avLst/>
          </a:prstGeom>
          <a:ln>
            <a:noFill/>
          </a:ln>
        </p:spPr>
        <p:txBody>
          <a:bodyPr spcFirstLastPara="1" wrap="square" lIns="91425" tIns="91425" rIns="91425" bIns="91425" anchor="t" anchorCtr="0">
            <a:noAutofit/>
          </a:bodyPr>
          <a:lstStyle/>
          <a:p>
            <a:pPr marL="342900" lvl="0">
              <a:buClr>
                <a:srgbClr val="384369"/>
              </a:buClr>
              <a:buSzPts val="1100"/>
              <a:buAutoNum type="arabicPeriod"/>
            </a:pPr>
            <a:r>
              <a:rPr lang="fr-FR" dirty="0"/>
              <a:t>Définition et origine du terme "économie" </a:t>
            </a:r>
          </a:p>
          <a:p>
            <a:pPr marL="342900" lvl="0">
              <a:buClr>
                <a:srgbClr val="384369"/>
              </a:buClr>
              <a:buSzPts val="1100"/>
              <a:buAutoNum type="arabicPeriod"/>
            </a:pPr>
            <a:r>
              <a:rPr lang="fr-FR" dirty="0"/>
              <a:t> Importance de l'Étude de l’Économie </a:t>
            </a:r>
          </a:p>
          <a:p>
            <a:pPr marL="342900" lvl="0">
              <a:buClr>
                <a:srgbClr val="384369"/>
              </a:buClr>
              <a:buSzPts val="1100"/>
              <a:buAutoNum type="arabicPeriod"/>
            </a:pPr>
            <a:r>
              <a:rPr lang="fr-FR" dirty="0"/>
              <a:t>Différentes Branches d'Études Économiques </a:t>
            </a:r>
          </a:p>
          <a:p>
            <a:pPr marL="0" lvl="0" indent="0">
              <a:buClr>
                <a:srgbClr val="384369"/>
              </a:buClr>
              <a:buSzPts val="1100"/>
            </a:pPr>
            <a:r>
              <a:rPr lang="fr-FR" dirty="0"/>
              <a:t> </a:t>
            </a:r>
            <a:endParaRPr dirty="0"/>
          </a:p>
        </p:txBody>
      </p:sp>
      <p:sp>
        <p:nvSpPr>
          <p:cNvPr id="725" name="Google Shape;725;p40"/>
          <p:cNvSpPr txBox="1">
            <a:spLocks noGrp="1"/>
          </p:cNvSpPr>
          <p:nvPr>
            <p:ph type="subTitle" idx="7"/>
          </p:nvPr>
        </p:nvSpPr>
        <p:spPr>
          <a:xfrm>
            <a:off x="5193682" y="1131590"/>
            <a:ext cx="4032448" cy="1801912"/>
          </a:xfrm>
          <a:prstGeom prst="rect">
            <a:avLst/>
          </a:prstGeom>
          <a:ln>
            <a:noFill/>
          </a:ln>
        </p:spPr>
        <p:txBody>
          <a:bodyPr spcFirstLastPara="1" wrap="square" lIns="91425" tIns="91425" rIns="91425" bIns="91425" anchor="t" anchorCtr="0">
            <a:noAutofit/>
          </a:bodyPr>
          <a:lstStyle/>
          <a:p>
            <a:pPr marL="342900" lvl="0">
              <a:buAutoNum type="arabicPeriod"/>
            </a:pPr>
            <a:r>
              <a:rPr lang="fr-FR" dirty="0"/>
              <a:t>Définition de la Macroéconomie </a:t>
            </a:r>
          </a:p>
          <a:p>
            <a:pPr marL="342900" lvl="0">
              <a:buAutoNum type="arabicPeriod"/>
            </a:pPr>
            <a:r>
              <a:rPr lang="fr-FR" dirty="0"/>
              <a:t>L’objectif de la Macroéconomie </a:t>
            </a:r>
          </a:p>
          <a:p>
            <a:pPr marL="342900" lvl="0">
              <a:buAutoNum type="arabicPeriod"/>
            </a:pPr>
            <a:r>
              <a:rPr lang="fr-FR" dirty="0"/>
              <a:t> Principaux Courants de Pensée en Macroéconomie </a:t>
            </a:r>
            <a:endParaRPr dirty="0"/>
          </a:p>
        </p:txBody>
      </p:sp>
      <p:sp>
        <p:nvSpPr>
          <p:cNvPr id="726" name="Google Shape;726;p40"/>
          <p:cNvSpPr txBox="1">
            <a:spLocks noGrp="1"/>
          </p:cNvSpPr>
          <p:nvPr>
            <p:ph type="subTitle" idx="8"/>
          </p:nvPr>
        </p:nvSpPr>
        <p:spPr>
          <a:xfrm>
            <a:off x="755576" y="2822872"/>
            <a:ext cx="3528392" cy="1103660"/>
          </a:xfrm>
          <a:prstGeom prst="rect">
            <a:avLst/>
          </a:prstGeom>
          <a:ln>
            <a:noFill/>
          </a:ln>
        </p:spPr>
        <p:txBody>
          <a:bodyPr spcFirstLastPara="1" wrap="square" lIns="91425" tIns="91425" rIns="91425" bIns="91425" anchor="t" anchorCtr="0">
            <a:noAutofit/>
          </a:bodyPr>
          <a:lstStyle/>
          <a:p>
            <a:pPr marL="342900" lvl="0">
              <a:buAutoNum type="arabicPeriod"/>
            </a:pPr>
            <a:r>
              <a:rPr lang="fr-FR" dirty="0"/>
              <a:t>Définition  de la Microéconomie</a:t>
            </a:r>
          </a:p>
          <a:p>
            <a:pPr marL="342900" lvl="0">
              <a:buAutoNum type="arabicPeriod"/>
            </a:pPr>
            <a:r>
              <a:rPr lang="fr-FR" dirty="0"/>
              <a:t> L’objectif de la Microéconomie</a:t>
            </a:r>
          </a:p>
          <a:p>
            <a:pPr marL="342900" lvl="0">
              <a:buAutoNum type="arabicPeriod"/>
            </a:pPr>
            <a:r>
              <a:rPr lang="fr-FR" dirty="0"/>
              <a:t>Les principes essentiels de la Microéconomie</a:t>
            </a:r>
            <a:endParaRPr dirty="0"/>
          </a:p>
        </p:txBody>
      </p:sp>
      <p:sp>
        <p:nvSpPr>
          <p:cNvPr id="727" name="Google Shape;727;p40"/>
          <p:cNvSpPr txBox="1">
            <a:spLocks noGrp="1"/>
          </p:cNvSpPr>
          <p:nvPr>
            <p:ph type="title"/>
          </p:nvPr>
        </p:nvSpPr>
        <p:spPr>
          <a:xfrm>
            <a:off x="179512" y="771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29" name="Google Shape;729;p40"/>
          <p:cNvSpPr txBox="1">
            <a:spLocks noGrp="1"/>
          </p:cNvSpPr>
          <p:nvPr>
            <p:ph type="title" idx="13"/>
          </p:nvPr>
        </p:nvSpPr>
        <p:spPr>
          <a:xfrm>
            <a:off x="323528" y="2427734"/>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30" name="Google Shape;730;p40"/>
          <p:cNvSpPr txBox="1">
            <a:spLocks noGrp="1"/>
          </p:cNvSpPr>
          <p:nvPr>
            <p:ph type="title" idx="14"/>
          </p:nvPr>
        </p:nvSpPr>
        <p:spPr>
          <a:xfrm>
            <a:off x="5044653" y="771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31" name="Google Shape;731;p40"/>
          <p:cNvSpPr txBox="1">
            <a:spLocks noGrp="1"/>
          </p:cNvSpPr>
          <p:nvPr>
            <p:ph type="title" idx="15"/>
          </p:nvPr>
        </p:nvSpPr>
        <p:spPr>
          <a:xfrm>
            <a:off x="683568"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a:t>
            </a:r>
            <a:endParaRPr dirty="0"/>
          </a:p>
        </p:txBody>
      </p:sp>
      <p:sp>
        <p:nvSpPr>
          <p:cNvPr id="732" name="Google Shape;732;p40"/>
          <p:cNvSpPr txBox="1">
            <a:spLocks noGrp="1"/>
          </p:cNvSpPr>
          <p:nvPr>
            <p:ph type="subTitle" idx="16"/>
          </p:nvPr>
        </p:nvSpPr>
        <p:spPr>
          <a:xfrm>
            <a:off x="5701325" y="2333659"/>
            <a:ext cx="2538900" cy="454500"/>
          </a:xfrm>
          <a:prstGeom prst="rect">
            <a:avLst/>
          </a:prstGeom>
          <a:ln>
            <a:noFill/>
          </a:ln>
        </p:spPr>
        <p:txBody>
          <a:bodyPr spcFirstLastPara="1" wrap="square" lIns="91425" tIns="91425" rIns="91425" bIns="91425" anchor="t" anchorCtr="0">
            <a:noAutofit/>
          </a:bodyPr>
          <a:lstStyle/>
          <a:p>
            <a:pPr marL="0" lvl="0" indent="0"/>
            <a:r>
              <a:rPr lang="fr-FR" dirty="0"/>
              <a:t>CONCLUSION</a:t>
            </a:r>
            <a:endParaRPr dirty="0"/>
          </a:p>
        </p:txBody>
      </p:sp>
      <p:sp>
        <p:nvSpPr>
          <p:cNvPr id="733" name="Google Shape;733;p40"/>
          <p:cNvSpPr txBox="1">
            <a:spLocks noGrp="1"/>
          </p:cNvSpPr>
          <p:nvPr>
            <p:ph type="subTitle" idx="17"/>
          </p:nvPr>
        </p:nvSpPr>
        <p:spPr>
          <a:xfrm>
            <a:off x="5148064" y="2748647"/>
            <a:ext cx="3888431" cy="1341863"/>
          </a:xfrm>
          <a:prstGeom prst="rect">
            <a:avLst/>
          </a:prstGeom>
          <a:ln>
            <a:noFill/>
          </a:ln>
        </p:spPr>
        <p:txBody>
          <a:bodyPr spcFirstLastPara="1" wrap="square" lIns="91425" tIns="91425" rIns="91425" bIns="91425" anchor="t" anchorCtr="0">
            <a:noAutofit/>
          </a:bodyPr>
          <a:lstStyle/>
          <a:p>
            <a:pPr marL="342900" lvl="0">
              <a:buAutoNum type="arabicPeriod"/>
            </a:pPr>
            <a:r>
              <a:rPr lang="fr-FR" dirty="0"/>
              <a:t> Différence entre Macroéconomie et Microéconomie</a:t>
            </a:r>
          </a:p>
          <a:p>
            <a:pPr marL="342900" lvl="0">
              <a:buAutoNum type="arabicPeriod"/>
            </a:pPr>
            <a:r>
              <a:rPr lang="fr-FR" dirty="0"/>
              <a:t>2. Bibliographie et Sources Consultées</a:t>
            </a:r>
          </a:p>
          <a:p>
            <a:pPr marL="342900" lvl="0">
              <a:buAutoNum type="arabicPeriod"/>
            </a:pPr>
            <a:endParaRPr dirty="0"/>
          </a:p>
        </p:txBody>
      </p:sp>
      <p:sp>
        <p:nvSpPr>
          <p:cNvPr id="734" name="Google Shape;734;p40"/>
          <p:cNvSpPr txBox="1">
            <a:spLocks noGrp="1"/>
          </p:cNvSpPr>
          <p:nvPr>
            <p:ph type="title" idx="18"/>
          </p:nvPr>
        </p:nvSpPr>
        <p:spPr>
          <a:xfrm>
            <a:off x="5012237"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735" name="Google Shape;735;p40"/>
          <p:cNvGrpSpPr/>
          <p:nvPr/>
        </p:nvGrpSpPr>
        <p:grpSpPr>
          <a:xfrm>
            <a:off x="4676787" y="4059517"/>
            <a:ext cx="2602432" cy="1083983"/>
            <a:chOff x="4962336" y="3783980"/>
            <a:chExt cx="2602432" cy="1083983"/>
          </a:xfrm>
        </p:grpSpPr>
        <p:grpSp>
          <p:nvGrpSpPr>
            <p:cNvPr id="736" name="Google Shape;736;p40"/>
            <p:cNvGrpSpPr/>
            <p:nvPr/>
          </p:nvGrpSpPr>
          <p:grpSpPr>
            <a:xfrm flipH="1">
              <a:off x="4962336" y="3783980"/>
              <a:ext cx="1187942" cy="1083983"/>
              <a:chOff x="760050" y="2874625"/>
              <a:chExt cx="1485485" cy="1355487"/>
            </a:xfrm>
          </p:grpSpPr>
          <p:sp>
            <p:nvSpPr>
              <p:cNvPr id="737" name="Google Shape;737;p40"/>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40"/>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40"/>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40"/>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40"/>
            <p:cNvGrpSpPr/>
            <p:nvPr/>
          </p:nvGrpSpPr>
          <p:grpSpPr>
            <a:xfrm>
              <a:off x="5822225" y="3955598"/>
              <a:ext cx="1742543" cy="795716"/>
              <a:chOff x="5327405" y="4041600"/>
              <a:chExt cx="1554315" cy="709763"/>
            </a:xfrm>
          </p:grpSpPr>
          <p:sp>
            <p:nvSpPr>
              <p:cNvPr id="742" name="Google Shape;742;p40"/>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40"/>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40"/>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40"/>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40"/>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40"/>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40"/>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40"/>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40"/>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40"/>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40"/>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40"/>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40"/>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40"/>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40"/>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40"/>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40"/>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40"/>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40"/>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40"/>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40"/>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40"/>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40"/>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40"/>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40"/>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40"/>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40"/>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40"/>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0"/>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40"/>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40"/>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40"/>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40"/>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40"/>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40"/>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40"/>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40"/>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40"/>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40"/>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81" name="Google Shape;781;p40"/>
          <p:cNvGrpSpPr/>
          <p:nvPr/>
        </p:nvGrpSpPr>
        <p:grpSpPr>
          <a:xfrm>
            <a:off x="7610250" y="3783965"/>
            <a:ext cx="542964" cy="465786"/>
            <a:chOff x="7610250" y="3783965"/>
            <a:chExt cx="542964" cy="465786"/>
          </a:xfrm>
        </p:grpSpPr>
        <p:sp>
          <p:nvSpPr>
            <p:cNvPr id="782" name="Google Shape;782;p40"/>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40"/>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58"/>
          <p:cNvSpPr txBox="1">
            <a:spLocks noGrp="1"/>
          </p:cNvSpPr>
          <p:nvPr>
            <p:ph type="title"/>
          </p:nvPr>
        </p:nvSpPr>
        <p:spPr>
          <a:xfrm>
            <a:off x="333228" y="1585694"/>
            <a:ext cx="5604482" cy="2477400"/>
          </a:xfrm>
          <a:prstGeom prst="rect">
            <a:avLst/>
          </a:prstGeom>
        </p:spPr>
        <p:txBody>
          <a:bodyPr spcFirstLastPara="1" wrap="square" lIns="91425" tIns="91425" rIns="91425" bIns="91425" anchor="ctr" anchorCtr="0">
            <a:noAutofit/>
          </a:bodyPr>
          <a:lstStyle/>
          <a:p>
            <a:r>
              <a:rPr lang="fr-FR" dirty="0"/>
              <a:t>CONCLUSION</a:t>
            </a:r>
            <a:br>
              <a:rPr lang="fr-FR" dirty="0"/>
            </a:br>
            <a:endParaRPr dirty="0"/>
          </a:p>
        </p:txBody>
      </p:sp>
      <p:grpSp>
        <p:nvGrpSpPr>
          <p:cNvPr id="1611" name="Google Shape;1611;p58"/>
          <p:cNvGrpSpPr/>
          <p:nvPr/>
        </p:nvGrpSpPr>
        <p:grpSpPr>
          <a:xfrm>
            <a:off x="5745790" y="702870"/>
            <a:ext cx="4270757" cy="3737768"/>
            <a:chOff x="5594931" y="922901"/>
            <a:chExt cx="4270757" cy="3737768"/>
          </a:xfrm>
        </p:grpSpPr>
        <p:grpSp>
          <p:nvGrpSpPr>
            <p:cNvPr id="1612" name="Google Shape;1612;p58"/>
            <p:cNvGrpSpPr/>
            <p:nvPr/>
          </p:nvGrpSpPr>
          <p:grpSpPr>
            <a:xfrm flipH="1">
              <a:off x="5828515" y="1805304"/>
              <a:ext cx="4037172" cy="2855365"/>
              <a:chOff x="-269385" y="1673679"/>
              <a:chExt cx="4037172" cy="2855365"/>
            </a:xfrm>
          </p:grpSpPr>
          <p:grpSp>
            <p:nvGrpSpPr>
              <p:cNvPr id="1613" name="Google Shape;1613;p58"/>
              <p:cNvGrpSpPr/>
              <p:nvPr/>
            </p:nvGrpSpPr>
            <p:grpSpPr>
              <a:xfrm flipH="1">
                <a:off x="1892877" y="1673679"/>
                <a:ext cx="1542230" cy="1407267"/>
                <a:chOff x="760050" y="2874625"/>
                <a:chExt cx="1485485" cy="1355487"/>
              </a:xfrm>
            </p:grpSpPr>
            <p:sp>
              <p:nvSpPr>
                <p:cNvPr id="1614" name="Google Shape;1614;p58"/>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5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5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58"/>
                <p:cNvSpPr/>
                <p:nvPr/>
              </p:nvSpPr>
              <p:spPr>
                <a:xfrm>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8" name="Google Shape;1618;p58"/>
              <p:cNvGrpSpPr/>
              <p:nvPr/>
            </p:nvGrpSpPr>
            <p:grpSpPr>
              <a:xfrm flipH="1">
                <a:off x="-269385" y="3167038"/>
                <a:ext cx="4037172" cy="1362005"/>
                <a:chOff x="1567625" y="3490600"/>
                <a:chExt cx="3502362" cy="1181578"/>
              </a:xfrm>
            </p:grpSpPr>
            <p:sp>
              <p:nvSpPr>
                <p:cNvPr id="1619" name="Google Shape;1619;p58"/>
                <p:cNvSpPr/>
                <p:nvPr/>
              </p:nvSpPr>
              <p:spPr>
                <a:xfrm>
                  <a:off x="1754129" y="3495298"/>
                  <a:ext cx="343218" cy="211587"/>
                </a:xfrm>
                <a:custGeom>
                  <a:avLst/>
                  <a:gdLst/>
                  <a:ahLst/>
                  <a:cxnLst/>
                  <a:rect l="l" t="t" r="r" b="b"/>
                  <a:pathLst>
                    <a:path w="7306" h="4504" extrusionOk="0">
                      <a:moveTo>
                        <a:pt x="4904" y="1168"/>
                      </a:moveTo>
                      <a:cubicBezTo>
                        <a:pt x="6004" y="1768"/>
                        <a:pt x="7305" y="3036"/>
                        <a:pt x="7305" y="3036"/>
                      </a:cubicBezTo>
                      <a:cubicBezTo>
                        <a:pt x="7305" y="3036"/>
                        <a:pt x="6805" y="4503"/>
                        <a:pt x="6305" y="4403"/>
                      </a:cubicBezTo>
                      <a:cubicBezTo>
                        <a:pt x="5804" y="4337"/>
                        <a:pt x="2468" y="2102"/>
                        <a:pt x="2001" y="1668"/>
                      </a:cubicBezTo>
                      <a:cubicBezTo>
                        <a:pt x="0" y="0"/>
                        <a:pt x="3836" y="534"/>
                        <a:pt x="4904" y="1168"/>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58"/>
                <p:cNvSpPr/>
                <p:nvPr/>
              </p:nvSpPr>
              <p:spPr>
                <a:xfrm>
                  <a:off x="2666120" y="3794597"/>
                  <a:ext cx="1401010" cy="452910"/>
                </a:xfrm>
                <a:custGeom>
                  <a:avLst/>
                  <a:gdLst/>
                  <a:ahLst/>
                  <a:cxnLst/>
                  <a:rect l="l" t="t" r="r" b="b"/>
                  <a:pathLst>
                    <a:path w="29823" h="9641" extrusionOk="0">
                      <a:moveTo>
                        <a:pt x="13944" y="3903"/>
                      </a:moveTo>
                      <a:cubicBezTo>
                        <a:pt x="11743" y="3736"/>
                        <a:pt x="1902" y="0"/>
                        <a:pt x="935" y="1301"/>
                      </a:cubicBezTo>
                      <a:cubicBezTo>
                        <a:pt x="1" y="2569"/>
                        <a:pt x="4871" y="4670"/>
                        <a:pt x="8140" y="6238"/>
                      </a:cubicBezTo>
                      <a:cubicBezTo>
                        <a:pt x="11476" y="7839"/>
                        <a:pt x="12076" y="9641"/>
                        <a:pt x="15645" y="7706"/>
                      </a:cubicBezTo>
                      <a:cubicBezTo>
                        <a:pt x="19281" y="5771"/>
                        <a:pt x="29822" y="4871"/>
                        <a:pt x="27587" y="3870"/>
                      </a:cubicBezTo>
                      <a:cubicBezTo>
                        <a:pt x="25352" y="2869"/>
                        <a:pt x="21750" y="3903"/>
                        <a:pt x="18914" y="4404"/>
                      </a:cubicBezTo>
                      <a:cubicBezTo>
                        <a:pt x="16079" y="4837"/>
                        <a:pt x="13944" y="3903"/>
                        <a:pt x="13944" y="390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58"/>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58"/>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58"/>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4" name="Google Shape;1624;p58"/>
                <p:cNvSpPr/>
                <p:nvPr/>
              </p:nvSpPr>
              <p:spPr>
                <a:xfrm>
                  <a:off x="1567625" y="3567363"/>
                  <a:ext cx="352613" cy="219432"/>
                </a:xfrm>
                <a:custGeom>
                  <a:avLst/>
                  <a:gdLst/>
                  <a:ahLst/>
                  <a:cxnLst/>
                  <a:rect l="l" t="t" r="r" b="b"/>
                  <a:pathLst>
                    <a:path w="7506" h="4671" extrusionOk="0">
                      <a:moveTo>
                        <a:pt x="5071" y="1202"/>
                      </a:moveTo>
                      <a:cubicBezTo>
                        <a:pt x="6138" y="1835"/>
                        <a:pt x="7506" y="3170"/>
                        <a:pt x="7506" y="3170"/>
                      </a:cubicBezTo>
                      <a:cubicBezTo>
                        <a:pt x="7506" y="3170"/>
                        <a:pt x="6972" y="4671"/>
                        <a:pt x="6472" y="4571"/>
                      </a:cubicBezTo>
                      <a:cubicBezTo>
                        <a:pt x="5938" y="4504"/>
                        <a:pt x="2569" y="2202"/>
                        <a:pt x="2069" y="1802"/>
                      </a:cubicBezTo>
                      <a:cubicBezTo>
                        <a:pt x="1" y="1"/>
                        <a:pt x="3937" y="534"/>
                        <a:pt x="5071" y="1202"/>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1625;p58"/>
                <p:cNvSpPr/>
                <p:nvPr/>
              </p:nvSpPr>
              <p:spPr>
                <a:xfrm>
                  <a:off x="2500052" y="3568960"/>
                  <a:ext cx="277402" cy="233525"/>
                </a:xfrm>
                <a:custGeom>
                  <a:avLst/>
                  <a:gdLst/>
                  <a:ahLst/>
                  <a:cxnLst/>
                  <a:rect l="l" t="t" r="r" b="b"/>
                  <a:pathLst>
                    <a:path w="5905" h="4971" extrusionOk="0">
                      <a:moveTo>
                        <a:pt x="767" y="3469"/>
                      </a:moveTo>
                      <a:cubicBezTo>
                        <a:pt x="1334" y="4203"/>
                        <a:pt x="2735" y="4870"/>
                        <a:pt x="3302" y="4937"/>
                      </a:cubicBezTo>
                      <a:cubicBezTo>
                        <a:pt x="3903" y="4970"/>
                        <a:pt x="5904" y="1768"/>
                        <a:pt x="5070" y="1134"/>
                      </a:cubicBezTo>
                      <a:cubicBezTo>
                        <a:pt x="3669" y="100"/>
                        <a:pt x="2335" y="0"/>
                        <a:pt x="1268" y="634"/>
                      </a:cubicBezTo>
                      <a:cubicBezTo>
                        <a:pt x="434" y="1168"/>
                        <a:pt x="0" y="2502"/>
                        <a:pt x="767" y="3469"/>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26" name="Google Shape;1626;p58"/>
            <p:cNvGrpSpPr/>
            <p:nvPr/>
          </p:nvGrpSpPr>
          <p:grpSpPr>
            <a:xfrm>
              <a:off x="5594931" y="922901"/>
              <a:ext cx="1047415" cy="955754"/>
              <a:chOff x="760050" y="2874625"/>
              <a:chExt cx="1485485" cy="1355487"/>
            </a:xfrm>
          </p:grpSpPr>
          <p:sp>
            <p:nvSpPr>
              <p:cNvPr id="1627" name="Google Shape;1627;p58"/>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5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5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58"/>
              <p:cNvSpPr/>
              <p:nvPr/>
            </p:nvSpPr>
            <p:spPr>
              <a:xfrm>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31" name="Google Shape;1631;p58"/>
          <p:cNvGrpSpPr/>
          <p:nvPr/>
        </p:nvGrpSpPr>
        <p:grpSpPr>
          <a:xfrm>
            <a:off x="1331640" y="3112121"/>
            <a:ext cx="480951" cy="493217"/>
            <a:chOff x="5361627" y="2078536"/>
            <a:chExt cx="480951" cy="493217"/>
          </a:xfrm>
        </p:grpSpPr>
        <p:sp>
          <p:nvSpPr>
            <p:cNvPr id="1632" name="Google Shape;1632;p58"/>
            <p:cNvSpPr/>
            <p:nvPr/>
          </p:nvSpPr>
          <p:spPr>
            <a:xfrm rot="798727">
              <a:off x="5391144" y="21030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58"/>
            <p:cNvSpPr/>
            <p:nvPr/>
          </p:nvSpPr>
          <p:spPr>
            <a:xfrm rot="798727">
              <a:off x="5667712" y="23754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4" name="Google Shape;1634;p58"/>
          <p:cNvGrpSpPr/>
          <p:nvPr/>
        </p:nvGrpSpPr>
        <p:grpSpPr>
          <a:xfrm>
            <a:off x="6643327" y="773111"/>
            <a:ext cx="480951" cy="493217"/>
            <a:chOff x="6643327" y="773111"/>
            <a:chExt cx="480951" cy="493217"/>
          </a:xfrm>
        </p:grpSpPr>
        <p:sp>
          <p:nvSpPr>
            <p:cNvPr id="1635" name="Google Shape;1635;p58"/>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58"/>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59"/>
          <p:cNvSpPr txBox="1">
            <a:spLocks noGrp="1"/>
          </p:cNvSpPr>
          <p:nvPr>
            <p:ph type="title"/>
          </p:nvPr>
        </p:nvSpPr>
        <p:spPr>
          <a:xfrm>
            <a:off x="337030" y="404873"/>
            <a:ext cx="8704820" cy="1082431"/>
          </a:xfrm>
          <a:prstGeom prst="rect">
            <a:avLst/>
          </a:prstGeom>
        </p:spPr>
        <p:txBody>
          <a:bodyPr spcFirstLastPara="1" wrap="square" lIns="91425" tIns="91425" rIns="91425" bIns="91425" anchor="b" anchorCtr="0">
            <a:noAutofit/>
          </a:bodyPr>
          <a:lstStyle/>
          <a:p>
            <a:pPr algn="ctr"/>
            <a:r>
              <a:rPr lang="fr-FR" sz="2800" dirty="0">
                <a:solidFill>
                  <a:srgbClr val="00B0F0"/>
                </a:solidFill>
              </a:rPr>
              <a:t>la Différence entre Macroéconomie et Microéconomie </a:t>
            </a:r>
            <a:br>
              <a:rPr lang="fr-FR" sz="2800" dirty="0">
                <a:solidFill>
                  <a:srgbClr val="00B0F0"/>
                </a:solidFill>
              </a:rPr>
            </a:br>
            <a:r>
              <a:rPr lang="fr-FR" sz="2800" dirty="0">
                <a:solidFill>
                  <a:srgbClr val="00B0F0"/>
                </a:solidFill>
              </a:rPr>
              <a:t/>
            </a:r>
            <a:br>
              <a:rPr lang="fr-FR" sz="2800" dirty="0">
                <a:solidFill>
                  <a:srgbClr val="00B0F0"/>
                </a:solidFill>
              </a:rPr>
            </a:br>
            <a:endParaRPr sz="2800" dirty="0">
              <a:solidFill>
                <a:srgbClr val="00B0F0"/>
              </a:solidFill>
            </a:endParaRPr>
          </a:p>
        </p:txBody>
      </p:sp>
      <p:grpSp>
        <p:nvGrpSpPr>
          <p:cNvPr id="1677" name="Google Shape;1677;p59"/>
          <p:cNvGrpSpPr/>
          <p:nvPr/>
        </p:nvGrpSpPr>
        <p:grpSpPr>
          <a:xfrm>
            <a:off x="1916427" y="1205911"/>
            <a:ext cx="480951" cy="493217"/>
            <a:chOff x="6643327" y="773111"/>
            <a:chExt cx="480951" cy="493217"/>
          </a:xfrm>
        </p:grpSpPr>
        <p:sp>
          <p:nvSpPr>
            <p:cNvPr id="1678" name="Google Shape;1678;p59"/>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9"/>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ZoneTexte 5"/>
          <p:cNvSpPr txBox="1"/>
          <p:nvPr/>
        </p:nvSpPr>
        <p:spPr>
          <a:xfrm>
            <a:off x="963645" y="800082"/>
            <a:ext cx="7776864" cy="1169551"/>
          </a:xfrm>
          <a:prstGeom prst="rect">
            <a:avLst/>
          </a:prstGeom>
          <a:noFill/>
        </p:spPr>
        <p:txBody>
          <a:bodyPr wrap="square" rtlCol="0">
            <a:spAutoFit/>
          </a:bodyPr>
          <a:lstStyle/>
          <a:p>
            <a:pPr marL="285750" indent="-285750">
              <a:buFont typeface="Wingdings" pitchFamily="2" charset="2"/>
              <a:buChar char="ü"/>
            </a:pPr>
            <a:r>
              <a:rPr lang="fr-FR" dirty="0"/>
              <a:t>La microéconomie cherche à répondre à la question suivante :</a:t>
            </a:r>
          </a:p>
          <a:p>
            <a:pPr algn="ctr"/>
            <a:r>
              <a:rPr lang="fr-FR" dirty="0"/>
              <a:t>            </a:t>
            </a:r>
            <a:r>
              <a:rPr lang="fr-FR" dirty="0">
                <a:solidFill>
                  <a:srgbClr val="00B050"/>
                </a:solidFill>
              </a:rPr>
              <a:t>Comment les agents économiques pris individuellement arrivent à prendre leurs décisions de production ou de consommation?</a:t>
            </a:r>
          </a:p>
          <a:p>
            <a:endParaRPr lang="fr-FR" dirty="0">
              <a:solidFill>
                <a:srgbClr val="00B050"/>
              </a:solidFill>
            </a:endParaRPr>
          </a:p>
          <a:p>
            <a:pPr marL="285750" indent="-285750">
              <a:buFont typeface="Wingdings" pitchFamily="2" charset="2"/>
              <a:buChar char="§"/>
            </a:pPr>
            <a:r>
              <a:rPr lang="fr-FR" dirty="0"/>
              <a:t>Elle s’intéresse aussi aux relations qui existent entre celles-ci. </a:t>
            </a:r>
            <a:endParaRPr lang="fr-FR" dirty="0">
              <a:solidFill>
                <a:srgbClr val="00B050"/>
              </a:solidFill>
            </a:endParaRPr>
          </a:p>
        </p:txBody>
      </p:sp>
      <p:grpSp>
        <p:nvGrpSpPr>
          <p:cNvPr id="46" name="Google Shape;1687;p60"/>
          <p:cNvGrpSpPr/>
          <p:nvPr/>
        </p:nvGrpSpPr>
        <p:grpSpPr>
          <a:xfrm>
            <a:off x="3852070" y="2190492"/>
            <a:ext cx="2090706" cy="2274775"/>
            <a:chOff x="1214575" y="1057300"/>
            <a:chExt cx="3082150" cy="3589275"/>
          </a:xfrm>
        </p:grpSpPr>
        <p:sp>
          <p:nvSpPr>
            <p:cNvPr id="47" name="Google Shape;1688;p60"/>
            <p:cNvSpPr/>
            <p:nvPr/>
          </p:nvSpPr>
          <p:spPr>
            <a:xfrm flipH="1">
              <a:off x="3207775" y="1057300"/>
              <a:ext cx="21300" cy="686950"/>
            </a:xfrm>
            <a:custGeom>
              <a:avLst/>
              <a:gdLst/>
              <a:ahLst/>
              <a:cxnLst/>
              <a:rect l="l" t="t" r="r" b="b"/>
              <a:pathLst>
                <a:path w="852" h="27478" extrusionOk="0">
                  <a:moveTo>
                    <a:pt x="0" y="0"/>
                  </a:moveTo>
                  <a:lnTo>
                    <a:pt x="0" y="27478"/>
                  </a:lnTo>
                  <a:lnTo>
                    <a:pt x="851" y="27478"/>
                  </a:lnTo>
                  <a:lnTo>
                    <a:pt x="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89;p60"/>
            <p:cNvSpPr/>
            <p:nvPr/>
          </p:nvSpPr>
          <p:spPr>
            <a:xfrm flipH="1">
              <a:off x="1995750" y="1260950"/>
              <a:ext cx="25100" cy="345775"/>
            </a:xfrm>
            <a:custGeom>
              <a:avLst/>
              <a:gdLst/>
              <a:ahLst/>
              <a:cxnLst/>
              <a:rect l="l" t="t" r="r" b="b"/>
              <a:pathLst>
                <a:path w="1004" h="13831" extrusionOk="0">
                  <a:moveTo>
                    <a:pt x="1" y="0"/>
                  </a:moveTo>
                  <a:lnTo>
                    <a:pt x="1" y="13830"/>
                  </a:lnTo>
                  <a:lnTo>
                    <a:pt x="1004" y="13830"/>
                  </a:lnTo>
                  <a:lnTo>
                    <a:pt x="1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690;p60"/>
            <p:cNvSpPr/>
            <p:nvPr/>
          </p:nvSpPr>
          <p:spPr>
            <a:xfrm flipH="1">
              <a:off x="3165225" y="1165200"/>
              <a:ext cx="106400" cy="240150"/>
            </a:xfrm>
            <a:custGeom>
              <a:avLst/>
              <a:gdLst/>
              <a:ahLst/>
              <a:cxnLst/>
              <a:rect l="l" t="t" r="r" b="b"/>
              <a:pathLst>
                <a:path w="4256" h="9606" extrusionOk="0">
                  <a:moveTo>
                    <a:pt x="0" y="1"/>
                  </a:moveTo>
                  <a:lnTo>
                    <a:pt x="0" y="9606"/>
                  </a:lnTo>
                  <a:lnTo>
                    <a:pt x="4256" y="9606"/>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691;p60"/>
            <p:cNvSpPr/>
            <p:nvPr/>
          </p:nvSpPr>
          <p:spPr>
            <a:xfrm flipH="1">
              <a:off x="1944075" y="1326300"/>
              <a:ext cx="128450" cy="123875"/>
            </a:xfrm>
            <a:custGeom>
              <a:avLst/>
              <a:gdLst/>
              <a:ahLst/>
              <a:cxnLst/>
              <a:rect l="l" t="t" r="r" b="b"/>
              <a:pathLst>
                <a:path w="5138" h="4955" extrusionOk="0">
                  <a:moveTo>
                    <a:pt x="1" y="0"/>
                  </a:moveTo>
                  <a:lnTo>
                    <a:pt x="1" y="4955"/>
                  </a:lnTo>
                  <a:lnTo>
                    <a:pt x="5137" y="4955"/>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692;p60"/>
            <p:cNvSpPr/>
            <p:nvPr/>
          </p:nvSpPr>
          <p:spPr>
            <a:xfrm flipH="1">
              <a:off x="3928150" y="2258675"/>
              <a:ext cx="21300" cy="494725"/>
            </a:xfrm>
            <a:custGeom>
              <a:avLst/>
              <a:gdLst/>
              <a:ahLst/>
              <a:cxnLst/>
              <a:rect l="l" t="t" r="r" b="b"/>
              <a:pathLst>
                <a:path w="852" h="19789" extrusionOk="0">
                  <a:moveTo>
                    <a:pt x="0" y="1"/>
                  </a:moveTo>
                  <a:lnTo>
                    <a:pt x="0" y="19788"/>
                  </a:lnTo>
                  <a:lnTo>
                    <a:pt x="851" y="19788"/>
                  </a:lnTo>
                  <a:lnTo>
                    <a:pt x="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693;p60"/>
            <p:cNvSpPr/>
            <p:nvPr/>
          </p:nvSpPr>
          <p:spPr>
            <a:xfrm flipH="1">
              <a:off x="3884850" y="2431175"/>
              <a:ext cx="107150" cy="170250"/>
            </a:xfrm>
            <a:custGeom>
              <a:avLst/>
              <a:gdLst/>
              <a:ahLst/>
              <a:cxnLst/>
              <a:rect l="l" t="t" r="r" b="b"/>
              <a:pathLst>
                <a:path w="4286" h="6810" extrusionOk="0">
                  <a:moveTo>
                    <a:pt x="0" y="1"/>
                  </a:moveTo>
                  <a:lnTo>
                    <a:pt x="0" y="6809"/>
                  </a:lnTo>
                  <a:lnTo>
                    <a:pt x="4286" y="6809"/>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94;p60"/>
            <p:cNvSpPr/>
            <p:nvPr/>
          </p:nvSpPr>
          <p:spPr>
            <a:xfrm flipH="1">
              <a:off x="3623450" y="1557300"/>
              <a:ext cx="21300" cy="686975"/>
            </a:xfrm>
            <a:custGeom>
              <a:avLst/>
              <a:gdLst/>
              <a:ahLst/>
              <a:cxnLst/>
              <a:rect l="l" t="t" r="r" b="b"/>
              <a:pathLst>
                <a:path w="852" h="27479" extrusionOk="0">
                  <a:moveTo>
                    <a:pt x="1" y="1"/>
                  </a:moveTo>
                  <a:lnTo>
                    <a:pt x="1" y="27478"/>
                  </a:lnTo>
                  <a:lnTo>
                    <a:pt x="852" y="27478"/>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95;p60"/>
            <p:cNvSpPr/>
            <p:nvPr/>
          </p:nvSpPr>
          <p:spPr>
            <a:xfrm flipH="1">
              <a:off x="3580125" y="1675850"/>
              <a:ext cx="107175" cy="432400"/>
            </a:xfrm>
            <a:custGeom>
              <a:avLst/>
              <a:gdLst/>
              <a:ahLst/>
              <a:cxnLst/>
              <a:rect l="l" t="t" r="r" b="b"/>
              <a:pathLst>
                <a:path w="4287" h="17296" extrusionOk="0">
                  <a:moveTo>
                    <a:pt x="1" y="0"/>
                  </a:moveTo>
                  <a:lnTo>
                    <a:pt x="1" y="17295"/>
                  </a:lnTo>
                  <a:lnTo>
                    <a:pt x="4287" y="17295"/>
                  </a:lnTo>
                  <a:lnTo>
                    <a:pt x="4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96;p60"/>
            <p:cNvSpPr/>
            <p:nvPr/>
          </p:nvSpPr>
          <p:spPr>
            <a:xfrm flipH="1">
              <a:off x="2951700" y="205580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97;p60"/>
            <p:cNvSpPr/>
            <p:nvPr/>
          </p:nvSpPr>
          <p:spPr>
            <a:xfrm flipH="1">
              <a:off x="2909150" y="2163700"/>
              <a:ext cx="106400" cy="463550"/>
            </a:xfrm>
            <a:custGeom>
              <a:avLst/>
              <a:gdLst/>
              <a:ahLst/>
              <a:cxnLst/>
              <a:rect l="l" t="t" r="r" b="b"/>
              <a:pathLst>
                <a:path w="4256" h="18542" extrusionOk="0">
                  <a:moveTo>
                    <a:pt x="1" y="0"/>
                  </a:moveTo>
                  <a:lnTo>
                    <a:pt x="1" y="18542"/>
                  </a:lnTo>
                  <a:lnTo>
                    <a:pt x="4256" y="1854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98;p60"/>
            <p:cNvSpPr/>
            <p:nvPr/>
          </p:nvSpPr>
          <p:spPr>
            <a:xfrm flipH="1">
              <a:off x="2624950" y="1354425"/>
              <a:ext cx="21300" cy="526625"/>
            </a:xfrm>
            <a:custGeom>
              <a:avLst/>
              <a:gdLst/>
              <a:ahLst/>
              <a:cxnLst/>
              <a:rect l="l" t="t" r="r" b="b"/>
              <a:pathLst>
                <a:path w="852" h="21065" extrusionOk="0">
                  <a:moveTo>
                    <a:pt x="1" y="0"/>
                  </a:moveTo>
                  <a:lnTo>
                    <a:pt x="1" y="21064"/>
                  </a:lnTo>
                  <a:lnTo>
                    <a:pt x="852" y="21064"/>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99;p60"/>
            <p:cNvSpPr/>
            <p:nvPr/>
          </p:nvSpPr>
          <p:spPr>
            <a:xfrm flipH="1">
              <a:off x="2582375" y="1484350"/>
              <a:ext cx="106425" cy="250025"/>
            </a:xfrm>
            <a:custGeom>
              <a:avLst/>
              <a:gdLst/>
              <a:ahLst/>
              <a:cxnLst/>
              <a:rect l="l" t="t" r="r" b="b"/>
              <a:pathLst>
                <a:path w="4257" h="10001" extrusionOk="0">
                  <a:moveTo>
                    <a:pt x="1" y="1"/>
                  </a:moveTo>
                  <a:lnTo>
                    <a:pt x="1" y="10001"/>
                  </a:lnTo>
                  <a:lnTo>
                    <a:pt x="4256" y="10001"/>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700;p60"/>
            <p:cNvSpPr/>
            <p:nvPr/>
          </p:nvSpPr>
          <p:spPr>
            <a:xfrm flipH="1">
              <a:off x="2280700" y="1824025"/>
              <a:ext cx="25875" cy="686975"/>
            </a:xfrm>
            <a:custGeom>
              <a:avLst/>
              <a:gdLst/>
              <a:ahLst/>
              <a:cxnLst/>
              <a:rect l="l" t="t" r="r" b="b"/>
              <a:pathLst>
                <a:path w="1035" h="27479" extrusionOk="0">
                  <a:moveTo>
                    <a:pt x="1" y="1"/>
                  </a:moveTo>
                  <a:lnTo>
                    <a:pt x="1" y="27478"/>
                  </a:lnTo>
                  <a:lnTo>
                    <a:pt x="1034" y="27478"/>
                  </a:lnTo>
                  <a:lnTo>
                    <a:pt x="10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701;p60"/>
            <p:cNvSpPr/>
            <p:nvPr/>
          </p:nvSpPr>
          <p:spPr>
            <a:xfrm flipH="1">
              <a:off x="2229025" y="1953975"/>
              <a:ext cx="128450" cy="378450"/>
            </a:xfrm>
            <a:custGeom>
              <a:avLst/>
              <a:gdLst/>
              <a:ahLst/>
              <a:cxnLst/>
              <a:rect l="l" t="t" r="r" b="b"/>
              <a:pathLst>
                <a:path w="5138" h="15138" extrusionOk="0">
                  <a:moveTo>
                    <a:pt x="0" y="0"/>
                  </a:moveTo>
                  <a:lnTo>
                    <a:pt x="0" y="15137"/>
                  </a:lnTo>
                  <a:lnTo>
                    <a:pt x="5137" y="15137"/>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702;p60"/>
            <p:cNvSpPr/>
            <p:nvPr/>
          </p:nvSpPr>
          <p:spPr>
            <a:xfrm flipH="1">
              <a:off x="4232875" y="172905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703;p60"/>
            <p:cNvSpPr/>
            <p:nvPr/>
          </p:nvSpPr>
          <p:spPr>
            <a:xfrm flipH="1">
              <a:off x="4189550" y="1876450"/>
              <a:ext cx="107175" cy="256125"/>
            </a:xfrm>
            <a:custGeom>
              <a:avLst/>
              <a:gdLst/>
              <a:ahLst/>
              <a:cxnLst/>
              <a:rect l="l" t="t" r="r" b="b"/>
              <a:pathLst>
                <a:path w="4287" h="10245" extrusionOk="0">
                  <a:moveTo>
                    <a:pt x="0" y="1"/>
                  </a:moveTo>
                  <a:lnTo>
                    <a:pt x="0" y="10244"/>
                  </a:lnTo>
                  <a:lnTo>
                    <a:pt x="4286" y="10244"/>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704;p60"/>
            <p:cNvSpPr/>
            <p:nvPr/>
          </p:nvSpPr>
          <p:spPr>
            <a:xfrm flipH="1">
              <a:off x="1748025" y="1789075"/>
              <a:ext cx="25850" cy="686950"/>
            </a:xfrm>
            <a:custGeom>
              <a:avLst/>
              <a:gdLst/>
              <a:ahLst/>
              <a:cxnLst/>
              <a:rect l="l" t="t" r="r" b="b"/>
              <a:pathLst>
                <a:path w="1034" h="27478" extrusionOk="0">
                  <a:moveTo>
                    <a:pt x="0" y="0"/>
                  </a:moveTo>
                  <a:lnTo>
                    <a:pt x="0" y="27478"/>
                  </a:lnTo>
                  <a:lnTo>
                    <a:pt x="1034" y="27478"/>
                  </a:lnTo>
                  <a:lnTo>
                    <a:pt x="10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705;p60"/>
            <p:cNvSpPr/>
            <p:nvPr/>
          </p:nvSpPr>
          <p:spPr>
            <a:xfrm flipH="1">
              <a:off x="1697100" y="2076300"/>
              <a:ext cx="128450" cy="296400"/>
            </a:xfrm>
            <a:custGeom>
              <a:avLst/>
              <a:gdLst/>
              <a:ahLst/>
              <a:cxnLst/>
              <a:rect l="l" t="t" r="r" b="b"/>
              <a:pathLst>
                <a:path w="5138" h="11856" extrusionOk="0">
                  <a:moveTo>
                    <a:pt x="0" y="1"/>
                  </a:moveTo>
                  <a:lnTo>
                    <a:pt x="0" y="11855"/>
                  </a:lnTo>
                  <a:lnTo>
                    <a:pt x="5137" y="11855"/>
                  </a:lnTo>
                  <a:lnTo>
                    <a:pt x="5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706;p60"/>
            <p:cNvSpPr/>
            <p:nvPr/>
          </p:nvSpPr>
          <p:spPr>
            <a:xfrm flipH="1">
              <a:off x="1743475" y="4502550"/>
              <a:ext cx="297125" cy="137275"/>
            </a:xfrm>
            <a:custGeom>
              <a:avLst/>
              <a:gdLst/>
              <a:ahLst/>
              <a:cxnLst/>
              <a:rect l="l" t="t" r="r" b="b"/>
              <a:pathLst>
                <a:path w="11885" h="5491" extrusionOk="0">
                  <a:moveTo>
                    <a:pt x="8028" y="0"/>
                  </a:moveTo>
                  <a:cubicBezTo>
                    <a:pt x="7499" y="0"/>
                    <a:pt x="2857" y="2861"/>
                    <a:pt x="2857" y="2861"/>
                  </a:cubicBezTo>
                  <a:cubicBezTo>
                    <a:pt x="2857" y="2861"/>
                    <a:pt x="0" y="3925"/>
                    <a:pt x="426" y="5050"/>
                  </a:cubicBezTo>
                  <a:cubicBezTo>
                    <a:pt x="539" y="5361"/>
                    <a:pt x="1194" y="5491"/>
                    <a:pt x="2120" y="5491"/>
                  </a:cubicBezTo>
                  <a:cubicBezTo>
                    <a:pt x="4177" y="5491"/>
                    <a:pt x="7571" y="4850"/>
                    <a:pt x="9332" y="4138"/>
                  </a:cubicBezTo>
                  <a:cubicBezTo>
                    <a:pt x="11885" y="3104"/>
                    <a:pt x="8450" y="126"/>
                    <a:pt x="8055" y="4"/>
                  </a:cubicBezTo>
                  <a:cubicBezTo>
                    <a:pt x="8048" y="1"/>
                    <a:pt x="8039" y="0"/>
                    <a:pt x="80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707;p60"/>
            <p:cNvSpPr/>
            <p:nvPr/>
          </p:nvSpPr>
          <p:spPr>
            <a:xfrm flipH="1">
              <a:off x="1291600" y="4440275"/>
              <a:ext cx="261150" cy="206300"/>
            </a:xfrm>
            <a:custGeom>
              <a:avLst/>
              <a:gdLst/>
              <a:ahLst/>
              <a:cxnLst/>
              <a:rect l="l" t="t" r="r" b="b"/>
              <a:pathLst>
                <a:path w="10446" h="8252" extrusionOk="0">
                  <a:moveTo>
                    <a:pt x="5806" y="1"/>
                  </a:moveTo>
                  <a:cubicBezTo>
                    <a:pt x="5794" y="1"/>
                    <a:pt x="5784" y="1"/>
                    <a:pt x="5775" y="2"/>
                  </a:cubicBezTo>
                  <a:cubicBezTo>
                    <a:pt x="5380" y="33"/>
                    <a:pt x="2128" y="4683"/>
                    <a:pt x="2128" y="4683"/>
                  </a:cubicBezTo>
                  <a:cubicBezTo>
                    <a:pt x="2128" y="4683"/>
                    <a:pt x="0" y="7267"/>
                    <a:pt x="851" y="8149"/>
                  </a:cubicBezTo>
                  <a:cubicBezTo>
                    <a:pt x="919" y="8218"/>
                    <a:pt x="1022" y="8251"/>
                    <a:pt x="1157" y="8251"/>
                  </a:cubicBezTo>
                  <a:cubicBezTo>
                    <a:pt x="2483" y="8251"/>
                    <a:pt x="6806" y="5079"/>
                    <a:pt x="8572" y="3285"/>
                  </a:cubicBezTo>
                  <a:cubicBezTo>
                    <a:pt x="10446" y="1352"/>
                    <a:pt x="6353" y="1"/>
                    <a:pt x="5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708;p60"/>
            <p:cNvSpPr/>
            <p:nvPr/>
          </p:nvSpPr>
          <p:spPr>
            <a:xfrm flipH="1">
              <a:off x="1775375" y="3776975"/>
              <a:ext cx="219650" cy="818925"/>
            </a:xfrm>
            <a:custGeom>
              <a:avLst/>
              <a:gdLst/>
              <a:ahLst/>
              <a:cxnLst/>
              <a:rect l="l" t="t" r="r" b="b"/>
              <a:pathLst>
                <a:path w="8786" h="32757" extrusionOk="0">
                  <a:moveTo>
                    <a:pt x="4332" y="1"/>
                  </a:moveTo>
                  <a:cubicBezTo>
                    <a:pt x="4121" y="1"/>
                    <a:pt x="3930" y="46"/>
                    <a:pt x="3770" y="151"/>
                  </a:cubicBezTo>
                  <a:cubicBezTo>
                    <a:pt x="2645" y="911"/>
                    <a:pt x="1886" y="3282"/>
                    <a:pt x="1886" y="3282"/>
                  </a:cubicBezTo>
                  <a:cubicBezTo>
                    <a:pt x="1886" y="3282"/>
                    <a:pt x="2645" y="14923"/>
                    <a:pt x="3588" y="21367"/>
                  </a:cubicBezTo>
                  <a:cubicBezTo>
                    <a:pt x="4530" y="27811"/>
                    <a:pt x="4104" y="29635"/>
                    <a:pt x="4104" y="29635"/>
                  </a:cubicBezTo>
                  <a:cubicBezTo>
                    <a:pt x="4104" y="29635"/>
                    <a:pt x="1" y="32188"/>
                    <a:pt x="639" y="32644"/>
                  </a:cubicBezTo>
                  <a:cubicBezTo>
                    <a:pt x="746" y="32721"/>
                    <a:pt x="925" y="32757"/>
                    <a:pt x="1155" y="32757"/>
                  </a:cubicBezTo>
                  <a:cubicBezTo>
                    <a:pt x="2368" y="32757"/>
                    <a:pt x="4999" y="31780"/>
                    <a:pt x="5867" y="30911"/>
                  </a:cubicBezTo>
                  <a:cubicBezTo>
                    <a:pt x="6901" y="29848"/>
                    <a:pt x="6414" y="29209"/>
                    <a:pt x="6414" y="29209"/>
                  </a:cubicBezTo>
                  <a:cubicBezTo>
                    <a:pt x="6414" y="29209"/>
                    <a:pt x="8025" y="15319"/>
                    <a:pt x="8421" y="10577"/>
                  </a:cubicBezTo>
                  <a:cubicBezTo>
                    <a:pt x="8785" y="5835"/>
                    <a:pt x="7752" y="1762"/>
                    <a:pt x="7752" y="1762"/>
                  </a:cubicBezTo>
                  <a:cubicBezTo>
                    <a:pt x="7752" y="1762"/>
                    <a:pt x="5652" y="1"/>
                    <a:pt x="4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709;p60"/>
            <p:cNvSpPr/>
            <p:nvPr/>
          </p:nvSpPr>
          <p:spPr>
            <a:xfrm flipH="1">
              <a:off x="1373400" y="3781825"/>
              <a:ext cx="348800" cy="803275"/>
            </a:xfrm>
            <a:custGeom>
              <a:avLst/>
              <a:gdLst/>
              <a:ahLst/>
              <a:cxnLst/>
              <a:rect l="l" t="t" r="r" b="b"/>
              <a:pathLst>
                <a:path w="13952" h="32131" extrusionOk="0">
                  <a:moveTo>
                    <a:pt x="2108" y="0"/>
                  </a:moveTo>
                  <a:cubicBezTo>
                    <a:pt x="1551" y="0"/>
                    <a:pt x="1067" y="115"/>
                    <a:pt x="821" y="443"/>
                  </a:cubicBezTo>
                  <a:cubicBezTo>
                    <a:pt x="0" y="1538"/>
                    <a:pt x="61" y="4030"/>
                    <a:pt x="61" y="4030"/>
                  </a:cubicBezTo>
                  <a:cubicBezTo>
                    <a:pt x="61" y="4030"/>
                    <a:pt x="4651" y="14760"/>
                    <a:pt x="7721" y="20505"/>
                  </a:cubicBezTo>
                  <a:cubicBezTo>
                    <a:pt x="10760" y="26280"/>
                    <a:pt x="10882" y="27921"/>
                    <a:pt x="10882" y="27921"/>
                  </a:cubicBezTo>
                  <a:cubicBezTo>
                    <a:pt x="10882" y="27921"/>
                    <a:pt x="7903" y="31903"/>
                    <a:pt x="8693" y="32116"/>
                  </a:cubicBezTo>
                  <a:cubicBezTo>
                    <a:pt x="8725" y="32125"/>
                    <a:pt x="8760" y="32130"/>
                    <a:pt x="8800" y="32130"/>
                  </a:cubicBezTo>
                  <a:cubicBezTo>
                    <a:pt x="9737" y="32130"/>
                    <a:pt x="12731" y="29419"/>
                    <a:pt x="13344" y="28164"/>
                  </a:cubicBezTo>
                  <a:cubicBezTo>
                    <a:pt x="13952" y="26827"/>
                    <a:pt x="12766" y="26280"/>
                    <a:pt x="12766" y="26280"/>
                  </a:cubicBezTo>
                  <a:cubicBezTo>
                    <a:pt x="12766" y="26280"/>
                    <a:pt x="9879" y="13301"/>
                    <a:pt x="8663" y="8711"/>
                  </a:cubicBezTo>
                  <a:cubicBezTo>
                    <a:pt x="7447" y="4121"/>
                    <a:pt x="5107" y="626"/>
                    <a:pt x="5107" y="626"/>
                  </a:cubicBezTo>
                  <a:cubicBezTo>
                    <a:pt x="5107" y="626"/>
                    <a:pt x="3409" y="0"/>
                    <a:pt x="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710;p60"/>
            <p:cNvSpPr/>
            <p:nvPr/>
          </p:nvSpPr>
          <p:spPr>
            <a:xfrm flipH="1">
              <a:off x="1469150" y="3280725"/>
              <a:ext cx="526625" cy="637575"/>
            </a:xfrm>
            <a:custGeom>
              <a:avLst/>
              <a:gdLst/>
              <a:ahLst/>
              <a:cxnLst/>
              <a:rect l="l" t="t" r="r" b="b"/>
              <a:pathLst>
                <a:path w="21065" h="25503" extrusionOk="0">
                  <a:moveTo>
                    <a:pt x="13557" y="1"/>
                  </a:moveTo>
                  <a:lnTo>
                    <a:pt x="2615" y="487"/>
                  </a:lnTo>
                  <a:cubicBezTo>
                    <a:pt x="2615" y="487"/>
                    <a:pt x="396" y="2554"/>
                    <a:pt x="213" y="11095"/>
                  </a:cubicBezTo>
                  <a:cubicBezTo>
                    <a:pt x="1" y="19636"/>
                    <a:pt x="882" y="25503"/>
                    <a:pt x="882" y="25503"/>
                  </a:cubicBezTo>
                  <a:lnTo>
                    <a:pt x="21065" y="25503"/>
                  </a:lnTo>
                  <a:cubicBezTo>
                    <a:pt x="21065" y="25503"/>
                    <a:pt x="20092" y="15837"/>
                    <a:pt x="18876" y="10153"/>
                  </a:cubicBezTo>
                  <a:cubicBezTo>
                    <a:pt x="17630" y="4469"/>
                    <a:pt x="13557" y="1"/>
                    <a:pt x="13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711;p60"/>
            <p:cNvSpPr/>
            <p:nvPr/>
          </p:nvSpPr>
          <p:spPr>
            <a:xfrm flipH="1">
              <a:off x="1823250" y="2715375"/>
              <a:ext cx="429375" cy="484825"/>
            </a:xfrm>
            <a:custGeom>
              <a:avLst/>
              <a:gdLst/>
              <a:ahLst/>
              <a:cxnLst/>
              <a:rect l="l" t="t" r="r" b="b"/>
              <a:pathLst>
                <a:path w="17175" h="19393" extrusionOk="0">
                  <a:moveTo>
                    <a:pt x="16870" y="1"/>
                  </a:moveTo>
                  <a:cubicBezTo>
                    <a:pt x="16870" y="1"/>
                    <a:pt x="12554" y="578"/>
                    <a:pt x="10214" y="4803"/>
                  </a:cubicBezTo>
                  <a:cubicBezTo>
                    <a:pt x="8177" y="8511"/>
                    <a:pt x="3922" y="14864"/>
                    <a:pt x="3922" y="14864"/>
                  </a:cubicBezTo>
                  <a:lnTo>
                    <a:pt x="1" y="17113"/>
                  </a:lnTo>
                  <a:lnTo>
                    <a:pt x="1642" y="19393"/>
                  </a:lnTo>
                  <a:cubicBezTo>
                    <a:pt x="1642" y="19393"/>
                    <a:pt x="7205" y="17630"/>
                    <a:pt x="9971" y="15745"/>
                  </a:cubicBezTo>
                  <a:cubicBezTo>
                    <a:pt x="12767" y="13831"/>
                    <a:pt x="16931" y="2341"/>
                    <a:pt x="17053" y="1399"/>
                  </a:cubicBezTo>
                  <a:cubicBezTo>
                    <a:pt x="17174" y="456"/>
                    <a:pt x="16870" y="1"/>
                    <a:pt x="16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712;p60"/>
            <p:cNvSpPr/>
            <p:nvPr/>
          </p:nvSpPr>
          <p:spPr>
            <a:xfrm flipH="1">
              <a:off x="1409875" y="2378025"/>
              <a:ext cx="471925" cy="549175"/>
            </a:xfrm>
            <a:custGeom>
              <a:avLst/>
              <a:gdLst/>
              <a:ahLst/>
              <a:cxnLst/>
              <a:rect l="l" t="t" r="r" b="b"/>
              <a:pathLst>
                <a:path w="18877" h="21967" extrusionOk="0">
                  <a:moveTo>
                    <a:pt x="6230" y="1"/>
                  </a:moveTo>
                  <a:cubicBezTo>
                    <a:pt x="3219" y="1"/>
                    <a:pt x="2281" y="3008"/>
                    <a:pt x="2281" y="3008"/>
                  </a:cubicBezTo>
                  <a:cubicBezTo>
                    <a:pt x="2281" y="3008"/>
                    <a:pt x="2402" y="5045"/>
                    <a:pt x="1217" y="7507"/>
                  </a:cubicBezTo>
                  <a:cubicBezTo>
                    <a:pt x="1" y="9969"/>
                    <a:pt x="457" y="14710"/>
                    <a:pt x="1065" y="17993"/>
                  </a:cubicBezTo>
                  <a:cubicBezTo>
                    <a:pt x="1497" y="20217"/>
                    <a:pt x="5123" y="21966"/>
                    <a:pt x="9005" y="21966"/>
                  </a:cubicBezTo>
                  <a:cubicBezTo>
                    <a:pt x="10854" y="21966"/>
                    <a:pt x="12761" y="21569"/>
                    <a:pt x="14408" y="20637"/>
                  </a:cubicBezTo>
                  <a:cubicBezTo>
                    <a:pt x="18664" y="18206"/>
                    <a:pt x="18877" y="13647"/>
                    <a:pt x="17874" y="10972"/>
                  </a:cubicBezTo>
                  <a:cubicBezTo>
                    <a:pt x="16840" y="8145"/>
                    <a:pt x="13223" y="7051"/>
                    <a:pt x="12190" y="6230"/>
                  </a:cubicBezTo>
                  <a:cubicBezTo>
                    <a:pt x="11187" y="5409"/>
                    <a:pt x="11430" y="1093"/>
                    <a:pt x="7448" y="151"/>
                  </a:cubicBezTo>
                  <a:cubicBezTo>
                    <a:pt x="7009" y="47"/>
                    <a:pt x="6603" y="1"/>
                    <a:pt x="6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713;p60"/>
            <p:cNvSpPr/>
            <p:nvPr/>
          </p:nvSpPr>
          <p:spPr>
            <a:xfrm flipH="1">
              <a:off x="1530700" y="2714725"/>
              <a:ext cx="425550" cy="594900"/>
            </a:xfrm>
            <a:custGeom>
              <a:avLst/>
              <a:gdLst/>
              <a:ahLst/>
              <a:cxnLst/>
              <a:rect l="l" t="t" r="r" b="b"/>
              <a:pathLst>
                <a:path w="17022" h="23796" extrusionOk="0">
                  <a:moveTo>
                    <a:pt x="6929" y="1"/>
                  </a:moveTo>
                  <a:cubicBezTo>
                    <a:pt x="5150" y="1"/>
                    <a:pt x="3804" y="186"/>
                    <a:pt x="3496" y="513"/>
                  </a:cubicBezTo>
                  <a:cubicBezTo>
                    <a:pt x="2979" y="1090"/>
                    <a:pt x="1034" y="4981"/>
                    <a:pt x="517" y="7869"/>
                  </a:cubicBezTo>
                  <a:cubicBezTo>
                    <a:pt x="0" y="10756"/>
                    <a:pt x="1034" y="23127"/>
                    <a:pt x="1034" y="23127"/>
                  </a:cubicBezTo>
                  <a:lnTo>
                    <a:pt x="12645" y="23796"/>
                  </a:lnTo>
                  <a:cubicBezTo>
                    <a:pt x="12645" y="23796"/>
                    <a:pt x="14225" y="9328"/>
                    <a:pt x="14742" y="8142"/>
                  </a:cubicBezTo>
                  <a:cubicBezTo>
                    <a:pt x="15259" y="6957"/>
                    <a:pt x="17022" y="2519"/>
                    <a:pt x="17022" y="2519"/>
                  </a:cubicBezTo>
                  <a:cubicBezTo>
                    <a:pt x="17022" y="2519"/>
                    <a:pt x="14833" y="817"/>
                    <a:pt x="10943" y="270"/>
                  </a:cubicBezTo>
                  <a:cubicBezTo>
                    <a:pt x="9532" y="86"/>
                    <a:pt x="8132" y="1"/>
                    <a:pt x="6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714;p60"/>
            <p:cNvSpPr/>
            <p:nvPr/>
          </p:nvSpPr>
          <p:spPr>
            <a:xfrm flipH="1">
              <a:off x="1659875" y="2388575"/>
              <a:ext cx="224900" cy="271225"/>
            </a:xfrm>
            <a:custGeom>
              <a:avLst/>
              <a:gdLst/>
              <a:ahLst/>
              <a:cxnLst/>
              <a:rect l="l" t="t" r="r" b="b"/>
              <a:pathLst>
                <a:path w="8996" h="10849" extrusionOk="0">
                  <a:moveTo>
                    <a:pt x="5306" y="1"/>
                  </a:moveTo>
                  <a:cubicBezTo>
                    <a:pt x="4262" y="1"/>
                    <a:pt x="1265" y="3235"/>
                    <a:pt x="545" y="6234"/>
                  </a:cubicBezTo>
                  <a:cubicBezTo>
                    <a:pt x="0" y="8500"/>
                    <a:pt x="457" y="10849"/>
                    <a:pt x="3170" y="10849"/>
                  </a:cubicBezTo>
                  <a:cubicBezTo>
                    <a:pt x="3331" y="10849"/>
                    <a:pt x="3499" y="10840"/>
                    <a:pt x="3676" y="10823"/>
                  </a:cubicBezTo>
                  <a:cubicBezTo>
                    <a:pt x="6837" y="10519"/>
                    <a:pt x="8509" y="6811"/>
                    <a:pt x="8509" y="6811"/>
                  </a:cubicBezTo>
                  <a:cubicBezTo>
                    <a:pt x="8509" y="6811"/>
                    <a:pt x="8995" y="5717"/>
                    <a:pt x="8904" y="4683"/>
                  </a:cubicBezTo>
                  <a:cubicBezTo>
                    <a:pt x="8783" y="3650"/>
                    <a:pt x="6381" y="94"/>
                    <a:pt x="5348" y="2"/>
                  </a:cubicBezTo>
                  <a:cubicBezTo>
                    <a:pt x="5334" y="1"/>
                    <a:pt x="5320" y="1"/>
                    <a:pt x="5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715;p60"/>
            <p:cNvSpPr/>
            <p:nvPr/>
          </p:nvSpPr>
          <p:spPr>
            <a:xfrm flipH="1">
              <a:off x="1646950" y="2564925"/>
              <a:ext cx="230275" cy="263200"/>
            </a:xfrm>
            <a:custGeom>
              <a:avLst/>
              <a:gdLst/>
              <a:ahLst/>
              <a:cxnLst/>
              <a:rect l="l" t="t" r="r" b="b"/>
              <a:pathLst>
                <a:path w="9211" h="10528" extrusionOk="0">
                  <a:moveTo>
                    <a:pt x="7903" y="0"/>
                  </a:moveTo>
                  <a:lnTo>
                    <a:pt x="7903" y="0"/>
                  </a:lnTo>
                  <a:cubicBezTo>
                    <a:pt x="7903" y="0"/>
                    <a:pt x="4742" y="365"/>
                    <a:pt x="4316" y="821"/>
                  </a:cubicBezTo>
                  <a:cubicBezTo>
                    <a:pt x="3861" y="1246"/>
                    <a:pt x="2462" y="6322"/>
                    <a:pt x="2462" y="6322"/>
                  </a:cubicBezTo>
                  <a:lnTo>
                    <a:pt x="760" y="6505"/>
                  </a:lnTo>
                  <a:cubicBezTo>
                    <a:pt x="760" y="6505"/>
                    <a:pt x="699" y="6535"/>
                    <a:pt x="639" y="6900"/>
                  </a:cubicBezTo>
                  <a:cubicBezTo>
                    <a:pt x="578" y="7265"/>
                    <a:pt x="0" y="9392"/>
                    <a:pt x="2554" y="10365"/>
                  </a:cubicBezTo>
                  <a:cubicBezTo>
                    <a:pt x="2855" y="10478"/>
                    <a:pt x="3174" y="10528"/>
                    <a:pt x="3502" y="10528"/>
                  </a:cubicBezTo>
                  <a:cubicBezTo>
                    <a:pt x="5920" y="10528"/>
                    <a:pt x="8840" y="7811"/>
                    <a:pt x="9028" y="7356"/>
                  </a:cubicBezTo>
                  <a:cubicBezTo>
                    <a:pt x="9210" y="6870"/>
                    <a:pt x="6140" y="6687"/>
                    <a:pt x="6140" y="6687"/>
                  </a:cubicBezTo>
                  <a:cubicBezTo>
                    <a:pt x="6140" y="6687"/>
                    <a:pt x="5836" y="6505"/>
                    <a:pt x="6079" y="5502"/>
                  </a:cubicBezTo>
                  <a:cubicBezTo>
                    <a:pt x="6323" y="4468"/>
                    <a:pt x="7903" y="0"/>
                    <a:pt x="7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716;p60"/>
            <p:cNvSpPr/>
            <p:nvPr/>
          </p:nvSpPr>
          <p:spPr>
            <a:xfrm flipH="1">
              <a:off x="1634050" y="2382100"/>
              <a:ext cx="191500" cy="204125"/>
            </a:xfrm>
            <a:custGeom>
              <a:avLst/>
              <a:gdLst/>
              <a:ahLst/>
              <a:cxnLst/>
              <a:rect l="l" t="t" r="r" b="b"/>
              <a:pathLst>
                <a:path w="7660" h="8165" extrusionOk="0">
                  <a:moveTo>
                    <a:pt x="3200" y="1"/>
                  </a:moveTo>
                  <a:cubicBezTo>
                    <a:pt x="2922" y="1"/>
                    <a:pt x="2641" y="54"/>
                    <a:pt x="2341" y="170"/>
                  </a:cubicBezTo>
                  <a:cubicBezTo>
                    <a:pt x="1277" y="596"/>
                    <a:pt x="0" y="2723"/>
                    <a:pt x="0" y="2723"/>
                  </a:cubicBezTo>
                  <a:cubicBezTo>
                    <a:pt x="0" y="2723"/>
                    <a:pt x="912" y="1872"/>
                    <a:pt x="1946" y="1447"/>
                  </a:cubicBezTo>
                  <a:cubicBezTo>
                    <a:pt x="2438" y="1253"/>
                    <a:pt x="2819" y="1213"/>
                    <a:pt x="3052" y="1213"/>
                  </a:cubicBezTo>
                  <a:cubicBezTo>
                    <a:pt x="3222" y="1213"/>
                    <a:pt x="3313" y="1234"/>
                    <a:pt x="3313" y="1234"/>
                  </a:cubicBezTo>
                  <a:cubicBezTo>
                    <a:pt x="3313" y="1234"/>
                    <a:pt x="4590" y="3423"/>
                    <a:pt x="4864" y="4486"/>
                  </a:cubicBezTo>
                  <a:cubicBezTo>
                    <a:pt x="5319" y="6158"/>
                    <a:pt x="5319" y="8164"/>
                    <a:pt x="5319" y="8164"/>
                  </a:cubicBezTo>
                  <a:cubicBezTo>
                    <a:pt x="5319" y="8164"/>
                    <a:pt x="7082" y="7587"/>
                    <a:pt x="7386" y="6705"/>
                  </a:cubicBezTo>
                  <a:cubicBezTo>
                    <a:pt x="7660" y="5854"/>
                    <a:pt x="6839" y="1599"/>
                    <a:pt x="5563" y="900"/>
                  </a:cubicBezTo>
                  <a:cubicBezTo>
                    <a:pt x="4636" y="370"/>
                    <a:pt x="3934" y="1"/>
                    <a:pt x="3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717;p60"/>
            <p:cNvSpPr/>
            <p:nvPr/>
          </p:nvSpPr>
          <p:spPr>
            <a:xfrm flipH="1">
              <a:off x="1634175" y="2564950"/>
              <a:ext cx="72075" cy="46850"/>
            </a:xfrm>
            <a:custGeom>
              <a:avLst/>
              <a:gdLst/>
              <a:ahLst/>
              <a:cxnLst/>
              <a:rect l="l" t="t" r="r" b="b"/>
              <a:pathLst>
                <a:path w="2883" h="1874" extrusionOk="0">
                  <a:moveTo>
                    <a:pt x="1734" y="0"/>
                  </a:moveTo>
                  <a:cubicBezTo>
                    <a:pt x="1646" y="0"/>
                    <a:pt x="1555" y="10"/>
                    <a:pt x="1459" y="30"/>
                  </a:cubicBezTo>
                  <a:cubicBezTo>
                    <a:pt x="578" y="212"/>
                    <a:pt x="0" y="1154"/>
                    <a:pt x="0" y="1154"/>
                  </a:cubicBezTo>
                  <a:lnTo>
                    <a:pt x="821" y="1610"/>
                  </a:lnTo>
                  <a:cubicBezTo>
                    <a:pt x="821" y="1610"/>
                    <a:pt x="1370" y="1873"/>
                    <a:pt x="1864" y="1873"/>
                  </a:cubicBezTo>
                  <a:cubicBezTo>
                    <a:pt x="2176" y="1873"/>
                    <a:pt x="2466" y="1769"/>
                    <a:pt x="2584" y="1428"/>
                  </a:cubicBezTo>
                  <a:cubicBezTo>
                    <a:pt x="2882" y="642"/>
                    <a:pt x="2455" y="0"/>
                    <a:pt x="1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718;p60"/>
            <p:cNvSpPr/>
            <p:nvPr/>
          </p:nvSpPr>
          <p:spPr>
            <a:xfrm flipH="1">
              <a:off x="2333900" y="2754900"/>
              <a:ext cx="230275" cy="248500"/>
            </a:xfrm>
            <a:custGeom>
              <a:avLst/>
              <a:gdLst/>
              <a:ahLst/>
              <a:cxnLst/>
              <a:rect l="l" t="t" r="r" b="b"/>
              <a:pathLst>
                <a:path w="9211" h="9940" extrusionOk="0">
                  <a:moveTo>
                    <a:pt x="3982" y="0"/>
                  </a:moveTo>
                  <a:lnTo>
                    <a:pt x="1" y="6535"/>
                  </a:lnTo>
                  <a:lnTo>
                    <a:pt x="5897" y="9939"/>
                  </a:lnTo>
                  <a:lnTo>
                    <a:pt x="9210" y="2857"/>
                  </a:lnTo>
                  <a:lnTo>
                    <a:pt x="3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719;p60"/>
            <p:cNvSpPr/>
            <p:nvPr/>
          </p:nvSpPr>
          <p:spPr>
            <a:xfrm flipH="1">
              <a:off x="1214575" y="2776925"/>
              <a:ext cx="1257650" cy="799450"/>
            </a:xfrm>
            <a:custGeom>
              <a:avLst/>
              <a:gdLst/>
              <a:ahLst/>
              <a:cxnLst/>
              <a:rect l="l" t="t" r="r" b="b"/>
              <a:pathLst>
                <a:path w="50306" h="31978" extrusionOk="0">
                  <a:moveTo>
                    <a:pt x="4925" y="1"/>
                  </a:moveTo>
                  <a:lnTo>
                    <a:pt x="0" y="9362"/>
                  </a:lnTo>
                  <a:lnTo>
                    <a:pt x="43831" y="31977"/>
                  </a:lnTo>
                  <a:cubicBezTo>
                    <a:pt x="43831" y="31977"/>
                    <a:pt x="43847" y="31978"/>
                    <a:pt x="43876" y="31978"/>
                  </a:cubicBezTo>
                  <a:cubicBezTo>
                    <a:pt x="44237" y="31978"/>
                    <a:pt x="46702" y="31848"/>
                    <a:pt x="48360" y="28390"/>
                  </a:cubicBezTo>
                  <a:cubicBezTo>
                    <a:pt x="50305" y="24378"/>
                    <a:pt x="47387" y="22493"/>
                    <a:pt x="47387" y="22493"/>
                  </a:cubicBezTo>
                  <a:lnTo>
                    <a:pt x="4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720;p60"/>
            <p:cNvSpPr/>
            <p:nvPr/>
          </p:nvSpPr>
          <p:spPr>
            <a:xfrm flipH="1">
              <a:off x="2451675" y="1925750"/>
              <a:ext cx="1323775" cy="1289000"/>
            </a:xfrm>
            <a:custGeom>
              <a:avLst/>
              <a:gdLst/>
              <a:ahLst/>
              <a:cxnLst/>
              <a:rect l="l" t="t" r="r" b="b"/>
              <a:pathLst>
                <a:path w="52951" h="51560" extrusionOk="0">
                  <a:moveTo>
                    <a:pt x="26443" y="0"/>
                  </a:moveTo>
                  <a:cubicBezTo>
                    <a:pt x="12832" y="0"/>
                    <a:pt x="1437" y="10697"/>
                    <a:pt x="730" y="24473"/>
                  </a:cubicBezTo>
                  <a:cubicBezTo>
                    <a:pt x="1" y="38668"/>
                    <a:pt x="10943" y="50796"/>
                    <a:pt x="25168" y="51525"/>
                  </a:cubicBezTo>
                  <a:cubicBezTo>
                    <a:pt x="25618" y="51548"/>
                    <a:pt x="26066" y="51559"/>
                    <a:pt x="26511" y="51559"/>
                  </a:cubicBezTo>
                  <a:cubicBezTo>
                    <a:pt x="40147" y="51559"/>
                    <a:pt x="51514" y="40862"/>
                    <a:pt x="52221" y="27087"/>
                  </a:cubicBezTo>
                  <a:cubicBezTo>
                    <a:pt x="52950" y="12862"/>
                    <a:pt x="42008" y="764"/>
                    <a:pt x="27783" y="35"/>
                  </a:cubicBezTo>
                  <a:cubicBezTo>
                    <a:pt x="27334" y="12"/>
                    <a:pt x="26887" y="0"/>
                    <a:pt x="26443" y="0"/>
                  </a:cubicBezTo>
                  <a:close/>
                </a:path>
              </a:pathLst>
            </a:custGeom>
            <a:solidFill>
              <a:srgbClr val="F1E8DC">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721;p60"/>
            <p:cNvSpPr/>
            <p:nvPr/>
          </p:nvSpPr>
          <p:spPr>
            <a:xfrm flipH="1">
              <a:off x="2408375" y="1883175"/>
              <a:ext cx="1410375" cy="1374150"/>
            </a:xfrm>
            <a:custGeom>
              <a:avLst/>
              <a:gdLst/>
              <a:ahLst/>
              <a:cxnLst/>
              <a:rect l="l" t="t" r="r" b="b"/>
              <a:pathLst>
                <a:path w="56415" h="54966" extrusionOk="0">
                  <a:moveTo>
                    <a:pt x="28183" y="6056"/>
                  </a:moveTo>
                  <a:cubicBezTo>
                    <a:pt x="28554" y="6056"/>
                    <a:pt x="28927" y="6065"/>
                    <a:pt x="29302" y="6084"/>
                  </a:cubicBezTo>
                  <a:cubicBezTo>
                    <a:pt x="41126" y="6692"/>
                    <a:pt x="50214" y="16753"/>
                    <a:pt x="49606" y="28577"/>
                  </a:cubicBezTo>
                  <a:cubicBezTo>
                    <a:pt x="49017" y="40015"/>
                    <a:pt x="39536" y="48908"/>
                    <a:pt x="28180" y="48908"/>
                  </a:cubicBezTo>
                  <a:cubicBezTo>
                    <a:pt x="27826" y="48908"/>
                    <a:pt x="27470" y="48899"/>
                    <a:pt x="27113" y="48881"/>
                  </a:cubicBezTo>
                  <a:cubicBezTo>
                    <a:pt x="15320" y="48274"/>
                    <a:pt x="6231" y="38213"/>
                    <a:pt x="6809" y="26389"/>
                  </a:cubicBezTo>
                  <a:cubicBezTo>
                    <a:pt x="7398" y="14940"/>
                    <a:pt x="16849" y="6056"/>
                    <a:pt x="28183" y="6056"/>
                  </a:cubicBezTo>
                  <a:close/>
                  <a:moveTo>
                    <a:pt x="28203" y="1"/>
                  </a:moveTo>
                  <a:cubicBezTo>
                    <a:pt x="13651" y="1"/>
                    <a:pt x="1526" y="11387"/>
                    <a:pt x="760" y="26085"/>
                  </a:cubicBezTo>
                  <a:cubicBezTo>
                    <a:pt x="0" y="41252"/>
                    <a:pt x="11642" y="54140"/>
                    <a:pt x="26809" y="54930"/>
                  </a:cubicBezTo>
                  <a:cubicBezTo>
                    <a:pt x="27279" y="54954"/>
                    <a:pt x="27747" y="54965"/>
                    <a:pt x="28212" y="54965"/>
                  </a:cubicBezTo>
                  <a:cubicBezTo>
                    <a:pt x="42764" y="54965"/>
                    <a:pt x="54889" y="43579"/>
                    <a:pt x="55655" y="28881"/>
                  </a:cubicBezTo>
                  <a:cubicBezTo>
                    <a:pt x="56415" y="13714"/>
                    <a:pt x="44773" y="826"/>
                    <a:pt x="29606" y="36"/>
                  </a:cubicBezTo>
                  <a:cubicBezTo>
                    <a:pt x="29136" y="12"/>
                    <a:pt x="28668" y="1"/>
                    <a:pt x="28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722;p60"/>
            <p:cNvSpPr/>
            <p:nvPr/>
          </p:nvSpPr>
          <p:spPr>
            <a:xfrm flipH="1">
              <a:off x="2143525" y="3093075"/>
              <a:ext cx="163800" cy="117800"/>
            </a:xfrm>
            <a:custGeom>
              <a:avLst/>
              <a:gdLst/>
              <a:ahLst/>
              <a:cxnLst/>
              <a:rect l="l" t="t" r="r" b="b"/>
              <a:pathLst>
                <a:path w="6552" h="4712" extrusionOk="0">
                  <a:moveTo>
                    <a:pt x="3576" y="0"/>
                  </a:moveTo>
                  <a:cubicBezTo>
                    <a:pt x="2220" y="0"/>
                    <a:pt x="925" y="971"/>
                    <a:pt x="487" y="1732"/>
                  </a:cubicBezTo>
                  <a:cubicBezTo>
                    <a:pt x="0" y="2552"/>
                    <a:pt x="1429" y="4650"/>
                    <a:pt x="3131" y="4710"/>
                  </a:cubicBezTo>
                  <a:cubicBezTo>
                    <a:pt x="3146" y="4711"/>
                    <a:pt x="3161" y="4711"/>
                    <a:pt x="3176" y="4711"/>
                  </a:cubicBezTo>
                  <a:cubicBezTo>
                    <a:pt x="4893" y="4711"/>
                    <a:pt x="6551" y="1268"/>
                    <a:pt x="4864" y="333"/>
                  </a:cubicBezTo>
                  <a:cubicBezTo>
                    <a:pt x="4445" y="99"/>
                    <a:pt x="4007" y="0"/>
                    <a:pt x="3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723;p60"/>
            <p:cNvSpPr/>
            <p:nvPr/>
          </p:nvSpPr>
          <p:spPr>
            <a:xfrm flipH="1">
              <a:off x="1454475" y="3445300"/>
              <a:ext cx="150725" cy="120150"/>
            </a:xfrm>
            <a:custGeom>
              <a:avLst/>
              <a:gdLst/>
              <a:ahLst/>
              <a:cxnLst/>
              <a:rect l="l" t="t" r="r" b="b"/>
              <a:pathLst>
                <a:path w="6029" h="4806" extrusionOk="0">
                  <a:moveTo>
                    <a:pt x="2942" y="1"/>
                  </a:moveTo>
                  <a:cubicBezTo>
                    <a:pt x="2792" y="1"/>
                    <a:pt x="2642" y="14"/>
                    <a:pt x="2493" y="44"/>
                  </a:cubicBezTo>
                  <a:cubicBezTo>
                    <a:pt x="822" y="409"/>
                    <a:pt x="1" y="4208"/>
                    <a:pt x="1886" y="4725"/>
                  </a:cubicBezTo>
                  <a:cubicBezTo>
                    <a:pt x="2100" y="4780"/>
                    <a:pt x="2312" y="4806"/>
                    <a:pt x="2520" y="4806"/>
                  </a:cubicBezTo>
                  <a:cubicBezTo>
                    <a:pt x="4140" y="4806"/>
                    <a:pt x="5510" y="3263"/>
                    <a:pt x="5807" y="2293"/>
                  </a:cubicBezTo>
                  <a:cubicBezTo>
                    <a:pt x="6028" y="1462"/>
                    <a:pt x="4483" y="1"/>
                    <a:pt x="2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724;p60"/>
            <p:cNvSpPr/>
            <p:nvPr/>
          </p:nvSpPr>
          <p:spPr>
            <a:xfrm flipH="1">
              <a:off x="1428875" y="3394725"/>
              <a:ext cx="111725" cy="113000"/>
            </a:xfrm>
            <a:custGeom>
              <a:avLst/>
              <a:gdLst/>
              <a:ahLst/>
              <a:cxnLst/>
              <a:rect l="l" t="t" r="r" b="b"/>
              <a:pathLst>
                <a:path w="4469" h="4520" extrusionOk="0">
                  <a:moveTo>
                    <a:pt x="1794" y="0"/>
                  </a:moveTo>
                  <a:lnTo>
                    <a:pt x="1" y="2797"/>
                  </a:lnTo>
                  <a:cubicBezTo>
                    <a:pt x="1" y="2797"/>
                    <a:pt x="1657" y="4519"/>
                    <a:pt x="2504" y="4519"/>
                  </a:cubicBezTo>
                  <a:cubicBezTo>
                    <a:pt x="2650" y="4519"/>
                    <a:pt x="2773" y="4468"/>
                    <a:pt x="2858" y="4347"/>
                  </a:cubicBezTo>
                  <a:cubicBezTo>
                    <a:pt x="3405" y="3556"/>
                    <a:pt x="4469" y="1216"/>
                    <a:pt x="4469" y="1216"/>
                  </a:cubicBezTo>
                  <a:lnTo>
                    <a:pt x="1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725;p60"/>
            <p:cNvSpPr/>
            <p:nvPr/>
          </p:nvSpPr>
          <p:spPr>
            <a:xfrm flipH="1">
              <a:off x="1308050" y="2735900"/>
              <a:ext cx="358700" cy="734825"/>
            </a:xfrm>
            <a:custGeom>
              <a:avLst/>
              <a:gdLst/>
              <a:ahLst/>
              <a:cxnLst/>
              <a:rect l="l" t="t" r="r" b="b"/>
              <a:pathLst>
                <a:path w="14348" h="29393" extrusionOk="0">
                  <a:moveTo>
                    <a:pt x="1703" y="0"/>
                  </a:moveTo>
                  <a:lnTo>
                    <a:pt x="1" y="6839"/>
                  </a:lnTo>
                  <a:cubicBezTo>
                    <a:pt x="1" y="6839"/>
                    <a:pt x="8451" y="13982"/>
                    <a:pt x="8664" y="17447"/>
                  </a:cubicBezTo>
                  <a:cubicBezTo>
                    <a:pt x="8846" y="20912"/>
                    <a:pt x="5928" y="27235"/>
                    <a:pt x="5928" y="27235"/>
                  </a:cubicBezTo>
                  <a:lnTo>
                    <a:pt x="9272" y="29393"/>
                  </a:lnTo>
                  <a:cubicBezTo>
                    <a:pt x="9272" y="29393"/>
                    <a:pt x="14317" y="20882"/>
                    <a:pt x="14348" y="17356"/>
                  </a:cubicBezTo>
                  <a:cubicBezTo>
                    <a:pt x="14348" y="14772"/>
                    <a:pt x="9728" y="5684"/>
                    <a:pt x="7144" y="3101"/>
                  </a:cubicBezTo>
                  <a:cubicBezTo>
                    <a:pt x="4530" y="517"/>
                    <a:pt x="1703" y="0"/>
                    <a:pt x="1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59"/>
          <p:cNvSpPr txBox="1">
            <a:spLocks noGrp="1"/>
          </p:cNvSpPr>
          <p:nvPr>
            <p:ph type="title"/>
          </p:nvPr>
        </p:nvSpPr>
        <p:spPr>
          <a:xfrm>
            <a:off x="423932" y="173290"/>
            <a:ext cx="8704820" cy="2049318"/>
          </a:xfrm>
          <a:prstGeom prst="rect">
            <a:avLst/>
          </a:prstGeom>
        </p:spPr>
        <p:txBody>
          <a:bodyPr spcFirstLastPara="1" wrap="square" lIns="91425" tIns="91425" rIns="91425" bIns="91425" anchor="b" anchorCtr="0">
            <a:noAutofit/>
          </a:bodyPr>
          <a:lstStyle/>
          <a:p>
            <a:pPr algn="ctr"/>
            <a:r>
              <a:rPr lang="fr-FR" sz="3200" dirty="0">
                <a:solidFill>
                  <a:srgbClr val="00B0F0"/>
                </a:solidFill>
              </a:rPr>
              <a:t> la Différence entre Macroéconomie et Microéconomie </a:t>
            </a:r>
            <a:br>
              <a:rPr lang="fr-FR" sz="3200" dirty="0">
                <a:solidFill>
                  <a:srgbClr val="00B0F0"/>
                </a:solidFill>
              </a:rPr>
            </a:br>
            <a:r>
              <a:rPr lang="fr-FR" sz="3200" dirty="0">
                <a:solidFill>
                  <a:srgbClr val="00B0F0"/>
                </a:solidFill>
              </a:rPr>
              <a:t/>
            </a:r>
            <a:br>
              <a:rPr lang="fr-FR" sz="3200" dirty="0">
                <a:solidFill>
                  <a:srgbClr val="00B0F0"/>
                </a:solidFill>
              </a:rPr>
            </a:br>
            <a:endParaRPr sz="3200" dirty="0">
              <a:solidFill>
                <a:srgbClr val="00B0F0"/>
              </a:solidFill>
            </a:endParaRPr>
          </a:p>
        </p:txBody>
      </p:sp>
      <p:grpSp>
        <p:nvGrpSpPr>
          <p:cNvPr id="1677" name="Google Shape;1677;p59"/>
          <p:cNvGrpSpPr/>
          <p:nvPr/>
        </p:nvGrpSpPr>
        <p:grpSpPr>
          <a:xfrm>
            <a:off x="4295391" y="994087"/>
            <a:ext cx="480951" cy="493217"/>
            <a:chOff x="6643327" y="773111"/>
            <a:chExt cx="480951" cy="493217"/>
          </a:xfrm>
        </p:grpSpPr>
        <p:sp>
          <p:nvSpPr>
            <p:cNvPr id="1678" name="Google Shape;1678;p59"/>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9"/>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ZoneTexte 4"/>
          <p:cNvSpPr txBox="1"/>
          <p:nvPr/>
        </p:nvSpPr>
        <p:spPr>
          <a:xfrm>
            <a:off x="539552" y="1642313"/>
            <a:ext cx="4896544" cy="1600438"/>
          </a:xfrm>
          <a:prstGeom prst="rect">
            <a:avLst/>
          </a:prstGeom>
          <a:noFill/>
        </p:spPr>
        <p:txBody>
          <a:bodyPr wrap="square" rtlCol="0">
            <a:spAutoFit/>
          </a:bodyPr>
          <a:lstStyle/>
          <a:p>
            <a:pPr marL="285750" indent="-285750">
              <a:buFont typeface="Wingdings" pitchFamily="2" charset="2"/>
              <a:buChar char="Ø"/>
            </a:pPr>
            <a:r>
              <a:rPr lang="fr-FR" dirty="0"/>
              <a:t>La microéconomie s’intéresse donc aux problèmes d’allocation des ressources dont dispose l’individu pour faire ces choix ou prendre ses décisions de production ou de consommation. </a:t>
            </a:r>
          </a:p>
          <a:p>
            <a:endParaRPr lang="fr-FR" dirty="0"/>
          </a:p>
          <a:p>
            <a:pPr marL="285750" indent="-285750">
              <a:buFont typeface="Wingdings" pitchFamily="2" charset="2"/>
              <a:buChar char="Ø"/>
            </a:pPr>
            <a:r>
              <a:rPr lang="fr-FR" dirty="0"/>
              <a:t>La macroéconomie s’intéresse aux problèmes de régulation du cours de l’activité économique. </a:t>
            </a:r>
          </a:p>
        </p:txBody>
      </p:sp>
      <p:sp>
        <p:nvSpPr>
          <p:cNvPr id="6" name="ZoneTexte 5"/>
          <p:cNvSpPr txBox="1"/>
          <p:nvPr/>
        </p:nvSpPr>
        <p:spPr>
          <a:xfrm>
            <a:off x="4679554" y="3623074"/>
            <a:ext cx="4213746" cy="1169551"/>
          </a:xfrm>
          <a:prstGeom prst="rect">
            <a:avLst/>
          </a:prstGeom>
          <a:noFill/>
        </p:spPr>
        <p:txBody>
          <a:bodyPr wrap="square" rtlCol="0">
            <a:spAutoFit/>
          </a:bodyPr>
          <a:lstStyle/>
          <a:p>
            <a:pPr marL="285750" indent="-285750">
              <a:buFont typeface="Wingdings" pitchFamily="2" charset="2"/>
              <a:buChar char="Ø"/>
            </a:pPr>
            <a:r>
              <a:rPr lang="fr-FR" dirty="0"/>
              <a:t>La problématique de base de la microéconomie est la recherche de l’optimum tandis que celle de la macroéconomie est l’équilibre global jugé satisfaisant aux yeux de tous les acteurs de l’économie.</a:t>
            </a:r>
          </a:p>
        </p:txBody>
      </p:sp>
      <p:grpSp>
        <p:nvGrpSpPr>
          <p:cNvPr id="11" name="Google Shape;1687;p60"/>
          <p:cNvGrpSpPr/>
          <p:nvPr/>
        </p:nvGrpSpPr>
        <p:grpSpPr>
          <a:xfrm>
            <a:off x="5941527" y="1186774"/>
            <a:ext cx="2090706" cy="2274775"/>
            <a:chOff x="1214575" y="1057300"/>
            <a:chExt cx="3082150" cy="3589275"/>
          </a:xfrm>
        </p:grpSpPr>
        <p:sp>
          <p:nvSpPr>
            <p:cNvPr id="12" name="Google Shape;1688;p60"/>
            <p:cNvSpPr/>
            <p:nvPr/>
          </p:nvSpPr>
          <p:spPr>
            <a:xfrm flipH="1">
              <a:off x="3207775" y="1057300"/>
              <a:ext cx="21300" cy="686950"/>
            </a:xfrm>
            <a:custGeom>
              <a:avLst/>
              <a:gdLst/>
              <a:ahLst/>
              <a:cxnLst/>
              <a:rect l="l" t="t" r="r" b="b"/>
              <a:pathLst>
                <a:path w="852" h="27478" extrusionOk="0">
                  <a:moveTo>
                    <a:pt x="0" y="0"/>
                  </a:moveTo>
                  <a:lnTo>
                    <a:pt x="0" y="27478"/>
                  </a:lnTo>
                  <a:lnTo>
                    <a:pt x="851" y="27478"/>
                  </a:lnTo>
                  <a:lnTo>
                    <a:pt x="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689;p60"/>
            <p:cNvSpPr/>
            <p:nvPr/>
          </p:nvSpPr>
          <p:spPr>
            <a:xfrm flipH="1">
              <a:off x="1995750" y="1260950"/>
              <a:ext cx="25100" cy="345775"/>
            </a:xfrm>
            <a:custGeom>
              <a:avLst/>
              <a:gdLst/>
              <a:ahLst/>
              <a:cxnLst/>
              <a:rect l="l" t="t" r="r" b="b"/>
              <a:pathLst>
                <a:path w="1004" h="13831" extrusionOk="0">
                  <a:moveTo>
                    <a:pt x="1" y="0"/>
                  </a:moveTo>
                  <a:lnTo>
                    <a:pt x="1" y="13830"/>
                  </a:lnTo>
                  <a:lnTo>
                    <a:pt x="1004" y="13830"/>
                  </a:lnTo>
                  <a:lnTo>
                    <a:pt x="1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690;p60"/>
            <p:cNvSpPr/>
            <p:nvPr/>
          </p:nvSpPr>
          <p:spPr>
            <a:xfrm flipH="1">
              <a:off x="3165225" y="1165200"/>
              <a:ext cx="106400" cy="240150"/>
            </a:xfrm>
            <a:custGeom>
              <a:avLst/>
              <a:gdLst/>
              <a:ahLst/>
              <a:cxnLst/>
              <a:rect l="l" t="t" r="r" b="b"/>
              <a:pathLst>
                <a:path w="4256" h="9606" extrusionOk="0">
                  <a:moveTo>
                    <a:pt x="0" y="1"/>
                  </a:moveTo>
                  <a:lnTo>
                    <a:pt x="0" y="9606"/>
                  </a:lnTo>
                  <a:lnTo>
                    <a:pt x="4256" y="9606"/>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691;p60"/>
            <p:cNvSpPr/>
            <p:nvPr/>
          </p:nvSpPr>
          <p:spPr>
            <a:xfrm flipH="1">
              <a:off x="1944075" y="1326300"/>
              <a:ext cx="128450" cy="123875"/>
            </a:xfrm>
            <a:custGeom>
              <a:avLst/>
              <a:gdLst/>
              <a:ahLst/>
              <a:cxnLst/>
              <a:rect l="l" t="t" r="r" b="b"/>
              <a:pathLst>
                <a:path w="5138" h="4955" extrusionOk="0">
                  <a:moveTo>
                    <a:pt x="1" y="0"/>
                  </a:moveTo>
                  <a:lnTo>
                    <a:pt x="1" y="4955"/>
                  </a:lnTo>
                  <a:lnTo>
                    <a:pt x="5137" y="4955"/>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60"/>
            <p:cNvSpPr/>
            <p:nvPr/>
          </p:nvSpPr>
          <p:spPr>
            <a:xfrm flipH="1">
              <a:off x="3928150" y="2258675"/>
              <a:ext cx="21300" cy="494725"/>
            </a:xfrm>
            <a:custGeom>
              <a:avLst/>
              <a:gdLst/>
              <a:ahLst/>
              <a:cxnLst/>
              <a:rect l="l" t="t" r="r" b="b"/>
              <a:pathLst>
                <a:path w="852" h="19789" extrusionOk="0">
                  <a:moveTo>
                    <a:pt x="0" y="1"/>
                  </a:moveTo>
                  <a:lnTo>
                    <a:pt x="0" y="19788"/>
                  </a:lnTo>
                  <a:lnTo>
                    <a:pt x="851" y="19788"/>
                  </a:lnTo>
                  <a:lnTo>
                    <a:pt x="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693;p60"/>
            <p:cNvSpPr/>
            <p:nvPr/>
          </p:nvSpPr>
          <p:spPr>
            <a:xfrm flipH="1">
              <a:off x="3884850" y="2431175"/>
              <a:ext cx="107150" cy="170250"/>
            </a:xfrm>
            <a:custGeom>
              <a:avLst/>
              <a:gdLst/>
              <a:ahLst/>
              <a:cxnLst/>
              <a:rect l="l" t="t" r="r" b="b"/>
              <a:pathLst>
                <a:path w="4286" h="6810" extrusionOk="0">
                  <a:moveTo>
                    <a:pt x="0" y="1"/>
                  </a:moveTo>
                  <a:lnTo>
                    <a:pt x="0" y="6809"/>
                  </a:lnTo>
                  <a:lnTo>
                    <a:pt x="4286" y="6809"/>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694;p60"/>
            <p:cNvSpPr/>
            <p:nvPr/>
          </p:nvSpPr>
          <p:spPr>
            <a:xfrm flipH="1">
              <a:off x="3623450" y="1557300"/>
              <a:ext cx="21300" cy="686975"/>
            </a:xfrm>
            <a:custGeom>
              <a:avLst/>
              <a:gdLst/>
              <a:ahLst/>
              <a:cxnLst/>
              <a:rect l="l" t="t" r="r" b="b"/>
              <a:pathLst>
                <a:path w="852" h="27479" extrusionOk="0">
                  <a:moveTo>
                    <a:pt x="1" y="1"/>
                  </a:moveTo>
                  <a:lnTo>
                    <a:pt x="1" y="27478"/>
                  </a:lnTo>
                  <a:lnTo>
                    <a:pt x="852" y="27478"/>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695;p60"/>
            <p:cNvSpPr/>
            <p:nvPr/>
          </p:nvSpPr>
          <p:spPr>
            <a:xfrm flipH="1">
              <a:off x="3580125" y="1675850"/>
              <a:ext cx="107175" cy="432400"/>
            </a:xfrm>
            <a:custGeom>
              <a:avLst/>
              <a:gdLst/>
              <a:ahLst/>
              <a:cxnLst/>
              <a:rect l="l" t="t" r="r" b="b"/>
              <a:pathLst>
                <a:path w="4287" h="17296" extrusionOk="0">
                  <a:moveTo>
                    <a:pt x="1" y="0"/>
                  </a:moveTo>
                  <a:lnTo>
                    <a:pt x="1" y="17295"/>
                  </a:lnTo>
                  <a:lnTo>
                    <a:pt x="4287" y="17295"/>
                  </a:lnTo>
                  <a:lnTo>
                    <a:pt x="4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96;p60"/>
            <p:cNvSpPr/>
            <p:nvPr/>
          </p:nvSpPr>
          <p:spPr>
            <a:xfrm flipH="1">
              <a:off x="2951700" y="205580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97;p60"/>
            <p:cNvSpPr/>
            <p:nvPr/>
          </p:nvSpPr>
          <p:spPr>
            <a:xfrm flipH="1">
              <a:off x="2909150" y="2163700"/>
              <a:ext cx="106400" cy="463550"/>
            </a:xfrm>
            <a:custGeom>
              <a:avLst/>
              <a:gdLst/>
              <a:ahLst/>
              <a:cxnLst/>
              <a:rect l="l" t="t" r="r" b="b"/>
              <a:pathLst>
                <a:path w="4256" h="18542" extrusionOk="0">
                  <a:moveTo>
                    <a:pt x="1" y="0"/>
                  </a:moveTo>
                  <a:lnTo>
                    <a:pt x="1" y="18542"/>
                  </a:lnTo>
                  <a:lnTo>
                    <a:pt x="4256" y="1854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98;p60"/>
            <p:cNvSpPr/>
            <p:nvPr/>
          </p:nvSpPr>
          <p:spPr>
            <a:xfrm flipH="1">
              <a:off x="2624950" y="1354425"/>
              <a:ext cx="21300" cy="526625"/>
            </a:xfrm>
            <a:custGeom>
              <a:avLst/>
              <a:gdLst/>
              <a:ahLst/>
              <a:cxnLst/>
              <a:rect l="l" t="t" r="r" b="b"/>
              <a:pathLst>
                <a:path w="852" h="21065" extrusionOk="0">
                  <a:moveTo>
                    <a:pt x="1" y="0"/>
                  </a:moveTo>
                  <a:lnTo>
                    <a:pt x="1" y="21064"/>
                  </a:lnTo>
                  <a:lnTo>
                    <a:pt x="852" y="21064"/>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99;p60"/>
            <p:cNvSpPr/>
            <p:nvPr/>
          </p:nvSpPr>
          <p:spPr>
            <a:xfrm flipH="1">
              <a:off x="2582375" y="1484350"/>
              <a:ext cx="106425" cy="250025"/>
            </a:xfrm>
            <a:custGeom>
              <a:avLst/>
              <a:gdLst/>
              <a:ahLst/>
              <a:cxnLst/>
              <a:rect l="l" t="t" r="r" b="b"/>
              <a:pathLst>
                <a:path w="4257" h="10001" extrusionOk="0">
                  <a:moveTo>
                    <a:pt x="1" y="1"/>
                  </a:moveTo>
                  <a:lnTo>
                    <a:pt x="1" y="10001"/>
                  </a:lnTo>
                  <a:lnTo>
                    <a:pt x="4256" y="10001"/>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700;p60"/>
            <p:cNvSpPr/>
            <p:nvPr/>
          </p:nvSpPr>
          <p:spPr>
            <a:xfrm flipH="1">
              <a:off x="2280700" y="1824025"/>
              <a:ext cx="25875" cy="686975"/>
            </a:xfrm>
            <a:custGeom>
              <a:avLst/>
              <a:gdLst/>
              <a:ahLst/>
              <a:cxnLst/>
              <a:rect l="l" t="t" r="r" b="b"/>
              <a:pathLst>
                <a:path w="1035" h="27479" extrusionOk="0">
                  <a:moveTo>
                    <a:pt x="1" y="1"/>
                  </a:moveTo>
                  <a:lnTo>
                    <a:pt x="1" y="27478"/>
                  </a:lnTo>
                  <a:lnTo>
                    <a:pt x="1034" y="27478"/>
                  </a:lnTo>
                  <a:lnTo>
                    <a:pt x="10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701;p60"/>
            <p:cNvSpPr/>
            <p:nvPr/>
          </p:nvSpPr>
          <p:spPr>
            <a:xfrm flipH="1">
              <a:off x="2229025" y="1953975"/>
              <a:ext cx="128450" cy="378450"/>
            </a:xfrm>
            <a:custGeom>
              <a:avLst/>
              <a:gdLst/>
              <a:ahLst/>
              <a:cxnLst/>
              <a:rect l="l" t="t" r="r" b="b"/>
              <a:pathLst>
                <a:path w="5138" h="15138" extrusionOk="0">
                  <a:moveTo>
                    <a:pt x="0" y="0"/>
                  </a:moveTo>
                  <a:lnTo>
                    <a:pt x="0" y="15137"/>
                  </a:lnTo>
                  <a:lnTo>
                    <a:pt x="5137" y="15137"/>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702;p60"/>
            <p:cNvSpPr/>
            <p:nvPr/>
          </p:nvSpPr>
          <p:spPr>
            <a:xfrm flipH="1">
              <a:off x="4232875" y="172905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703;p60"/>
            <p:cNvSpPr/>
            <p:nvPr/>
          </p:nvSpPr>
          <p:spPr>
            <a:xfrm flipH="1">
              <a:off x="4189550" y="1876450"/>
              <a:ext cx="107175" cy="256125"/>
            </a:xfrm>
            <a:custGeom>
              <a:avLst/>
              <a:gdLst/>
              <a:ahLst/>
              <a:cxnLst/>
              <a:rect l="l" t="t" r="r" b="b"/>
              <a:pathLst>
                <a:path w="4287" h="10245" extrusionOk="0">
                  <a:moveTo>
                    <a:pt x="0" y="1"/>
                  </a:moveTo>
                  <a:lnTo>
                    <a:pt x="0" y="10244"/>
                  </a:lnTo>
                  <a:lnTo>
                    <a:pt x="4286" y="10244"/>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704;p60"/>
            <p:cNvSpPr/>
            <p:nvPr/>
          </p:nvSpPr>
          <p:spPr>
            <a:xfrm flipH="1">
              <a:off x="1748025" y="1789075"/>
              <a:ext cx="25850" cy="686950"/>
            </a:xfrm>
            <a:custGeom>
              <a:avLst/>
              <a:gdLst/>
              <a:ahLst/>
              <a:cxnLst/>
              <a:rect l="l" t="t" r="r" b="b"/>
              <a:pathLst>
                <a:path w="1034" h="27478" extrusionOk="0">
                  <a:moveTo>
                    <a:pt x="0" y="0"/>
                  </a:moveTo>
                  <a:lnTo>
                    <a:pt x="0" y="27478"/>
                  </a:lnTo>
                  <a:lnTo>
                    <a:pt x="1034" y="27478"/>
                  </a:lnTo>
                  <a:lnTo>
                    <a:pt x="10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705;p60"/>
            <p:cNvSpPr/>
            <p:nvPr/>
          </p:nvSpPr>
          <p:spPr>
            <a:xfrm flipH="1">
              <a:off x="1697100" y="2076300"/>
              <a:ext cx="128450" cy="296400"/>
            </a:xfrm>
            <a:custGeom>
              <a:avLst/>
              <a:gdLst/>
              <a:ahLst/>
              <a:cxnLst/>
              <a:rect l="l" t="t" r="r" b="b"/>
              <a:pathLst>
                <a:path w="5138" h="11856" extrusionOk="0">
                  <a:moveTo>
                    <a:pt x="0" y="1"/>
                  </a:moveTo>
                  <a:lnTo>
                    <a:pt x="0" y="11855"/>
                  </a:lnTo>
                  <a:lnTo>
                    <a:pt x="5137" y="11855"/>
                  </a:lnTo>
                  <a:lnTo>
                    <a:pt x="5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706;p60"/>
            <p:cNvSpPr/>
            <p:nvPr/>
          </p:nvSpPr>
          <p:spPr>
            <a:xfrm flipH="1">
              <a:off x="1743475" y="4502550"/>
              <a:ext cx="297125" cy="137275"/>
            </a:xfrm>
            <a:custGeom>
              <a:avLst/>
              <a:gdLst/>
              <a:ahLst/>
              <a:cxnLst/>
              <a:rect l="l" t="t" r="r" b="b"/>
              <a:pathLst>
                <a:path w="11885" h="5491" extrusionOk="0">
                  <a:moveTo>
                    <a:pt x="8028" y="0"/>
                  </a:moveTo>
                  <a:cubicBezTo>
                    <a:pt x="7499" y="0"/>
                    <a:pt x="2857" y="2861"/>
                    <a:pt x="2857" y="2861"/>
                  </a:cubicBezTo>
                  <a:cubicBezTo>
                    <a:pt x="2857" y="2861"/>
                    <a:pt x="0" y="3925"/>
                    <a:pt x="426" y="5050"/>
                  </a:cubicBezTo>
                  <a:cubicBezTo>
                    <a:pt x="539" y="5361"/>
                    <a:pt x="1194" y="5491"/>
                    <a:pt x="2120" y="5491"/>
                  </a:cubicBezTo>
                  <a:cubicBezTo>
                    <a:pt x="4177" y="5491"/>
                    <a:pt x="7571" y="4850"/>
                    <a:pt x="9332" y="4138"/>
                  </a:cubicBezTo>
                  <a:cubicBezTo>
                    <a:pt x="11885" y="3104"/>
                    <a:pt x="8450" y="126"/>
                    <a:pt x="8055" y="4"/>
                  </a:cubicBezTo>
                  <a:cubicBezTo>
                    <a:pt x="8048" y="1"/>
                    <a:pt x="8039" y="0"/>
                    <a:pt x="80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707;p60"/>
            <p:cNvSpPr/>
            <p:nvPr/>
          </p:nvSpPr>
          <p:spPr>
            <a:xfrm flipH="1">
              <a:off x="1291600" y="4440275"/>
              <a:ext cx="261150" cy="206300"/>
            </a:xfrm>
            <a:custGeom>
              <a:avLst/>
              <a:gdLst/>
              <a:ahLst/>
              <a:cxnLst/>
              <a:rect l="l" t="t" r="r" b="b"/>
              <a:pathLst>
                <a:path w="10446" h="8252" extrusionOk="0">
                  <a:moveTo>
                    <a:pt x="5806" y="1"/>
                  </a:moveTo>
                  <a:cubicBezTo>
                    <a:pt x="5794" y="1"/>
                    <a:pt x="5784" y="1"/>
                    <a:pt x="5775" y="2"/>
                  </a:cubicBezTo>
                  <a:cubicBezTo>
                    <a:pt x="5380" y="33"/>
                    <a:pt x="2128" y="4683"/>
                    <a:pt x="2128" y="4683"/>
                  </a:cubicBezTo>
                  <a:cubicBezTo>
                    <a:pt x="2128" y="4683"/>
                    <a:pt x="0" y="7267"/>
                    <a:pt x="851" y="8149"/>
                  </a:cubicBezTo>
                  <a:cubicBezTo>
                    <a:pt x="919" y="8218"/>
                    <a:pt x="1022" y="8251"/>
                    <a:pt x="1157" y="8251"/>
                  </a:cubicBezTo>
                  <a:cubicBezTo>
                    <a:pt x="2483" y="8251"/>
                    <a:pt x="6806" y="5079"/>
                    <a:pt x="8572" y="3285"/>
                  </a:cubicBezTo>
                  <a:cubicBezTo>
                    <a:pt x="10446" y="1352"/>
                    <a:pt x="6353" y="1"/>
                    <a:pt x="5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708;p60"/>
            <p:cNvSpPr/>
            <p:nvPr/>
          </p:nvSpPr>
          <p:spPr>
            <a:xfrm flipH="1">
              <a:off x="1775375" y="3776975"/>
              <a:ext cx="219650" cy="818925"/>
            </a:xfrm>
            <a:custGeom>
              <a:avLst/>
              <a:gdLst/>
              <a:ahLst/>
              <a:cxnLst/>
              <a:rect l="l" t="t" r="r" b="b"/>
              <a:pathLst>
                <a:path w="8786" h="32757" extrusionOk="0">
                  <a:moveTo>
                    <a:pt x="4332" y="1"/>
                  </a:moveTo>
                  <a:cubicBezTo>
                    <a:pt x="4121" y="1"/>
                    <a:pt x="3930" y="46"/>
                    <a:pt x="3770" y="151"/>
                  </a:cubicBezTo>
                  <a:cubicBezTo>
                    <a:pt x="2645" y="911"/>
                    <a:pt x="1886" y="3282"/>
                    <a:pt x="1886" y="3282"/>
                  </a:cubicBezTo>
                  <a:cubicBezTo>
                    <a:pt x="1886" y="3282"/>
                    <a:pt x="2645" y="14923"/>
                    <a:pt x="3588" y="21367"/>
                  </a:cubicBezTo>
                  <a:cubicBezTo>
                    <a:pt x="4530" y="27811"/>
                    <a:pt x="4104" y="29635"/>
                    <a:pt x="4104" y="29635"/>
                  </a:cubicBezTo>
                  <a:cubicBezTo>
                    <a:pt x="4104" y="29635"/>
                    <a:pt x="1" y="32188"/>
                    <a:pt x="639" y="32644"/>
                  </a:cubicBezTo>
                  <a:cubicBezTo>
                    <a:pt x="746" y="32721"/>
                    <a:pt x="925" y="32757"/>
                    <a:pt x="1155" y="32757"/>
                  </a:cubicBezTo>
                  <a:cubicBezTo>
                    <a:pt x="2368" y="32757"/>
                    <a:pt x="4999" y="31780"/>
                    <a:pt x="5867" y="30911"/>
                  </a:cubicBezTo>
                  <a:cubicBezTo>
                    <a:pt x="6901" y="29848"/>
                    <a:pt x="6414" y="29209"/>
                    <a:pt x="6414" y="29209"/>
                  </a:cubicBezTo>
                  <a:cubicBezTo>
                    <a:pt x="6414" y="29209"/>
                    <a:pt x="8025" y="15319"/>
                    <a:pt x="8421" y="10577"/>
                  </a:cubicBezTo>
                  <a:cubicBezTo>
                    <a:pt x="8785" y="5835"/>
                    <a:pt x="7752" y="1762"/>
                    <a:pt x="7752" y="1762"/>
                  </a:cubicBezTo>
                  <a:cubicBezTo>
                    <a:pt x="7752" y="1762"/>
                    <a:pt x="5652" y="1"/>
                    <a:pt x="4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709;p60"/>
            <p:cNvSpPr/>
            <p:nvPr/>
          </p:nvSpPr>
          <p:spPr>
            <a:xfrm flipH="1">
              <a:off x="1373400" y="3781825"/>
              <a:ext cx="348800" cy="803275"/>
            </a:xfrm>
            <a:custGeom>
              <a:avLst/>
              <a:gdLst/>
              <a:ahLst/>
              <a:cxnLst/>
              <a:rect l="l" t="t" r="r" b="b"/>
              <a:pathLst>
                <a:path w="13952" h="32131" extrusionOk="0">
                  <a:moveTo>
                    <a:pt x="2108" y="0"/>
                  </a:moveTo>
                  <a:cubicBezTo>
                    <a:pt x="1551" y="0"/>
                    <a:pt x="1067" y="115"/>
                    <a:pt x="821" y="443"/>
                  </a:cubicBezTo>
                  <a:cubicBezTo>
                    <a:pt x="0" y="1538"/>
                    <a:pt x="61" y="4030"/>
                    <a:pt x="61" y="4030"/>
                  </a:cubicBezTo>
                  <a:cubicBezTo>
                    <a:pt x="61" y="4030"/>
                    <a:pt x="4651" y="14760"/>
                    <a:pt x="7721" y="20505"/>
                  </a:cubicBezTo>
                  <a:cubicBezTo>
                    <a:pt x="10760" y="26280"/>
                    <a:pt x="10882" y="27921"/>
                    <a:pt x="10882" y="27921"/>
                  </a:cubicBezTo>
                  <a:cubicBezTo>
                    <a:pt x="10882" y="27921"/>
                    <a:pt x="7903" y="31903"/>
                    <a:pt x="8693" y="32116"/>
                  </a:cubicBezTo>
                  <a:cubicBezTo>
                    <a:pt x="8725" y="32125"/>
                    <a:pt x="8760" y="32130"/>
                    <a:pt x="8800" y="32130"/>
                  </a:cubicBezTo>
                  <a:cubicBezTo>
                    <a:pt x="9737" y="32130"/>
                    <a:pt x="12731" y="29419"/>
                    <a:pt x="13344" y="28164"/>
                  </a:cubicBezTo>
                  <a:cubicBezTo>
                    <a:pt x="13952" y="26827"/>
                    <a:pt x="12766" y="26280"/>
                    <a:pt x="12766" y="26280"/>
                  </a:cubicBezTo>
                  <a:cubicBezTo>
                    <a:pt x="12766" y="26280"/>
                    <a:pt x="9879" y="13301"/>
                    <a:pt x="8663" y="8711"/>
                  </a:cubicBezTo>
                  <a:cubicBezTo>
                    <a:pt x="7447" y="4121"/>
                    <a:pt x="5107" y="626"/>
                    <a:pt x="5107" y="626"/>
                  </a:cubicBezTo>
                  <a:cubicBezTo>
                    <a:pt x="5107" y="626"/>
                    <a:pt x="3409" y="0"/>
                    <a:pt x="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710;p60"/>
            <p:cNvSpPr/>
            <p:nvPr/>
          </p:nvSpPr>
          <p:spPr>
            <a:xfrm flipH="1">
              <a:off x="1469150" y="3280725"/>
              <a:ext cx="526625" cy="637575"/>
            </a:xfrm>
            <a:custGeom>
              <a:avLst/>
              <a:gdLst/>
              <a:ahLst/>
              <a:cxnLst/>
              <a:rect l="l" t="t" r="r" b="b"/>
              <a:pathLst>
                <a:path w="21065" h="25503" extrusionOk="0">
                  <a:moveTo>
                    <a:pt x="13557" y="1"/>
                  </a:moveTo>
                  <a:lnTo>
                    <a:pt x="2615" y="487"/>
                  </a:lnTo>
                  <a:cubicBezTo>
                    <a:pt x="2615" y="487"/>
                    <a:pt x="396" y="2554"/>
                    <a:pt x="213" y="11095"/>
                  </a:cubicBezTo>
                  <a:cubicBezTo>
                    <a:pt x="1" y="19636"/>
                    <a:pt x="882" y="25503"/>
                    <a:pt x="882" y="25503"/>
                  </a:cubicBezTo>
                  <a:lnTo>
                    <a:pt x="21065" y="25503"/>
                  </a:lnTo>
                  <a:cubicBezTo>
                    <a:pt x="21065" y="25503"/>
                    <a:pt x="20092" y="15837"/>
                    <a:pt x="18876" y="10153"/>
                  </a:cubicBezTo>
                  <a:cubicBezTo>
                    <a:pt x="17630" y="4469"/>
                    <a:pt x="13557" y="1"/>
                    <a:pt x="13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711;p60"/>
            <p:cNvSpPr/>
            <p:nvPr/>
          </p:nvSpPr>
          <p:spPr>
            <a:xfrm flipH="1">
              <a:off x="1823250" y="2715375"/>
              <a:ext cx="429375" cy="484825"/>
            </a:xfrm>
            <a:custGeom>
              <a:avLst/>
              <a:gdLst/>
              <a:ahLst/>
              <a:cxnLst/>
              <a:rect l="l" t="t" r="r" b="b"/>
              <a:pathLst>
                <a:path w="17175" h="19393" extrusionOk="0">
                  <a:moveTo>
                    <a:pt x="16870" y="1"/>
                  </a:moveTo>
                  <a:cubicBezTo>
                    <a:pt x="16870" y="1"/>
                    <a:pt x="12554" y="578"/>
                    <a:pt x="10214" y="4803"/>
                  </a:cubicBezTo>
                  <a:cubicBezTo>
                    <a:pt x="8177" y="8511"/>
                    <a:pt x="3922" y="14864"/>
                    <a:pt x="3922" y="14864"/>
                  </a:cubicBezTo>
                  <a:lnTo>
                    <a:pt x="1" y="17113"/>
                  </a:lnTo>
                  <a:lnTo>
                    <a:pt x="1642" y="19393"/>
                  </a:lnTo>
                  <a:cubicBezTo>
                    <a:pt x="1642" y="19393"/>
                    <a:pt x="7205" y="17630"/>
                    <a:pt x="9971" y="15745"/>
                  </a:cubicBezTo>
                  <a:cubicBezTo>
                    <a:pt x="12767" y="13831"/>
                    <a:pt x="16931" y="2341"/>
                    <a:pt x="17053" y="1399"/>
                  </a:cubicBezTo>
                  <a:cubicBezTo>
                    <a:pt x="17174" y="456"/>
                    <a:pt x="16870" y="1"/>
                    <a:pt x="16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712;p60"/>
            <p:cNvSpPr/>
            <p:nvPr/>
          </p:nvSpPr>
          <p:spPr>
            <a:xfrm flipH="1">
              <a:off x="1409875" y="2378025"/>
              <a:ext cx="471925" cy="549175"/>
            </a:xfrm>
            <a:custGeom>
              <a:avLst/>
              <a:gdLst/>
              <a:ahLst/>
              <a:cxnLst/>
              <a:rect l="l" t="t" r="r" b="b"/>
              <a:pathLst>
                <a:path w="18877" h="21967" extrusionOk="0">
                  <a:moveTo>
                    <a:pt x="6230" y="1"/>
                  </a:moveTo>
                  <a:cubicBezTo>
                    <a:pt x="3219" y="1"/>
                    <a:pt x="2281" y="3008"/>
                    <a:pt x="2281" y="3008"/>
                  </a:cubicBezTo>
                  <a:cubicBezTo>
                    <a:pt x="2281" y="3008"/>
                    <a:pt x="2402" y="5045"/>
                    <a:pt x="1217" y="7507"/>
                  </a:cubicBezTo>
                  <a:cubicBezTo>
                    <a:pt x="1" y="9969"/>
                    <a:pt x="457" y="14710"/>
                    <a:pt x="1065" y="17993"/>
                  </a:cubicBezTo>
                  <a:cubicBezTo>
                    <a:pt x="1497" y="20217"/>
                    <a:pt x="5123" y="21966"/>
                    <a:pt x="9005" y="21966"/>
                  </a:cubicBezTo>
                  <a:cubicBezTo>
                    <a:pt x="10854" y="21966"/>
                    <a:pt x="12761" y="21569"/>
                    <a:pt x="14408" y="20637"/>
                  </a:cubicBezTo>
                  <a:cubicBezTo>
                    <a:pt x="18664" y="18206"/>
                    <a:pt x="18877" y="13647"/>
                    <a:pt x="17874" y="10972"/>
                  </a:cubicBezTo>
                  <a:cubicBezTo>
                    <a:pt x="16840" y="8145"/>
                    <a:pt x="13223" y="7051"/>
                    <a:pt x="12190" y="6230"/>
                  </a:cubicBezTo>
                  <a:cubicBezTo>
                    <a:pt x="11187" y="5409"/>
                    <a:pt x="11430" y="1093"/>
                    <a:pt x="7448" y="151"/>
                  </a:cubicBezTo>
                  <a:cubicBezTo>
                    <a:pt x="7009" y="47"/>
                    <a:pt x="6603" y="1"/>
                    <a:pt x="6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713;p60"/>
            <p:cNvSpPr/>
            <p:nvPr/>
          </p:nvSpPr>
          <p:spPr>
            <a:xfrm flipH="1">
              <a:off x="1530700" y="2714725"/>
              <a:ext cx="425550" cy="594900"/>
            </a:xfrm>
            <a:custGeom>
              <a:avLst/>
              <a:gdLst/>
              <a:ahLst/>
              <a:cxnLst/>
              <a:rect l="l" t="t" r="r" b="b"/>
              <a:pathLst>
                <a:path w="17022" h="23796" extrusionOk="0">
                  <a:moveTo>
                    <a:pt x="6929" y="1"/>
                  </a:moveTo>
                  <a:cubicBezTo>
                    <a:pt x="5150" y="1"/>
                    <a:pt x="3804" y="186"/>
                    <a:pt x="3496" y="513"/>
                  </a:cubicBezTo>
                  <a:cubicBezTo>
                    <a:pt x="2979" y="1090"/>
                    <a:pt x="1034" y="4981"/>
                    <a:pt x="517" y="7869"/>
                  </a:cubicBezTo>
                  <a:cubicBezTo>
                    <a:pt x="0" y="10756"/>
                    <a:pt x="1034" y="23127"/>
                    <a:pt x="1034" y="23127"/>
                  </a:cubicBezTo>
                  <a:lnTo>
                    <a:pt x="12645" y="23796"/>
                  </a:lnTo>
                  <a:cubicBezTo>
                    <a:pt x="12645" y="23796"/>
                    <a:pt x="14225" y="9328"/>
                    <a:pt x="14742" y="8142"/>
                  </a:cubicBezTo>
                  <a:cubicBezTo>
                    <a:pt x="15259" y="6957"/>
                    <a:pt x="17022" y="2519"/>
                    <a:pt x="17022" y="2519"/>
                  </a:cubicBezTo>
                  <a:cubicBezTo>
                    <a:pt x="17022" y="2519"/>
                    <a:pt x="14833" y="817"/>
                    <a:pt x="10943" y="270"/>
                  </a:cubicBezTo>
                  <a:cubicBezTo>
                    <a:pt x="9532" y="86"/>
                    <a:pt x="8132" y="1"/>
                    <a:pt x="6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714;p60"/>
            <p:cNvSpPr/>
            <p:nvPr/>
          </p:nvSpPr>
          <p:spPr>
            <a:xfrm flipH="1">
              <a:off x="1659875" y="2388575"/>
              <a:ext cx="224900" cy="271225"/>
            </a:xfrm>
            <a:custGeom>
              <a:avLst/>
              <a:gdLst/>
              <a:ahLst/>
              <a:cxnLst/>
              <a:rect l="l" t="t" r="r" b="b"/>
              <a:pathLst>
                <a:path w="8996" h="10849" extrusionOk="0">
                  <a:moveTo>
                    <a:pt x="5306" y="1"/>
                  </a:moveTo>
                  <a:cubicBezTo>
                    <a:pt x="4262" y="1"/>
                    <a:pt x="1265" y="3235"/>
                    <a:pt x="545" y="6234"/>
                  </a:cubicBezTo>
                  <a:cubicBezTo>
                    <a:pt x="0" y="8500"/>
                    <a:pt x="457" y="10849"/>
                    <a:pt x="3170" y="10849"/>
                  </a:cubicBezTo>
                  <a:cubicBezTo>
                    <a:pt x="3331" y="10849"/>
                    <a:pt x="3499" y="10840"/>
                    <a:pt x="3676" y="10823"/>
                  </a:cubicBezTo>
                  <a:cubicBezTo>
                    <a:pt x="6837" y="10519"/>
                    <a:pt x="8509" y="6811"/>
                    <a:pt x="8509" y="6811"/>
                  </a:cubicBezTo>
                  <a:cubicBezTo>
                    <a:pt x="8509" y="6811"/>
                    <a:pt x="8995" y="5717"/>
                    <a:pt x="8904" y="4683"/>
                  </a:cubicBezTo>
                  <a:cubicBezTo>
                    <a:pt x="8783" y="3650"/>
                    <a:pt x="6381" y="94"/>
                    <a:pt x="5348" y="2"/>
                  </a:cubicBezTo>
                  <a:cubicBezTo>
                    <a:pt x="5334" y="1"/>
                    <a:pt x="5320" y="1"/>
                    <a:pt x="5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715;p60"/>
            <p:cNvSpPr/>
            <p:nvPr/>
          </p:nvSpPr>
          <p:spPr>
            <a:xfrm flipH="1">
              <a:off x="1646950" y="2564925"/>
              <a:ext cx="230275" cy="263200"/>
            </a:xfrm>
            <a:custGeom>
              <a:avLst/>
              <a:gdLst/>
              <a:ahLst/>
              <a:cxnLst/>
              <a:rect l="l" t="t" r="r" b="b"/>
              <a:pathLst>
                <a:path w="9211" h="10528" extrusionOk="0">
                  <a:moveTo>
                    <a:pt x="7903" y="0"/>
                  </a:moveTo>
                  <a:lnTo>
                    <a:pt x="7903" y="0"/>
                  </a:lnTo>
                  <a:cubicBezTo>
                    <a:pt x="7903" y="0"/>
                    <a:pt x="4742" y="365"/>
                    <a:pt x="4316" y="821"/>
                  </a:cubicBezTo>
                  <a:cubicBezTo>
                    <a:pt x="3861" y="1246"/>
                    <a:pt x="2462" y="6322"/>
                    <a:pt x="2462" y="6322"/>
                  </a:cubicBezTo>
                  <a:lnTo>
                    <a:pt x="760" y="6505"/>
                  </a:lnTo>
                  <a:cubicBezTo>
                    <a:pt x="760" y="6505"/>
                    <a:pt x="699" y="6535"/>
                    <a:pt x="639" y="6900"/>
                  </a:cubicBezTo>
                  <a:cubicBezTo>
                    <a:pt x="578" y="7265"/>
                    <a:pt x="0" y="9392"/>
                    <a:pt x="2554" y="10365"/>
                  </a:cubicBezTo>
                  <a:cubicBezTo>
                    <a:pt x="2855" y="10478"/>
                    <a:pt x="3174" y="10528"/>
                    <a:pt x="3502" y="10528"/>
                  </a:cubicBezTo>
                  <a:cubicBezTo>
                    <a:pt x="5920" y="10528"/>
                    <a:pt x="8840" y="7811"/>
                    <a:pt x="9028" y="7356"/>
                  </a:cubicBezTo>
                  <a:cubicBezTo>
                    <a:pt x="9210" y="6870"/>
                    <a:pt x="6140" y="6687"/>
                    <a:pt x="6140" y="6687"/>
                  </a:cubicBezTo>
                  <a:cubicBezTo>
                    <a:pt x="6140" y="6687"/>
                    <a:pt x="5836" y="6505"/>
                    <a:pt x="6079" y="5502"/>
                  </a:cubicBezTo>
                  <a:cubicBezTo>
                    <a:pt x="6323" y="4468"/>
                    <a:pt x="7903" y="0"/>
                    <a:pt x="7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716;p60"/>
            <p:cNvSpPr/>
            <p:nvPr/>
          </p:nvSpPr>
          <p:spPr>
            <a:xfrm flipH="1">
              <a:off x="1634050" y="2382100"/>
              <a:ext cx="191500" cy="204125"/>
            </a:xfrm>
            <a:custGeom>
              <a:avLst/>
              <a:gdLst/>
              <a:ahLst/>
              <a:cxnLst/>
              <a:rect l="l" t="t" r="r" b="b"/>
              <a:pathLst>
                <a:path w="7660" h="8165" extrusionOk="0">
                  <a:moveTo>
                    <a:pt x="3200" y="1"/>
                  </a:moveTo>
                  <a:cubicBezTo>
                    <a:pt x="2922" y="1"/>
                    <a:pt x="2641" y="54"/>
                    <a:pt x="2341" y="170"/>
                  </a:cubicBezTo>
                  <a:cubicBezTo>
                    <a:pt x="1277" y="596"/>
                    <a:pt x="0" y="2723"/>
                    <a:pt x="0" y="2723"/>
                  </a:cubicBezTo>
                  <a:cubicBezTo>
                    <a:pt x="0" y="2723"/>
                    <a:pt x="912" y="1872"/>
                    <a:pt x="1946" y="1447"/>
                  </a:cubicBezTo>
                  <a:cubicBezTo>
                    <a:pt x="2438" y="1253"/>
                    <a:pt x="2819" y="1213"/>
                    <a:pt x="3052" y="1213"/>
                  </a:cubicBezTo>
                  <a:cubicBezTo>
                    <a:pt x="3222" y="1213"/>
                    <a:pt x="3313" y="1234"/>
                    <a:pt x="3313" y="1234"/>
                  </a:cubicBezTo>
                  <a:cubicBezTo>
                    <a:pt x="3313" y="1234"/>
                    <a:pt x="4590" y="3423"/>
                    <a:pt x="4864" y="4486"/>
                  </a:cubicBezTo>
                  <a:cubicBezTo>
                    <a:pt x="5319" y="6158"/>
                    <a:pt x="5319" y="8164"/>
                    <a:pt x="5319" y="8164"/>
                  </a:cubicBezTo>
                  <a:cubicBezTo>
                    <a:pt x="5319" y="8164"/>
                    <a:pt x="7082" y="7587"/>
                    <a:pt x="7386" y="6705"/>
                  </a:cubicBezTo>
                  <a:cubicBezTo>
                    <a:pt x="7660" y="5854"/>
                    <a:pt x="6839" y="1599"/>
                    <a:pt x="5563" y="900"/>
                  </a:cubicBezTo>
                  <a:cubicBezTo>
                    <a:pt x="4636" y="370"/>
                    <a:pt x="3934" y="1"/>
                    <a:pt x="3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717;p60"/>
            <p:cNvSpPr/>
            <p:nvPr/>
          </p:nvSpPr>
          <p:spPr>
            <a:xfrm flipH="1">
              <a:off x="1634175" y="2564950"/>
              <a:ext cx="72075" cy="46850"/>
            </a:xfrm>
            <a:custGeom>
              <a:avLst/>
              <a:gdLst/>
              <a:ahLst/>
              <a:cxnLst/>
              <a:rect l="l" t="t" r="r" b="b"/>
              <a:pathLst>
                <a:path w="2883" h="1874" extrusionOk="0">
                  <a:moveTo>
                    <a:pt x="1734" y="0"/>
                  </a:moveTo>
                  <a:cubicBezTo>
                    <a:pt x="1646" y="0"/>
                    <a:pt x="1555" y="10"/>
                    <a:pt x="1459" y="30"/>
                  </a:cubicBezTo>
                  <a:cubicBezTo>
                    <a:pt x="578" y="212"/>
                    <a:pt x="0" y="1154"/>
                    <a:pt x="0" y="1154"/>
                  </a:cubicBezTo>
                  <a:lnTo>
                    <a:pt x="821" y="1610"/>
                  </a:lnTo>
                  <a:cubicBezTo>
                    <a:pt x="821" y="1610"/>
                    <a:pt x="1370" y="1873"/>
                    <a:pt x="1864" y="1873"/>
                  </a:cubicBezTo>
                  <a:cubicBezTo>
                    <a:pt x="2176" y="1873"/>
                    <a:pt x="2466" y="1769"/>
                    <a:pt x="2584" y="1428"/>
                  </a:cubicBezTo>
                  <a:cubicBezTo>
                    <a:pt x="2882" y="642"/>
                    <a:pt x="2455" y="0"/>
                    <a:pt x="1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718;p60"/>
            <p:cNvSpPr/>
            <p:nvPr/>
          </p:nvSpPr>
          <p:spPr>
            <a:xfrm flipH="1">
              <a:off x="2333900" y="2754900"/>
              <a:ext cx="230275" cy="248500"/>
            </a:xfrm>
            <a:custGeom>
              <a:avLst/>
              <a:gdLst/>
              <a:ahLst/>
              <a:cxnLst/>
              <a:rect l="l" t="t" r="r" b="b"/>
              <a:pathLst>
                <a:path w="9211" h="9940" extrusionOk="0">
                  <a:moveTo>
                    <a:pt x="3982" y="0"/>
                  </a:moveTo>
                  <a:lnTo>
                    <a:pt x="1" y="6535"/>
                  </a:lnTo>
                  <a:lnTo>
                    <a:pt x="5897" y="9939"/>
                  </a:lnTo>
                  <a:lnTo>
                    <a:pt x="9210" y="2857"/>
                  </a:lnTo>
                  <a:lnTo>
                    <a:pt x="3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719;p60"/>
            <p:cNvSpPr/>
            <p:nvPr/>
          </p:nvSpPr>
          <p:spPr>
            <a:xfrm flipH="1">
              <a:off x="1214575" y="2776925"/>
              <a:ext cx="1257650" cy="799450"/>
            </a:xfrm>
            <a:custGeom>
              <a:avLst/>
              <a:gdLst/>
              <a:ahLst/>
              <a:cxnLst/>
              <a:rect l="l" t="t" r="r" b="b"/>
              <a:pathLst>
                <a:path w="50306" h="31978" extrusionOk="0">
                  <a:moveTo>
                    <a:pt x="4925" y="1"/>
                  </a:moveTo>
                  <a:lnTo>
                    <a:pt x="0" y="9362"/>
                  </a:lnTo>
                  <a:lnTo>
                    <a:pt x="43831" y="31977"/>
                  </a:lnTo>
                  <a:cubicBezTo>
                    <a:pt x="43831" y="31977"/>
                    <a:pt x="43847" y="31978"/>
                    <a:pt x="43876" y="31978"/>
                  </a:cubicBezTo>
                  <a:cubicBezTo>
                    <a:pt x="44237" y="31978"/>
                    <a:pt x="46702" y="31848"/>
                    <a:pt x="48360" y="28390"/>
                  </a:cubicBezTo>
                  <a:cubicBezTo>
                    <a:pt x="50305" y="24378"/>
                    <a:pt x="47387" y="22493"/>
                    <a:pt x="47387" y="22493"/>
                  </a:cubicBezTo>
                  <a:lnTo>
                    <a:pt x="4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720;p60"/>
            <p:cNvSpPr/>
            <p:nvPr/>
          </p:nvSpPr>
          <p:spPr>
            <a:xfrm flipH="1">
              <a:off x="2451675" y="1925750"/>
              <a:ext cx="1323775" cy="1289000"/>
            </a:xfrm>
            <a:custGeom>
              <a:avLst/>
              <a:gdLst/>
              <a:ahLst/>
              <a:cxnLst/>
              <a:rect l="l" t="t" r="r" b="b"/>
              <a:pathLst>
                <a:path w="52951" h="51560" extrusionOk="0">
                  <a:moveTo>
                    <a:pt x="26443" y="0"/>
                  </a:moveTo>
                  <a:cubicBezTo>
                    <a:pt x="12832" y="0"/>
                    <a:pt x="1437" y="10697"/>
                    <a:pt x="730" y="24473"/>
                  </a:cubicBezTo>
                  <a:cubicBezTo>
                    <a:pt x="1" y="38668"/>
                    <a:pt x="10943" y="50796"/>
                    <a:pt x="25168" y="51525"/>
                  </a:cubicBezTo>
                  <a:cubicBezTo>
                    <a:pt x="25618" y="51548"/>
                    <a:pt x="26066" y="51559"/>
                    <a:pt x="26511" y="51559"/>
                  </a:cubicBezTo>
                  <a:cubicBezTo>
                    <a:pt x="40147" y="51559"/>
                    <a:pt x="51514" y="40862"/>
                    <a:pt x="52221" y="27087"/>
                  </a:cubicBezTo>
                  <a:cubicBezTo>
                    <a:pt x="52950" y="12862"/>
                    <a:pt x="42008" y="764"/>
                    <a:pt x="27783" y="35"/>
                  </a:cubicBezTo>
                  <a:cubicBezTo>
                    <a:pt x="27334" y="12"/>
                    <a:pt x="26887" y="0"/>
                    <a:pt x="26443" y="0"/>
                  </a:cubicBezTo>
                  <a:close/>
                </a:path>
              </a:pathLst>
            </a:custGeom>
            <a:solidFill>
              <a:srgbClr val="F1E8DC">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721;p60"/>
            <p:cNvSpPr/>
            <p:nvPr/>
          </p:nvSpPr>
          <p:spPr>
            <a:xfrm flipH="1">
              <a:off x="2408375" y="1883175"/>
              <a:ext cx="1410375" cy="1374150"/>
            </a:xfrm>
            <a:custGeom>
              <a:avLst/>
              <a:gdLst/>
              <a:ahLst/>
              <a:cxnLst/>
              <a:rect l="l" t="t" r="r" b="b"/>
              <a:pathLst>
                <a:path w="56415" h="54966" extrusionOk="0">
                  <a:moveTo>
                    <a:pt x="28183" y="6056"/>
                  </a:moveTo>
                  <a:cubicBezTo>
                    <a:pt x="28554" y="6056"/>
                    <a:pt x="28927" y="6065"/>
                    <a:pt x="29302" y="6084"/>
                  </a:cubicBezTo>
                  <a:cubicBezTo>
                    <a:pt x="41126" y="6692"/>
                    <a:pt x="50214" y="16753"/>
                    <a:pt x="49606" y="28577"/>
                  </a:cubicBezTo>
                  <a:cubicBezTo>
                    <a:pt x="49017" y="40015"/>
                    <a:pt x="39536" y="48908"/>
                    <a:pt x="28180" y="48908"/>
                  </a:cubicBezTo>
                  <a:cubicBezTo>
                    <a:pt x="27826" y="48908"/>
                    <a:pt x="27470" y="48899"/>
                    <a:pt x="27113" y="48881"/>
                  </a:cubicBezTo>
                  <a:cubicBezTo>
                    <a:pt x="15320" y="48274"/>
                    <a:pt x="6231" y="38213"/>
                    <a:pt x="6809" y="26389"/>
                  </a:cubicBezTo>
                  <a:cubicBezTo>
                    <a:pt x="7398" y="14940"/>
                    <a:pt x="16849" y="6056"/>
                    <a:pt x="28183" y="6056"/>
                  </a:cubicBezTo>
                  <a:close/>
                  <a:moveTo>
                    <a:pt x="28203" y="1"/>
                  </a:moveTo>
                  <a:cubicBezTo>
                    <a:pt x="13651" y="1"/>
                    <a:pt x="1526" y="11387"/>
                    <a:pt x="760" y="26085"/>
                  </a:cubicBezTo>
                  <a:cubicBezTo>
                    <a:pt x="0" y="41252"/>
                    <a:pt x="11642" y="54140"/>
                    <a:pt x="26809" y="54930"/>
                  </a:cubicBezTo>
                  <a:cubicBezTo>
                    <a:pt x="27279" y="54954"/>
                    <a:pt x="27747" y="54965"/>
                    <a:pt x="28212" y="54965"/>
                  </a:cubicBezTo>
                  <a:cubicBezTo>
                    <a:pt x="42764" y="54965"/>
                    <a:pt x="54889" y="43579"/>
                    <a:pt x="55655" y="28881"/>
                  </a:cubicBezTo>
                  <a:cubicBezTo>
                    <a:pt x="56415" y="13714"/>
                    <a:pt x="44773" y="826"/>
                    <a:pt x="29606" y="36"/>
                  </a:cubicBezTo>
                  <a:cubicBezTo>
                    <a:pt x="29136" y="12"/>
                    <a:pt x="28668" y="1"/>
                    <a:pt x="28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722;p60"/>
            <p:cNvSpPr/>
            <p:nvPr/>
          </p:nvSpPr>
          <p:spPr>
            <a:xfrm flipH="1">
              <a:off x="2143525" y="3093075"/>
              <a:ext cx="163800" cy="117800"/>
            </a:xfrm>
            <a:custGeom>
              <a:avLst/>
              <a:gdLst/>
              <a:ahLst/>
              <a:cxnLst/>
              <a:rect l="l" t="t" r="r" b="b"/>
              <a:pathLst>
                <a:path w="6552" h="4712" extrusionOk="0">
                  <a:moveTo>
                    <a:pt x="3576" y="0"/>
                  </a:moveTo>
                  <a:cubicBezTo>
                    <a:pt x="2220" y="0"/>
                    <a:pt x="925" y="971"/>
                    <a:pt x="487" y="1732"/>
                  </a:cubicBezTo>
                  <a:cubicBezTo>
                    <a:pt x="0" y="2552"/>
                    <a:pt x="1429" y="4650"/>
                    <a:pt x="3131" y="4710"/>
                  </a:cubicBezTo>
                  <a:cubicBezTo>
                    <a:pt x="3146" y="4711"/>
                    <a:pt x="3161" y="4711"/>
                    <a:pt x="3176" y="4711"/>
                  </a:cubicBezTo>
                  <a:cubicBezTo>
                    <a:pt x="4893" y="4711"/>
                    <a:pt x="6551" y="1268"/>
                    <a:pt x="4864" y="333"/>
                  </a:cubicBezTo>
                  <a:cubicBezTo>
                    <a:pt x="4445" y="99"/>
                    <a:pt x="4007" y="0"/>
                    <a:pt x="3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723;p60"/>
            <p:cNvSpPr/>
            <p:nvPr/>
          </p:nvSpPr>
          <p:spPr>
            <a:xfrm flipH="1">
              <a:off x="1454475" y="3445300"/>
              <a:ext cx="150725" cy="120150"/>
            </a:xfrm>
            <a:custGeom>
              <a:avLst/>
              <a:gdLst/>
              <a:ahLst/>
              <a:cxnLst/>
              <a:rect l="l" t="t" r="r" b="b"/>
              <a:pathLst>
                <a:path w="6029" h="4806" extrusionOk="0">
                  <a:moveTo>
                    <a:pt x="2942" y="1"/>
                  </a:moveTo>
                  <a:cubicBezTo>
                    <a:pt x="2792" y="1"/>
                    <a:pt x="2642" y="14"/>
                    <a:pt x="2493" y="44"/>
                  </a:cubicBezTo>
                  <a:cubicBezTo>
                    <a:pt x="822" y="409"/>
                    <a:pt x="1" y="4208"/>
                    <a:pt x="1886" y="4725"/>
                  </a:cubicBezTo>
                  <a:cubicBezTo>
                    <a:pt x="2100" y="4780"/>
                    <a:pt x="2312" y="4806"/>
                    <a:pt x="2520" y="4806"/>
                  </a:cubicBezTo>
                  <a:cubicBezTo>
                    <a:pt x="4140" y="4806"/>
                    <a:pt x="5510" y="3263"/>
                    <a:pt x="5807" y="2293"/>
                  </a:cubicBezTo>
                  <a:cubicBezTo>
                    <a:pt x="6028" y="1462"/>
                    <a:pt x="4483" y="1"/>
                    <a:pt x="2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724;p60"/>
            <p:cNvSpPr/>
            <p:nvPr/>
          </p:nvSpPr>
          <p:spPr>
            <a:xfrm flipH="1">
              <a:off x="1428875" y="3394725"/>
              <a:ext cx="111725" cy="113000"/>
            </a:xfrm>
            <a:custGeom>
              <a:avLst/>
              <a:gdLst/>
              <a:ahLst/>
              <a:cxnLst/>
              <a:rect l="l" t="t" r="r" b="b"/>
              <a:pathLst>
                <a:path w="4469" h="4520" extrusionOk="0">
                  <a:moveTo>
                    <a:pt x="1794" y="0"/>
                  </a:moveTo>
                  <a:lnTo>
                    <a:pt x="1" y="2797"/>
                  </a:lnTo>
                  <a:cubicBezTo>
                    <a:pt x="1" y="2797"/>
                    <a:pt x="1657" y="4519"/>
                    <a:pt x="2504" y="4519"/>
                  </a:cubicBezTo>
                  <a:cubicBezTo>
                    <a:pt x="2650" y="4519"/>
                    <a:pt x="2773" y="4468"/>
                    <a:pt x="2858" y="4347"/>
                  </a:cubicBezTo>
                  <a:cubicBezTo>
                    <a:pt x="3405" y="3556"/>
                    <a:pt x="4469" y="1216"/>
                    <a:pt x="4469" y="1216"/>
                  </a:cubicBezTo>
                  <a:lnTo>
                    <a:pt x="1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725;p60"/>
            <p:cNvSpPr/>
            <p:nvPr/>
          </p:nvSpPr>
          <p:spPr>
            <a:xfrm flipH="1">
              <a:off x="1308050" y="2735900"/>
              <a:ext cx="358700" cy="734825"/>
            </a:xfrm>
            <a:custGeom>
              <a:avLst/>
              <a:gdLst/>
              <a:ahLst/>
              <a:cxnLst/>
              <a:rect l="l" t="t" r="r" b="b"/>
              <a:pathLst>
                <a:path w="14348" h="29393" extrusionOk="0">
                  <a:moveTo>
                    <a:pt x="1703" y="0"/>
                  </a:moveTo>
                  <a:lnTo>
                    <a:pt x="1" y="6839"/>
                  </a:lnTo>
                  <a:cubicBezTo>
                    <a:pt x="1" y="6839"/>
                    <a:pt x="8451" y="13982"/>
                    <a:pt x="8664" y="17447"/>
                  </a:cubicBezTo>
                  <a:cubicBezTo>
                    <a:pt x="8846" y="20912"/>
                    <a:pt x="5928" y="27235"/>
                    <a:pt x="5928" y="27235"/>
                  </a:cubicBezTo>
                  <a:lnTo>
                    <a:pt x="9272" y="29393"/>
                  </a:lnTo>
                  <a:cubicBezTo>
                    <a:pt x="9272" y="29393"/>
                    <a:pt x="14317" y="20882"/>
                    <a:pt x="14348" y="17356"/>
                  </a:cubicBezTo>
                  <a:cubicBezTo>
                    <a:pt x="14348" y="14772"/>
                    <a:pt x="9728" y="5684"/>
                    <a:pt x="7144" y="3101"/>
                  </a:cubicBezTo>
                  <a:cubicBezTo>
                    <a:pt x="4530" y="517"/>
                    <a:pt x="1703" y="0"/>
                    <a:pt x="1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86183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58"/>
          <p:cNvSpPr txBox="1">
            <a:spLocks noGrp="1"/>
          </p:cNvSpPr>
          <p:nvPr>
            <p:ph type="title"/>
          </p:nvPr>
        </p:nvSpPr>
        <p:spPr>
          <a:xfrm>
            <a:off x="1311353" y="0"/>
            <a:ext cx="6976086" cy="1536009"/>
          </a:xfrm>
          <a:prstGeom prst="rect">
            <a:avLst/>
          </a:prstGeom>
        </p:spPr>
        <p:txBody>
          <a:bodyPr spcFirstLastPara="1" wrap="square" lIns="91425" tIns="91425" rIns="91425" bIns="91425" anchor="ctr" anchorCtr="0">
            <a:noAutofit/>
          </a:bodyPr>
          <a:lstStyle/>
          <a:p>
            <a:pPr marL="342900" lvl="0"/>
            <a:r>
              <a:rPr lang="fr-FR" sz="3200" dirty="0"/>
              <a:t>Bibliographie et Sources Consultées</a:t>
            </a:r>
          </a:p>
        </p:txBody>
      </p:sp>
      <p:grpSp>
        <p:nvGrpSpPr>
          <p:cNvPr id="1631" name="Google Shape;1631;p58"/>
          <p:cNvGrpSpPr/>
          <p:nvPr/>
        </p:nvGrpSpPr>
        <p:grpSpPr>
          <a:xfrm>
            <a:off x="1331640" y="3112121"/>
            <a:ext cx="480951" cy="493217"/>
            <a:chOff x="5361627" y="2078536"/>
            <a:chExt cx="480951" cy="493217"/>
          </a:xfrm>
        </p:grpSpPr>
        <p:sp>
          <p:nvSpPr>
            <p:cNvPr id="1632" name="Google Shape;1632;p58"/>
            <p:cNvSpPr/>
            <p:nvPr/>
          </p:nvSpPr>
          <p:spPr>
            <a:xfrm rot="798727">
              <a:off x="5391144" y="21030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58"/>
            <p:cNvSpPr/>
            <p:nvPr/>
          </p:nvSpPr>
          <p:spPr>
            <a:xfrm rot="798727">
              <a:off x="5667712" y="23754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4" name="Google Shape;1634;p58"/>
          <p:cNvGrpSpPr/>
          <p:nvPr/>
        </p:nvGrpSpPr>
        <p:grpSpPr>
          <a:xfrm>
            <a:off x="6643327" y="773111"/>
            <a:ext cx="480951" cy="493217"/>
            <a:chOff x="6643327" y="773111"/>
            <a:chExt cx="480951" cy="493217"/>
          </a:xfrm>
        </p:grpSpPr>
        <p:sp>
          <p:nvSpPr>
            <p:cNvPr id="1635" name="Google Shape;1635;p58"/>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58"/>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ZoneTexte 1"/>
          <p:cNvSpPr txBox="1"/>
          <p:nvPr/>
        </p:nvSpPr>
        <p:spPr>
          <a:xfrm>
            <a:off x="1680154" y="1404736"/>
            <a:ext cx="5808525" cy="4401205"/>
          </a:xfrm>
          <a:prstGeom prst="rect">
            <a:avLst/>
          </a:prstGeom>
          <a:noFill/>
        </p:spPr>
        <p:txBody>
          <a:bodyPr wrap="square" rtlCol="0">
            <a:spAutoFit/>
          </a:bodyPr>
          <a:lstStyle/>
          <a:p>
            <a:pPr marL="285750" indent="-285750">
              <a:buFont typeface="Wingdings" pitchFamily="2" charset="2"/>
              <a:buChar char="§"/>
            </a:pPr>
            <a:r>
              <a:rPr lang="fr-FR" dirty="0"/>
              <a:t>Le cour </a:t>
            </a:r>
            <a:r>
              <a:rPr lang="en-CA" dirty="0"/>
              <a:t>“</a:t>
            </a:r>
            <a:r>
              <a:rPr lang="fr-FR" dirty="0"/>
              <a:t>La microéconomie du consommateur ’’ de madame Kenza BOUARARA université Moulay Ismail</a:t>
            </a:r>
          </a:p>
          <a:p>
            <a:pPr marL="285750" indent="-285750">
              <a:buFont typeface="Wingdings" pitchFamily="2" charset="2"/>
              <a:buChar char="§"/>
            </a:pPr>
            <a:endParaRPr lang="en-CA" dirty="0"/>
          </a:p>
          <a:p>
            <a:pPr marL="285750" indent="-285750">
              <a:buFont typeface="Wingdings" pitchFamily="2" charset="2"/>
              <a:buChar char="§"/>
            </a:pPr>
            <a:r>
              <a:rPr lang="fr-FR" dirty="0"/>
              <a:t>Le cour « Sciences économiques et Gestion » université Moulay Ismail</a:t>
            </a:r>
          </a:p>
          <a:p>
            <a:endParaRPr lang="fr-FR" dirty="0"/>
          </a:p>
          <a:p>
            <a:endParaRPr lang="fr-FR" dirty="0"/>
          </a:p>
          <a:p>
            <a:pPr marL="285750" indent="-285750">
              <a:buFont typeface="Wingdings" pitchFamily="2" charset="2"/>
              <a:buChar char="§"/>
            </a:pPr>
            <a:r>
              <a:rPr lang="fr-FR" dirty="0">
                <a:hlinkClick r:id="rId3"/>
              </a:rPr>
              <a:t>https://chat.openai.com</a:t>
            </a:r>
            <a:endParaRPr lang="fr-FR" dirty="0"/>
          </a:p>
          <a:p>
            <a:pPr marL="285750" indent="-285750">
              <a:buFont typeface="Wingdings" pitchFamily="2" charset="2"/>
              <a:buChar char="§"/>
            </a:pPr>
            <a:endParaRPr lang="en-CA" dirty="0"/>
          </a:p>
          <a:p>
            <a:pPr marL="285750" indent="-285750">
              <a:buFont typeface="Wingdings" pitchFamily="2" charset="2"/>
              <a:buChar char="§"/>
            </a:pPr>
            <a:endParaRPr lang="fr-FR" dirty="0"/>
          </a:p>
          <a:p>
            <a:pPr marL="285750" indent="-285750">
              <a:buFont typeface="Wingdings" pitchFamily="2" charset="2"/>
              <a:buChar char="§"/>
            </a:pPr>
            <a:r>
              <a:rPr lang="fr-FR" dirty="0">
                <a:hlinkClick r:id="rId4"/>
              </a:rPr>
              <a:t>https://www.youtube.com/watch?v=3GcjoJZhm6Y</a:t>
            </a:r>
            <a:r>
              <a:rPr lang="fr-FR" dirty="0"/>
              <a:t> «  </a:t>
            </a:r>
            <a:r>
              <a:rPr lang="fr-FR" dirty="0" err="1"/>
              <a:t>BetterStudy</a:t>
            </a:r>
            <a:r>
              <a:rPr lang="fr-FR" dirty="0"/>
              <a:t> Formation en comptabilité suisse »</a:t>
            </a:r>
          </a:p>
          <a:p>
            <a:pPr marL="285750" indent="-285750">
              <a:buFont typeface="Wingdings" pitchFamily="2" charset="2"/>
              <a:buChar char="§"/>
            </a:pPr>
            <a:endParaRPr lang="en-CA" dirty="0"/>
          </a:p>
          <a:p>
            <a:endParaRPr lang="fr-FR" dirty="0"/>
          </a:p>
          <a:p>
            <a:pPr marL="285750" indent="-285750">
              <a:buFont typeface="Wingdings" pitchFamily="2" charset="2"/>
              <a:buChar char="§"/>
            </a:pPr>
            <a:r>
              <a:rPr lang="fr-FR" dirty="0"/>
              <a:t>https://www.google.com/</a:t>
            </a:r>
          </a:p>
          <a:p>
            <a:pPr marL="285750" indent="-285750">
              <a:buFont typeface="Wingdings" pitchFamily="2" charset="2"/>
              <a:buChar char="§"/>
            </a:pPr>
            <a:endParaRPr lang="fr-FR" dirty="0"/>
          </a:p>
          <a:p>
            <a:endParaRPr lang="en-CA" dirty="0"/>
          </a:p>
          <a:p>
            <a:endParaRPr lang="fr-FR" dirty="0"/>
          </a:p>
          <a:p>
            <a:r>
              <a:rPr lang="fr-FR" dirty="0"/>
              <a:t/>
            </a:r>
            <a:br>
              <a:rPr lang="fr-FR" dirty="0"/>
            </a:br>
            <a:endParaRPr lang="fr-FR" dirty="0"/>
          </a:p>
        </p:txBody>
      </p:sp>
    </p:spTree>
    <p:extLst>
      <p:ext uri="{BB962C8B-B14F-4D97-AF65-F5344CB8AC3E}">
        <p14:creationId xmlns:p14="http://schemas.microsoft.com/office/powerpoint/2010/main" val="2138127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p:cNvGrpSpPr/>
          <p:nvPr/>
        </p:nvGrpSpPr>
        <p:grpSpPr>
          <a:xfrm>
            <a:off x="-2" y="4952350"/>
            <a:ext cx="9540554" cy="198782"/>
            <a:chOff x="0" y="0"/>
            <a:chExt cx="12192000" cy="265043"/>
          </a:xfrm>
        </p:grpSpPr>
        <p:sp>
          <p:nvSpPr>
            <p:cNvPr id="9" name="Rectangle 8"/>
            <p:cNvSpPr/>
            <p:nvPr/>
          </p:nvSpPr>
          <p:spPr>
            <a:xfrm>
              <a:off x="0" y="0"/>
              <a:ext cx="12192000" cy="2650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0" y="0"/>
              <a:ext cx="4041915" cy="265043"/>
            </a:xfrm>
            <a:prstGeom prst="rect">
              <a:avLst/>
            </a:prstGeom>
            <a:solidFill>
              <a:srgbClr val="000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MASD.S1</a:t>
              </a:r>
            </a:p>
          </p:txBody>
        </p:sp>
      </p:grpSp>
      <p:sp>
        <p:nvSpPr>
          <p:cNvPr id="11" name="Rectangle 10"/>
          <p:cNvSpPr/>
          <p:nvPr/>
        </p:nvSpPr>
        <p:spPr>
          <a:xfrm>
            <a:off x="3031435" y="4944718"/>
            <a:ext cx="3031436" cy="1987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dirty="0"/>
          </a:p>
        </p:txBody>
      </p:sp>
      <p:sp>
        <p:nvSpPr>
          <p:cNvPr id="6" name="Rectangle 5"/>
          <p:cNvSpPr/>
          <p:nvPr/>
        </p:nvSpPr>
        <p:spPr>
          <a:xfrm>
            <a:off x="-29821" y="-3625"/>
            <a:ext cx="9178791" cy="330846"/>
          </a:xfrm>
          <a:prstGeom prst="rect">
            <a:avLst/>
          </a:prstGeom>
          <a:gradFill flip="none" rotWithShape="1">
            <a:gsLst>
              <a:gs pos="0">
                <a:srgbClr val="3232B0"/>
              </a:gs>
              <a:gs pos="100000">
                <a:schemeClr val="tx1"/>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dirty="0"/>
          </a:p>
        </p:txBody>
      </p:sp>
      <p:grpSp>
        <p:nvGrpSpPr>
          <p:cNvPr id="15" name="Groupe 14"/>
          <p:cNvGrpSpPr/>
          <p:nvPr/>
        </p:nvGrpSpPr>
        <p:grpSpPr>
          <a:xfrm>
            <a:off x="3221515" y="4910803"/>
            <a:ext cx="5927455" cy="528119"/>
            <a:chOff x="4295353" y="6535865"/>
            <a:chExt cx="7903273" cy="704159"/>
          </a:xfrm>
        </p:grpSpPr>
        <p:sp>
          <p:nvSpPr>
            <p:cNvPr id="16" name="ZoneTexte 15"/>
            <p:cNvSpPr txBox="1"/>
            <p:nvPr/>
          </p:nvSpPr>
          <p:spPr>
            <a:xfrm>
              <a:off x="4295353" y="6542398"/>
              <a:ext cx="4520490" cy="697626"/>
            </a:xfrm>
            <a:prstGeom prst="rect">
              <a:avLst/>
            </a:prstGeom>
            <a:noFill/>
          </p:spPr>
          <p:txBody>
            <a:bodyPr wrap="square" rtlCol="0">
              <a:spAutoFit/>
            </a:bodyPr>
            <a:lstStyle/>
            <a:p>
              <a:pPr algn="ctr"/>
              <a:r>
                <a:rPr lang="fr-FR" dirty="0">
                  <a:solidFill>
                    <a:srgbClr val="0B03B5"/>
                  </a:solidFill>
                  <a:latin typeface="+mj-lt"/>
                  <a:ea typeface="Cambria Math" panose="02040503050406030204" pitchFamily="18" charset="0"/>
                </a:rPr>
                <a:t>Année universitaire    2023/2024</a:t>
              </a:r>
            </a:p>
            <a:p>
              <a:pPr algn="ctr"/>
              <a:endParaRPr lang="fr-FR" dirty="0">
                <a:solidFill>
                  <a:srgbClr val="0B03B5"/>
                </a:solidFill>
                <a:latin typeface="+mj-lt"/>
                <a:ea typeface="Cambria Math" panose="02040503050406030204" pitchFamily="18" charset="0"/>
              </a:endParaRPr>
            </a:p>
          </p:txBody>
        </p:sp>
        <p:sp>
          <p:nvSpPr>
            <p:cNvPr id="19" name="ZoneTexte 18"/>
            <p:cNvSpPr txBox="1"/>
            <p:nvPr/>
          </p:nvSpPr>
          <p:spPr>
            <a:xfrm>
              <a:off x="9648394" y="6535865"/>
              <a:ext cx="2550232" cy="430887"/>
            </a:xfrm>
            <a:prstGeom prst="rect">
              <a:avLst/>
            </a:prstGeom>
            <a:noFill/>
          </p:spPr>
          <p:txBody>
            <a:bodyPr wrap="square" rtlCol="0">
              <a:spAutoFit/>
            </a:bodyPr>
            <a:lstStyle/>
            <a:p>
              <a:r>
                <a:rPr lang="fr-FR" sz="1500" dirty="0">
                  <a:solidFill>
                    <a:srgbClr val="0000AC"/>
                  </a:solidFill>
                  <a:latin typeface="+mj-lt"/>
                </a:rPr>
                <a:t>FPO                                                         </a:t>
              </a:r>
            </a:p>
          </p:txBody>
        </p:sp>
      </p:grpSp>
      <p:sp>
        <p:nvSpPr>
          <p:cNvPr id="2" name="ZoneTexte 1">
            <a:extLst>
              <a:ext uri="{FF2B5EF4-FFF2-40B4-BE49-F238E27FC236}">
                <a16:creationId xmlns="" xmlns:a16="http://schemas.microsoft.com/office/drawing/2014/main" id="{E6F8C7E3-7AAE-A0BF-6B1B-85D5BEFBAA09}"/>
              </a:ext>
            </a:extLst>
          </p:cNvPr>
          <p:cNvSpPr txBox="1"/>
          <p:nvPr/>
        </p:nvSpPr>
        <p:spPr>
          <a:xfrm>
            <a:off x="396820" y="1047041"/>
            <a:ext cx="6215063" cy="1592744"/>
          </a:xfrm>
          <a:prstGeom prst="rect">
            <a:avLst/>
          </a:prstGeom>
          <a:noFill/>
        </p:spPr>
        <p:txBody>
          <a:bodyPr wrap="square" lIns="68580" tIns="34290" rIns="68580" bIns="34290" rtlCol="0">
            <a:spAutoFit/>
          </a:bodyPr>
          <a:lstStyle/>
          <a:p>
            <a:r>
              <a:rPr lang="fr-FR" sz="5000" dirty="0">
                <a:solidFill>
                  <a:srgbClr val="00B0F0"/>
                </a:solidFill>
                <a:effectLst>
                  <a:outerShdw blurRad="38100" dist="38100" dir="2700000" algn="tl">
                    <a:srgbClr val="000000">
                      <a:alpha val="43137"/>
                    </a:srgbClr>
                  </a:outerShdw>
                </a:effectLst>
                <a:latin typeface="Elephant" panose="02020904090505020303" pitchFamily="18" charset="0"/>
              </a:rPr>
              <a:t>Merci pour votre attention </a:t>
            </a:r>
          </a:p>
        </p:txBody>
      </p:sp>
      <p:pic>
        <p:nvPicPr>
          <p:cNvPr id="1026" name="Picture 2" descr="C:\Users\pc\Downloads\img1-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627534"/>
            <a:ext cx="32766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57002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271906" y="2349600"/>
            <a:ext cx="5692582" cy="994800"/>
          </a:xfrm>
          <a:prstGeom prst="rect">
            <a:avLst/>
          </a:prstGeom>
        </p:spPr>
        <p:txBody>
          <a:bodyPr spcFirstLastPara="1" wrap="square" lIns="91425" tIns="91425" rIns="91425" bIns="91425" anchor="ctr" anchorCtr="0">
            <a:noAutofit/>
          </a:bodyPr>
          <a:lstStyle/>
          <a:p>
            <a:pPr algn="l"/>
            <a:r>
              <a:rPr lang="en-CA" sz="4800" dirty="0"/>
              <a:t>SCIENCE ECONOMIQUE</a:t>
            </a:r>
            <a:br>
              <a:rPr lang="en-CA" sz="4800" dirty="0"/>
            </a:br>
            <a:endParaRPr sz="4800" dirty="0"/>
          </a:p>
        </p:txBody>
      </p:sp>
      <p:sp>
        <p:nvSpPr>
          <p:cNvPr id="874" name="Google Shape;874;p42"/>
          <p:cNvSpPr txBox="1">
            <a:spLocks noGrp="1"/>
          </p:cNvSpPr>
          <p:nvPr>
            <p:ph type="title" idx="2"/>
          </p:nvPr>
        </p:nvSpPr>
        <p:spPr>
          <a:xfrm>
            <a:off x="5127175" y="1228800"/>
            <a:ext cx="3303600" cy="1120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dirty="0"/>
          </a:p>
        </p:txBody>
      </p:sp>
      <p:grpSp>
        <p:nvGrpSpPr>
          <p:cNvPr id="875" name="Google Shape;875;p42"/>
          <p:cNvGrpSpPr/>
          <p:nvPr/>
        </p:nvGrpSpPr>
        <p:grpSpPr>
          <a:xfrm>
            <a:off x="-324544" y="1065469"/>
            <a:ext cx="4279963" cy="3717783"/>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046828172"/>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108806" y="48745"/>
            <a:ext cx="7076789" cy="1482300"/>
          </a:xfrm>
          <a:prstGeom prst="rect">
            <a:avLst/>
          </a:prstGeom>
        </p:spPr>
        <p:txBody>
          <a:bodyPr spcFirstLastPara="1" wrap="square" lIns="91425" tIns="91425" rIns="91425" bIns="91425" anchor="ctr" anchorCtr="0">
            <a:noAutofit/>
          </a:bodyPr>
          <a:lstStyle/>
          <a:p>
            <a:pPr marL="342900" lvl="0" algn="ctr"/>
            <a:r>
              <a:rPr lang="fr-FR" sz="4400" dirty="0"/>
              <a:t>Définition et origine du terme "économie" </a:t>
            </a:r>
          </a:p>
        </p:txBody>
      </p:sp>
      <p:sp>
        <p:nvSpPr>
          <p:cNvPr id="789" name="Google Shape;789;p41"/>
          <p:cNvSpPr txBox="1">
            <a:spLocks noGrp="1"/>
          </p:cNvSpPr>
          <p:nvPr>
            <p:ph type="subTitle" idx="1"/>
          </p:nvPr>
        </p:nvSpPr>
        <p:spPr>
          <a:xfrm>
            <a:off x="836158" y="2523803"/>
            <a:ext cx="5095077" cy="1171456"/>
          </a:xfrm>
          <a:prstGeom prst="rect">
            <a:avLst/>
          </a:prstGeom>
        </p:spPr>
        <p:txBody>
          <a:bodyPr spcFirstLastPara="1" wrap="square" lIns="91425" tIns="91425" rIns="91425" bIns="91425" anchor="t" anchorCtr="0">
            <a:noAutofit/>
          </a:bodyPr>
          <a:lstStyle/>
          <a:p>
            <a:pPr marL="0" lvl="0" indent="0">
              <a:spcAft>
                <a:spcPts val="1200"/>
              </a:spcAft>
            </a:pPr>
            <a:r>
              <a:rPr lang="fr-FR" dirty="0"/>
              <a:t>L'économie est une science sociale qui étudie la manière dont les individus, les entreprises et les sociétés gèrent les ressources limitées pour satisfaire leurs besoins et leurs désirs illimités</a:t>
            </a:r>
            <a:endParaRPr b="1" dirty="0"/>
          </a:p>
        </p:txBody>
      </p:sp>
      <p:grpSp>
        <p:nvGrpSpPr>
          <p:cNvPr id="790" name="Google Shape;790;p41"/>
          <p:cNvGrpSpPr/>
          <p:nvPr/>
        </p:nvGrpSpPr>
        <p:grpSpPr>
          <a:xfrm>
            <a:off x="5946509" y="1802155"/>
            <a:ext cx="3230471" cy="3024451"/>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ZoneTexte 1"/>
          <p:cNvSpPr txBox="1"/>
          <p:nvPr/>
        </p:nvSpPr>
        <p:spPr>
          <a:xfrm>
            <a:off x="467544" y="1948630"/>
            <a:ext cx="1656184" cy="584775"/>
          </a:xfrm>
          <a:prstGeom prst="rect">
            <a:avLst/>
          </a:prstGeom>
          <a:noFill/>
        </p:spPr>
        <p:txBody>
          <a:bodyPr wrap="square" rtlCol="0">
            <a:spAutoFit/>
          </a:bodyPr>
          <a:lstStyle/>
          <a:p>
            <a:pPr marL="285750" indent="-285750">
              <a:buFont typeface="Wingdings" pitchFamily="2" charset="2"/>
              <a:buChar char="q"/>
            </a:pPr>
            <a:r>
              <a:rPr lang="fr-FR" sz="1800" b="1" dirty="0">
                <a:solidFill>
                  <a:srgbClr val="00B050"/>
                </a:solidFill>
              </a:rPr>
              <a:t>Définition</a:t>
            </a:r>
          </a:p>
          <a:p>
            <a:endParaRPr lang="fr-FR" dirty="0"/>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108806" y="48745"/>
            <a:ext cx="7076789" cy="1482300"/>
          </a:xfrm>
          <a:prstGeom prst="rect">
            <a:avLst/>
          </a:prstGeom>
        </p:spPr>
        <p:txBody>
          <a:bodyPr spcFirstLastPara="1" wrap="square" lIns="91425" tIns="91425" rIns="91425" bIns="91425" anchor="ctr" anchorCtr="0">
            <a:noAutofit/>
          </a:bodyPr>
          <a:lstStyle/>
          <a:p>
            <a:pPr marL="342900" lvl="0" algn="ctr"/>
            <a:r>
              <a:rPr lang="fr-FR" sz="4400" dirty="0"/>
              <a:t>Définition et origine du terme "économie" </a:t>
            </a:r>
          </a:p>
        </p:txBody>
      </p:sp>
      <p:grpSp>
        <p:nvGrpSpPr>
          <p:cNvPr id="790" name="Google Shape;790;p41"/>
          <p:cNvGrpSpPr/>
          <p:nvPr/>
        </p:nvGrpSpPr>
        <p:grpSpPr>
          <a:xfrm>
            <a:off x="5946509" y="1802155"/>
            <a:ext cx="3230471" cy="3024451"/>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 name="ZoneTexte 82"/>
          <p:cNvSpPr txBox="1"/>
          <p:nvPr/>
        </p:nvSpPr>
        <p:spPr>
          <a:xfrm>
            <a:off x="323528" y="1390995"/>
            <a:ext cx="2592288" cy="584775"/>
          </a:xfrm>
          <a:prstGeom prst="rect">
            <a:avLst/>
          </a:prstGeom>
          <a:noFill/>
        </p:spPr>
        <p:txBody>
          <a:bodyPr wrap="square" rtlCol="0">
            <a:spAutoFit/>
          </a:bodyPr>
          <a:lstStyle/>
          <a:p>
            <a:pPr marL="285750" indent="-285750">
              <a:buFont typeface="Wingdings" pitchFamily="2" charset="2"/>
              <a:buChar char="q"/>
            </a:pPr>
            <a:r>
              <a:rPr lang="fr-FR" sz="1800" b="1" dirty="0">
                <a:solidFill>
                  <a:srgbClr val="00B050"/>
                </a:solidFill>
              </a:rPr>
              <a:t>Origine du Terme</a:t>
            </a:r>
          </a:p>
          <a:p>
            <a:endParaRPr lang="fr-FR" dirty="0"/>
          </a:p>
        </p:txBody>
      </p:sp>
      <p:sp>
        <p:nvSpPr>
          <p:cNvPr id="84" name="Google Shape;789;p41"/>
          <p:cNvSpPr txBox="1">
            <a:spLocks/>
          </p:cNvSpPr>
          <p:nvPr/>
        </p:nvSpPr>
        <p:spPr>
          <a:xfrm>
            <a:off x="760134" y="1945345"/>
            <a:ext cx="5317170" cy="17015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2100"/>
              <a:buFont typeface="Ubuntu"/>
              <a:buNone/>
              <a:defRPr sz="1600" b="0" i="0" u="none" strike="noStrike" cap="none">
                <a:solidFill>
                  <a:schemeClr val="accent3"/>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9pPr>
          </a:lstStyle>
          <a:p>
            <a:pPr marL="0" indent="0" algn="just"/>
            <a:r>
              <a:rPr lang="fr-FR" dirty="0"/>
              <a:t>Etymologie : du grec ancien oïkonomia, gestion de la maison, constitué de oikos, maison, et nomos, partager, distribuer, administrer, régir. Etymologiquement, l'économie est l'art de bien administrer une maison, de gérer les biens d'une personne, puis par extension d'un pays.</a:t>
            </a:r>
          </a:p>
        </p:txBody>
      </p:sp>
    </p:spTree>
    <p:extLst>
      <p:ext uri="{BB962C8B-B14F-4D97-AF65-F5344CB8AC3E}">
        <p14:creationId xmlns:p14="http://schemas.microsoft.com/office/powerpoint/2010/main" val="3321327019"/>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43"/>
          <p:cNvSpPr txBox="1">
            <a:spLocks noGrp="1"/>
          </p:cNvSpPr>
          <p:nvPr>
            <p:ph type="title"/>
          </p:nvPr>
        </p:nvSpPr>
        <p:spPr>
          <a:xfrm>
            <a:off x="771910" y="699542"/>
            <a:ext cx="4123500" cy="1106100"/>
          </a:xfrm>
          <a:prstGeom prst="rect">
            <a:avLst/>
          </a:prstGeom>
        </p:spPr>
        <p:txBody>
          <a:bodyPr spcFirstLastPara="1" wrap="square" lIns="91425" tIns="91425" rIns="91425" bIns="91425" anchor="b" anchorCtr="0">
            <a:noAutofit/>
          </a:bodyPr>
          <a:lstStyle/>
          <a:p>
            <a:pPr marL="342900" lvl="0"/>
            <a:r>
              <a:rPr lang="fr-FR" dirty="0"/>
              <a:t> Importance de l'Étude de l’Économie </a:t>
            </a:r>
          </a:p>
        </p:txBody>
      </p:sp>
      <p:sp>
        <p:nvSpPr>
          <p:cNvPr id="903" name="Google Shape;903;p43"/>
          <p:cNvSpPr txBox="1">
            <a:spLocks noGrp="1"/>
          </p:cNvSpPr>
          <p:nvPr>
            <p:ph type="body" idx="1"/>
          </p:nvPr>
        </p:nvSpPr>
        <p:spPr>
          <a:xfrm>
            <a:off x="560392" y="1564986"/>
            <a:ext cx="5451767" cy="3890451"/>
          </a:xfrm>
          <a:prstGeom prst="rect">
            <a:avLst/>
          </a:prstGeom>
        </p:spPr>
        <p:txBody>
          <a:bodyPr spcFirstLastPara="1" wrap="square" lIns="91425" tIns="91425" rIns="91425" bIns="91425" anchor="t" anchorCtr="0">
            <a:noAutofit/>
          </a:bodyPr>
          <a:lstStyle/>
          <a:p>
            <a:r>
              <a:rPr lang="fr-FR" dirty="0"/>
              <a:t>L'importance de l'étude de l'économie réside dans sa capacité à analyser comment les ressources limitées sont utilisées pour répondre à des besoins illimités. En comprenant comment les individus, les entreprises et les gouvernements prennent des décisions concernant la production, la distribution et la consommation dans un contexte de rareté, on peut mieux appréhender comment maximiser l'efficacité de ces ressources et optimiser leur utilisation pour répondre aux besoins de la société.</a:t>
            </a:r>
            <a:endParaRPr lang="en-US" dirty="0"/>
          </a:p>
        </p:txBody>
      </p:sp>
      <p:pic>
        <p:nvPicPr>
          <p:cNvPr id="904" name="Google Shape;904;p43"/>
          <p:cNvPicPr preferRelativeResize="0"/>
          <p:nvPr/>
        </p:nvPicPr>
        <p:blipFill>
          <a:blip r:embed="rId3">
            <a:alphaModFix/>
          </a:blip>
          <a:stretch>
            <a:fillRect/>
          </a:stretch>
        </p:blipFill>
        <p:spPr>
          <a:xfrm>
            <a:off x="6300192" y="534452"/>
            <a:ext cx="2781250" cy="4174476"/>
          </a:xfrm>
          <a:prstGeom prst="rect">
            <a:avLst/>
          </a:prstGeom>
          <a:noFill/>
          <a:ln>
            <a:noFill/>
          </a:ln>
        </p:spPr>
      </p:pic>
      <p:grpSp>
        <p:nvGrpSpPr>
          <p:cNvPr id="905" name="Google Shape;905;p43"/>
          <p:cNvGrpSpPr/>
          <p:nvPr/>
        </p:nvGrpSpPr>
        <p:grpSpPr>
          <a:xfrm>
            <a:off x="3635896" y="4299942"/>
            <a:ext cx="542964" cy="465786"/>
            <a:chOff x="4971638" y="2191152"/>
            <a:chExt cx="542964" cy="465786"/>
          </a:xfrm>
        </p:grpSpPr>
        <p:sp>
          <p:nvSpPr>
            <p:cNvPr id="906" name="Google Shape;906;p43"/>
            <p:cNvSpPr/>
            <p:nvPr/>
          </p:nvSpPr>
          <p:spPr>
            <a:xfrm>
              <a:off x="4971638" y="21911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43"/>
            <p:cNvSpPr/>
            <p:nvPr/>
          </p:nvSpPr>
          <p:spPr>
            <a:xfrm>
              <a:off x="5358446" y="24762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 name="ZoneTexte 2"/>
          <p:cNvSpPr txBox="1"/>
          <p:nvPr/>
        </p:nvSpPr>
        <p:spPr>
          <a:xfrm>
            <a:off x="1475656" y="843558"/>
            <a:ext cx="5976664" cy="3631763"/>
          </a:xfrm>
          <a:prstGeom prst="rect">
            <a:avLst/>
          </a:prstGeom>
          <a:noFill/>
        </p:spPr>
        <p:txBody>
          <a:bodyPr wrap="square" rtlCol="0">
            <a:spAutoFit/>
          </a:bodyPr>
          <a:lstStyle/>
          <a:p>
            <a:pPr marL="685800" lvl="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Microéconomie </a:t>
            </a:r>
          </a:p>
          <a:p>
            <a:pPr marL="68580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Macroéconomie </a:t>
            </a:r>
          </a:p>
          <a:p>
            <a:pPr marL="685800" lvl="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Économie internationale </a:t>
            </a:r>
          </a:p>
          <a:p>
            <a:pPr marL="685800" lvl="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Économie financière </a:t>
            </a:r>
          </a:p>
          <a:p>
            <a:endParaRPr lang="fr-FR" dirty="0"/>
          </a:p>
        </p:txBody>
      </p:sp>
      <p:sp>
        <p:nvSpPr>
          <p:cNvPr id="5" name="ZoneTexte 4"/>
          <p:cNvSpPr txBox="1"/>
          <p:nvPr/>
        </p:nvSpPr>
        <p:spPr>
          <a:xfrm>
            <a:off x="395049" y="5884"/>
            <a:ext cx="8136904" cy="954107"/>
          </a:xfrm>
          <a:prstGeom prst="rect">
            <a:avLst/>
          </a:prstGeom>
          <a:noFill/>
        </p:spPr>
        <p:txBody>
          <a:bodyPr wrap="square" rtlCol="0">
            <a:spAutoFit/>
          </a:bodyPr>
          <a:lstStyle/>
          <a:p>
            <a:pPr algn="ctr"/>
            <a:r>
              <a:rPr lang="fr-FR" sz="2800" dirty="0">
                <a:solidFill>
                  <a:schemeClr val="accent3"/>
                </a:solidFill>
                <a:latin typeface="Arial Black" pitchFamily="34" charset="0"/>
              </a:rPr>
              <a:t>Différentes Branches d'Études Économiques </a:t>
            </a:r>
          </a:p>
        </p:txBody>
      </p:sp>
    </p:spTree>
    <p:extLst>
      <p:ext uri="{BB962C8B-B14F-4D97-AF65-F5344CB8AC3E}">
        <p14:creationId xmlns:p14="http://schemas.microsoft.com/office/powerpoint/2010/main" val="106298690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7" name="Google Shape;1147;p47"/>
          <p:cNvSpPr txBox="1">
            <a:spLocks noGrp="1"/>
          </p:cNvSpPr>
          <p:nvPr>
            <p:ph type="title" idx="2"/>
          </p:nvPr>
        </p:nvSpPr>
        <p:spPr>
          <a:xfrm flipH="1">
            <a:off x="251519" y="67379"/>
            <a:ext cx="5589775" cy="3360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6000" dirty="0"/>
              <a:t>C</a:t>
            </a:r>
            <a:r>
              <a:rPr lang="en" sz="6000" dirty="0"/>
              <a:t>’est quoi la micro</a:t>
            </a:r>
            <a:r>
              <a:rPr lang="fr-FR" sz="6000" dirty="0"/>
              <a:t>é</a:t>
            </a:r>
            <a:r>
              <a:rPr lang="en-CA" sz="6000" dirty="0"/>
              <a:t>conomie</a:t>
            </a:r>
            <a:endParaRPr sz="6000" dirty="0"/>
          </a:p>
        </p:txBody>
      </p:sp>
      <p:grpSp>
        <p:nvGrpSpPr>
          <p:cNvPr id="1148" name="Google Shape;1148;p47"/>
          <p:cNvGrpSpPr/>
          <p:nvPr/>
        </p:nvGrpSpPr>
        <p:grpSpPr>
          <a:xfrm>
            <a:off x="4687466" y="833350"/>
            <a:ext cx="4512402" cy="3635795"/>
            <a:chOff x="3962400" y="1017554"/>
            <a:chExt cx="4512402" cy="3635795"/>
          </a:xfrm>
        </p:grpSpPr>
        <p:sp>
          <p:nvSpPr>
            <p:cNvPr id="1149" name="Google Shape;1149;p47"/>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50" name="Google Shape;1150;p47"/>
            <p:cNvGrpSpPr/>
            <p:nvPr/>
          </p:nvGrpSpPr>
          <p:grpSpPr>
            <a:xfrm rot="1786836">
              <a:off x="5185997" y="1255638"/>
              <a:ext cx="1798841" cy="3159626"/>
              <a:chOff x="4443350" y="409900"/>
              <a:chExt cx="1027425" cy="1804650"/>
            </a:xfrm>
          </p:grpSpPr>
          <p:sp>
            <p:nvSpPr>
              <p:cNvPr id="1151" name="Google Shape;1151;p47"/>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47"/>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47"/>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47"/>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47"/>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47"/>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47"/>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47"/>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47"/>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ZoneTexte 3"/>
          <p:cNvSpPr txBox="1"/>
          <p:nvPr/>
        </p:nvSpPr>
        <p:spPr>
          <a:xfrm>
            <a:off x="4824308" y="1429450"/>
            <a:ext cx="755335" cy="1323439"/>
          </a:xfrm>
          <a:prstGeom prst="rect">
            <a:avLst/>
          </a:prstGeom>
          <a:noFill/>
        </p:spPr>
        <p:txBody>
          <a:bodyPr wrap="none" rtlCol="0">
            <a:spAutoFit/>
          </a:bodyPr>
          <a:lstStyle/>
          <a:p>
            <a:r>
              <a:rPr lang="en-CA" sz="8000" dirty="0">
                <a:solidFill>
                  <a:srgbClr val="FF0000"/>
                </a:solidFill>
              </a:rPr>
              <a:t>?</a:t>
            </a:r>
            <a:endParaRPr lang="fr-FR" sz="8000" dirty="0">
              <a:solidFill>
                <a:srgbClr val="FF0000"/>
              </a:solidFill>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3112904" y="445025"/>
            <a:ext cx="56355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
            </a:r>
            <a:r>
              <a:rPr lang="fr-FR" dirty="0"/>
              <a:t>é</a:t>
            </a:r>
            <a:r>
              <a:rPr lang="en-CA" dirty="0"/>
              <a:t>finition de micro-</a:t>
            </a:r>
            <a:r>
              <a:rPr lang="fr-FR" dirty="0"/>
              <a:t>é</a:t>
            </a:r>
            <a:r>
              <a:rPr lang="en-CA" dirty="0"/>
              <a:t>conomique</a:t>
            </a:r>
            <a:endParaRPr dirty="0"/>
          </a:p>
        </p:txBody>
      </p:sp>
      <p:sp>
        <p:nvSpPr>
          <p:cNvPr id="1165" name="Google Shape;1165;p48"/>
          <p:cNvSpPr txBox="1">
            <a:spLocks noGrp="1"/>
          </p:cNvSpPr>
          <p:nvPr>
            <p:ph type="subTitle" idx="1"/>
          </p:nvPr>
        </p:nvSpPr>
        <p:spPr>
          <a:xfrm>
            <a:off x="4355976" y="1226698"/>
            <a:ext cx="4608512" cy="3649308"/>
          </a:xfrm>
          <a:prstGeom prst="rect">
            <a:avLst/>
          </a:prstGeom>
        </p:spPr>
        <p:txBody>
          <a:bodyPr spcFirstLastPara="1" wrap="square" lIns="91425" tIns="91425" rIns="91425" bIns="91425" anchor="t" anchorCtr="0">
            <a:noAutofit/>
          </a:bodyPr>
          <a:lstStyle/>
          <a:p>
            <a:pPr marL="285750" lvl="0" indent="-285750">
              <a:buClr>
                <a:srgbClr val="1A1A1A"/>
              </a:buClr>
              <a:buSzPts val="1100"/>
              <a:buFont typeface="Wingdings" pitchFamily="2" charset="2"/>
              <a:buChar char="q"/>
            </a:pPr>
            <a:r>
              <a:rPr lang="fr-FR" dirty="0"/>
              <a:t>La microéconomie est un branche de l’économique qui étudie le comportement individuel des  agents économiques rationnels ,et les interactions entre </a:t>
            </a:r>
            <a:r>
              <a:rPr lang="fr-FR" dirty="0" smtClean="0"/>
              <a:t>eux</a:t>
            </a:r>
          </a:p>
          <a:p>
            <a:pPr marL="0" lvl="0" indent="0">
              <a:buClr>
                <a:srgbClr val="1A1A1A"/>
              </a:buClr>
              <a:buSzPts val="1100"/>
            </a:pPr>
            <a:endParaRPr lang="fr-FR" dirty="0"/>
          </a:p>
          <a:p>
            <a:pPr marL="285750" lvl="0" indent="-285750">
              <a:buClr>
                <a:srgbClr val="45217B"/>
              </a:buClr>
              <a:buSzPts val="1100"/>
              <a:buFont typeface="Wingdings" pitchFamily="2" charset="2"/>
              <a:buChar char="q"/>
            </a:pPr>
            <a:r>
              <a:rPr lang="fr-FR" dirty="0"/>
              <a:t>Un Agent économique est une entité élémentaire qui dispose de l’autonomie décisionnelle dans l’exercice de sa fonction économique.</a:t>
            </a:r>
          </a:p>
          <a:p>
            <a:pPr marL="0" lvl="0" indent="0">
              <a:buClr>
                <a:srgbClr val="45217B"/>
              </a:buClr>
              <a:buSzPts val="1100"/>
            </a:pPr>
            <a:endParaRPr dirty="0"/>
          </a:p>
          <a:p>
            <a:pPr lvl="0" indent="-330200">
              <a:buFont typeface="Ubuntu"/>
              <a:buChar char="●"/>
            </a:pPr>
            <a:r>
              <a:rPr lang="fr-FR" dirty="0"/>
              <a:t>les entreprises (production)</a:t>
            </a:r>
            <a:endParaRPr dirty="0"/>
          </a:p>
          <a:p>
            <a:pPr lvl="0" indent="-330200">
              <a:buFont typeface="Ubuntu"/>
              <a:buChar char="●"/>
            </a:pPr>
            <a:r>
              <a:rPr lang="fr-FR" dirty="0"/>
              <a:t>les ménages (la consommation)</a:t>
            </a:r>
            <a:r>
              <a:rPr lang="en" dirty="0"/>
              <a:t> </a:t>
            </a:r>
            <a:endParaRPr dirty="0"/>
          </a:p>
          <a:p>
            <a:pPr lvl="0" indent="-330200">
              <a:buFont typeface="Ubuntu"/>
              <a:buChar char="●"/>
            </a:pPr>
            <a:r>
              <a:rPr lang="fr-FR" dirty="0"/>
              <a:t>l'Etat, le reste du </a:t>
            </a:r>
            <a:r>
              <a:rPr lang="fr-FR"/>
              <a:t>monde </a:t>
            </a:r>
            <a:r>
              <a:rPr lang="fr-FR"/>
              <a:t>.</a:t>
            </a:r>
            <a:endParaRPr dirty="0"/>
          </a:p>
        </p:txBody>
      </p:sp>
      <p:grpSp>
        <p:nvGrpSpPr>
          <p:cNvPr id="1166" name="Google Shape;1166;p48"/>
          <p:cNvGrpSpPr/>
          <p:nvPr/>
        </p:nvGrpSpPr>
        <p:grpSpPr>
          <a:xfrm>
            <a:off x="713230" y="1423722"/>
            <a:ext cx="3578696" cy="2635487"/>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16" name="Google Shape;1216;p48"/>
          <p:cNvGrpSpPr/>
          <p:nvPr/>
        </p:nvGrpSpPr>
        <p:grpSpPr>
          <a:xfrm>
            <a:off x="474613" y="1955940"/>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cover/>
  </p:transition>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1328</Words>
  <Application>Microsoft Office PowerPoint</Application>
  <PresentationFormat>Affichage à l'écran (16:9)</PresentationFormat>
  <Paragraphs>156</Paragraphs>
  <Slides>24</Slides>
  <Notes>24</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24</vt:i4>
      </vt:variant>
    </vt:vector>
  </HeadingPairs>
  <TitlesOfParts>
    <vt:vector size="40" baseType="lpstr">
      <vt:lpstr>Arial</vt:lpstr>
      <vt:lpstr>Arabic Typesetting</vt:lpstr>
      <vt:lpstr>Roboto Medium</vt:lpstr>
      <vt:lpstr>Wingdings</vt:lpstr>
      <vt:lpstr>Ubuntu</vt:lpstr>
      <vt:lpstr>Arial Black</vt:lpstr>
      <vt:lpstr>Nunito</vt:lpstr>
      <vt:lpstr>Cambria</vt:lpstr>
      <vt:lpstr>Cambria Math</vt:lpstr>
      <vt:lpstr>Times New Roman</vt:lpstr>
      <vt:lpstr>Arial Rounded MT Bold</vt:lpstr>
      <vt:lpstr>Playbill</vt:lpstr>
      <vt:lpstr>Chewy</vt:lpstr>
      <vt:lpstr>Elephant</vt:lpstr>
      <vt:lpstr>Söhne</vt:lpstr>
      <vt:lpstr>Cryptocurrency Today by Slidesgo</vt:lpstr>
      <vt:lpstr>Présentation PowerPoint</vt:lpstr>
      <vt:lpstr>01</vt:lpstr>
      <vt:lpstr>SCIENCE ECONOMIQUE </vt:lpstr>
      <vt:lpstr>Définition et origine du terme "économie" </vt:lpstr>
      <vt:lpstr>Définition et origine du terme "économie" </vt:lpstr>
      <vt:lpstr> Importance de l'Étude de l’Économie </vt:lpstr>
      <vt:lpstr>Présentation PowerPoint</vt:lpstr>
      <vt:lpstr>C’est quoi la microéconomie</vt:lpstr>
      <vt:lpstr>Définition de micro-économique</vt:lpstr>
      <vt:lpstr>Objectif de la micro-économique</vt:lpstr>
      <vt:lpstr>Objectif de la micro-économique</vt:lpstr>
      <vt:lpstr>Les principes essentiels de la Microéconomie</vt:lpstr>
      <vt:lpstr>C’est quoi la macroéconomie</vt:lpstr>
      <vt:lpstr>Définition de macro-économique</vt:lpstr>
      <vt:lpstr>Objectif de la macro-économique</vt:lpstr>
      <vt:lpstr>Objectif de la macro-économique</vt:lpstr>
      <vt:lpstr>Objectif de la macro-économique</vt:lpstr>
      <vt:lpstr> Principaux Courants de Pensée en Macroéconomie </vt:lpstr>
      <vt:lpstr> Principaux Courants de Pensée en Macroéconomie </vt:lpstr>
      <vt:lpstr>CONCLUSION </vt:lpstr>
      <vt:lpstr>la Différence entre Macroéconomie et Microéconomie   </vt:lpstr>
      <vt:lpstr> la Différence entre Macroéconomie et Microéconomie   </vt:lpstr>
      <vt:lpstr>Bibliographie et Sources Consultées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TODAY</dc:title>
  <dc:creator>pc</dc:creator>
  <cp:lastModifiedBy>pc</cp:lastModifiedBy>
  <cp:revision>85</cp:revision>
  <dcterms:modified xsi:type="dcterms:W3CDTF">2023-12-21T16:36:08Z</dcterms:modified>
</cp:coreProperties>
</file>