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3"/>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642" name="Google Shape;642;p42"/>
          <p:cNvGrpSpPr/>
          <p:nvPr/>
        </p:nvGrpSpPr>
        <p:grpSpPr>
          <a:xfrm>
            <a:off x="1541194" y="1576211"/>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6" name="Google Shape;642;p42">
            <a:extLst>
              <a:ext uri="{FF2B5EF4-FFF2-40B4-BE49-F238E27FC236}">
                <a16:creationId xmlns:a16="http://schemas.microsoft.com/office/drawing/2014/main" id="{E0E34250-47C5-36CE-09CE-E40E7BBD6AE0}"/>
              </a:ext>
            </a:extLst>
          </p:cNvPr>
          <p:cNvGrpSpPr/>
          <p:nvPr/>
        </p:nvGrpSpPr>
        <p:grpSpPr>
          <a:xfrm>
            <a:off x="1541194" y="2789422"/>
            <a:ext cx="355049" cy="355049"/>
            <a:chOff x="1487200" y="4993750"/>
            <a:chExt cx="483125" cy="483125"/>
          </a:xfrm>
        </p:grpSpPr>
        <p:sp>
          <p:nvSpPr>
            <p:cNvPr id="7" name="Google Shape;643;p42">
              <a:extLst>
                <a:ext uri="{FF2B5EF4-FFF2-40B4-BE49-F238E27FC236}">
                  <a16:creationId xmlns:a16="http://schemas.microsoft.com/office/drawing/2014/main" id="{0817E89D-BFA5-FDF2-1204-82D1EB782A0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4;p42">
              <a:extLst>
                <a:ext uri="{FF2B5EF4-FFF2-40B4-BE49-F238E27FC236}">
                  <a16:creationId xmlns:a16="http://schemas.microsoft.com/office/drawing/2014/main" id="{8832B9C9-CA1C-A86B-429C-3FA333E90697}"/>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grpSp>
        <p:nvGrpSpPr>
          <p:cNvPr id="13" name="Google Shape;642;p42">
            <a:extLst>
              <a:ext uri="{FF2B5EF4-FFF2-40B4-BE49-F238E27FC236}">
                <a16:creationId xmlns:a16="http://schemas.microsoft.com/office/drawing/2014/main" id="{8DB2D2D4-9C06-DD23-E7A9-0789A2F8F46D}"/>
              </a:ext>
            </a:extLst>
          </p:cNvPr>
          <p:cNvGrpSpPr/>
          <p:nvPr/>
        </p:nvGrpSpPr>
        <p:grpSpPr>
          <a:xfrm>
            <a:off x="1541194" y="4004078"/>
            <a:ext cx="355049" cy="355049"/>
            <a:chOff x="1487200" y="4993750"/>
            <a:chExt cx="483125" cy="483125"/>
          </a:xfrm>
        </p:grpSpPr>
        <p:sp>
          <p:nvSpPr>
            <p:cNvPr id="14" name="Google Shape;643;p42">
              <a:extLst>
                <a:ext uri="{FF2B5EF4-FFF2-40B4-BE49-F238E27FC236}">
                  <a16:creationId xmlns:a16="http://schemas.microsoft.com/office/drawing/2014/main" id="{5A9996D7-24CF-2866-F5A0-FF0FCF8B581F}"/>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44;p42">
              <a:extLst>
                <a:ext uri="{FF2B5EF4-FFF2-40B4-BE49-F238E27FC236}">
                  <a16:creationId xmlns:a16="http://schemas.microsoft.com/office/drawing/2014/main" id="{E6A6A39E-8A42-6FE2-0350-EA7330CC6365}"/>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507</Words>
  <Application>Microsoft Office PowerPoint</Application>
  <PresentationFormat>Affichage à l'écran (16:9)</PresentationFormat>
  <Paragraphs>88</Paragraphs>
  <Slides>21</Slides>
  <Notes>21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8</cp:revision>
  <dcterms:modified xsi:type="dcterms:W3CDTF">2024-01-08T10:00:21Z</dcterms:modified>
</cp:coreProperties>
</file>