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0A772-9A98-C89C-0121-E8BBC8E2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0F32ED-0C99-D42A-3451-0F6AA64B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E266-4F90-40A0-87BC-772F91684D76}" type="datetimeFigureOut">
              <a:rPr lang="fr-FR" smtClean="0"/>
              <a:t>20/01/2024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3F3E21-1CBD-AEE0-B9C5-F6E3D010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4FFCAD-E85F-F479-22B2-74BA10FB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4E91-7B3A-42E6-AC44-0946AC99D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8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9A4AC3-9621-524E-4360-30D2A49A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560DF-D3BC-072C-86A6-80B1FAC9A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5332DB-1A41-A522-C6C5-1063B1ECC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1E266-4F90-40A0-87BC-772F91684D76}" type="datetimeFigureOut">
              <a:rPr lang="fr-FR" smtClean="0"/>
              <a:t>20/01/2024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3DAE70-F248-D214-407C-8AF5130A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A8ED0-BDA9-EEFA-DAA4-6C5C4261F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D4E91-7B3A-42E6-AC44-0946AC99D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7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6B177FFA-B3AA-C46B-3230-1D8E9AE2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9117BAE-0633-F0D6-E1D2-937460BDB0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7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9676F0E4-AE47-FEAB-D9CC-21B1B250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CA5804-8DA7-3252-6F70-1EB3DC182B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6F9229BE-899B-5F7F-D054-6C702D07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B882BE-10BD-32D3-06B8-126C3E415B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1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D4C15265-C2AD-9B97-FC8A-D531A231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800" b="1">
                <a:solidFill>
                  <a:srgbClr val="333333"/>
                </a:solidFill>
                <a:latin typeface="-apple-system"/>
              </a:rPr>
              <a:t>EXEMPLE:</a:t>
            </a:r>
            <a:endParaRPr lang="fr-FR" sz="2800" b="1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702946-8C06-55F7-CC5F-2418516C82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1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F1CFBD39-0BDE-3DA8-802B-23E62224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AC5446C-EFDC-8A8E-AC95-91EF708AA6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05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19AA57F8-706A-194C-30FA-070A66EF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just"/>
            <a:r>
              <a:rPr lang="fr-FR" sz="4000" b="1">
                <a:solidFill>
                  <a:srgbClr val="333333"/>
                </a:solidFill>
                <a:latin typeface="-apple-system"/>
              </a:rPr>
              <a:t>py.test: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94CB830-CAA3-AA46-7857-A1D505184B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87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EA5FF965-E419-5EDF-69C7-16819DDD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just"/>
            <a:r>
              <a:rPr lang="fr-FR" sz="9600" b="1">
                <a:solidFill>
                  <a:srgbClr val="333333"/>
                </a:solidFill>
                <a:latin typeface="-apple-system"/>
              </a:rPr>
              <a:t>Conclusion: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7C9A91E-D067-C747-2825-356D7E0C56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97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5AD678D9-5982-86F5-A3F8-7552BD22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just"/>
            <a:r>
              <a:rPr lang="fr-FR" sz="9600" b="1">
                <a:solidFill>
                  <a:srgbClr val="333333"/>
                </a:solidFill>
                <a:latin typeface="-apple-system"/>
              </a:rPr>
              <a:t>Merci!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A8F247-7822-007F-4580-9EA271A993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3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A8E6369A-7E9B-94AD-228C-A3B0E013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7C21A57-BF1A-BEE0-F457-9057351DBE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9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27923A1D-5ECB-A49D-D960-4415B8A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1727963-08D8-29AA-2D73-1EF185C4B3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7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0CB61A0D-4E37-A47A-598E-EBBB233F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B394E69-9ECA-2684-50D1-9D6930D91E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5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33AD560C-D2FA-8FDD-15C3-442C4823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800" b="1">
                <a:solidFill>
                  <a:srgbClr val="333333"/>
                </a:solidFill>
                <a:latin typeface="-apple-system"/>
              </a:rPr>
              <a:t>EXEMPLE:</a:t>
            </a:r>
            <a:endParaRPr lang="fr-FR" sz="2800" b="1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22CAFE-2C31-0A6E-4173-3A7B3F56CD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5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F0A51B97-3C0C-AA3F-C0F9-2EE3C101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DA631F-08D9-851A-767B-E22AD1C498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188E94A8-4517-7BDE-47A4-556C442E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just"/>
            <a:r>
              <a:rPr lang="fr-FR" sz="2800" b="1">
                <a:solidFill>
                  <a:srgbClr val="333333"/>
                </a:solidFill>
                <a:latin typeface="-apple-system"/>
              </a:rPr>
              <a:t>EXEMPLE: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CD604C4-16E6-EB89-D029-FDCEDFA65A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4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F0879797-BFE8-6E7A-031E-FD7CDBDB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just"/>
            <a:r>
              <a:rPr lang="fr-FR" sz="2800" b="1">
                <a:solidFill>
                  <a:srgbClr val="333333"/>
                </a:solidFill>
                <a:latin typeface="-apple-system"/>
              </a:rPr>
              <a:t>EXEMPLE: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C30A20-764C-1A0D-C5D4-8C18019B2C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5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B37561AB-603A-0C25-F7C3-027FA5B2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D80A10-1D91-1EA4-6450-A9468742ED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795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Grand écran</PresentationFormat>
  <Paragraphs>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EXEMPLE:</vt:lpstr>
      <vt:lpstr>Présentation PowerPoint</vt:lpstr>
      <vt:lpstr>EXEMPLE:</vt:lpstr>
      <vt:lpstr>EXEMPLE:</vt:lpstr>
      <vt:lpstr>Présentation PowerPoint</vt:lpstr>
      <vt:lpstr>Présentation PowerPoint</vt:lpstr>
      <vt:lpstr>Présentation PowerPoint</vt:lpstr>
      <vt:lpstr>EXEMPLE:</vt:lpstr>
      <vt:lpstr>Présentation PowerPoint</vt:lpstr>
      <vt:lpstr>py.test:</vt:lpstr>
      <vt:lpstr>Conclusion: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Abdelfattah BOUHLALI</dc:creator>
  <cp:lastModifiedBy>Abdelfattah BOUHLALI</cp:lastModifiedBy>
  <cp:revision>1</cp:revision>
  <dcterms:created xsi:type="dcterms:W3CDTF">2024-01-20T13:24:38Z</dcterms:created>
  <dcterms:modified xsi:type="dcterms:W3CDTF">2024-01-20T13:24:39Z</dcterms:modified>
</cp:coreProperties>
</file>