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6"/>
  </p:notesMasterIdLst>
  <p:sldIdLst>
    <p:sldId id="307" r:id="rId2"/>
    <p:sldId id="258" r:id="rId3"/>
    <p:sldId id="308" r:id="rId4"/>
    <p:sldId id="259" r:id="rId5"/>
    <p:sldId id="315" r:id="rId6"/>
    <p:sldId id="261" r:id="rId7"/>
    <p:sldId id="314" r:id="rId8"/>
    <p:sldId id="265" r:id="rId9"/>
    <p:sldId id="266" r:id="rId10"/>
    <p:sldId id="267" r:id="rId11"/>
    <p:sldId id="300" r:id="rId12"/>
    <p:sldId id="268" r:id="rId13"/>
    <p:sldId id="301" r:id="rId14"/>
    <p:sldId id="302" r:id="rId15"/>
    <p:sldId id="303" r:id="rId16"/>
    <p:sldId id="263" r:id="rId17"/>
    <p:sldId id="304" r:id="rId18"/>
    <p:sldId id="264" r:id="rId19"/>
    <p:sldId id="305" r:id="rId20"/>
    <p:sldId id="276" r:id="rId21"/>
    <p:sldId id="277" r:id="rId22"/>
    <p:sldId id="306" r:id="rId23"/>
    <p:sldId id="313" r:id="rId24"/>
    <p:sldId id="309" r:id="rId25"/>
  </p:sldIdLst>
  <p:sldSz cx="9144000" cy="5143500" type="screen16x9"/>
  <p:notesSz cx="6858000" cy="9144000"/>
  <p:embeddedFontLst>
    <p:embeddedFont>
      <p:font typeface="Arial Black" panose="020B0A04020102020204" pitchFamily="34" charset="0"/>
      <p:bold r:id="rId27"/>
    </p:embeddedFont>
    <p:embeddedFont>
      <p:font typeface="Arial Rounded MT Bold" panose="020F0704030504030204" pitchFamily="34" charset="0"/>
      <p:regular r:id="rId28"/>
    </p:embeddedFont>
    <p:embeddedFont>
      <p:font typeface="Cambria" panose="02040503050406030204" pitchFamily="18" charset="0"/>
      <p:regular r:id="rId29"/>
      <p:bold r:id="rId30"/>
      <p:italic r:id="rId31"/>
      <p:boldItalic r:id="rId32"/>
    </p:embeddedFont>
    <p:embeddedFont>
      <p:font typeface="Chewy" panose="020B0604020202020204" charset="0"/>
      <p:regular r:id="rId33"/>
    </p:embeddedFont>
    <p:embeddedFont>
      <p:font typeface="Elephant" panose="02020904090505020303" pitchFamily="18" charset="0"/>
      <p:regular r:id="rId34"/>
      <p:italic r:id="rId35"/>
    </p:embeddedFont>
    <p:embeddedFont>
      <p:font typeface="Nunito" pitchFamily="2" charset="0"/>
      <p:regular r:id="rId36"/>
    </p:embeddedFont>
    <p:embeddedFont>
      <p:font typeface="Playbill" panose="040506030A0602020202" pitchFamily="82" charset="0"/>
      <p:regular r:id="rId37"/>
    </p:embeddedFont>
    <p:embeddedFont>
      <p:font typeface="Ubuntu" panose="020B050403060203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678EC2-808C-4E32-9FDE-AB71947D40B2}">
  <a:tblStyle styleId="{70678EC2-808C-4E32-9FDE-AB71947D40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4107" autoAdjust="0"/>
  </p:normalViewPr>
  <p:slideViewPr>
    <p:cSldViewPr>
      <p:cViewPr varScale="1">
        <p:scale>
          <a:sx n="90" d="100"/>
          <a:sy n="90" d="100"/>
        </p:scale>
        <p:origin x="1194"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2461103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1</a:t>
            </a:fld>
            <a:endParaRPr lang="fr-FR" dirty="0"/>
          </a:p>
        </p:txBody>
      </p:sp>
    </p:spTree>
    <p:extLst>
      <p:ext uri="{BB962C8B-B14F-4D97-AF65-F5344CB8AC3E}">
        <p14:creationId xmlns:p14="http://schemas.microsoft.com/office/powerpoint/2010/main" val="203168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gdfc0182d06_0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1" name="Google Shape;1221;gdfc0182d06_0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9"/>
        <p:cNvGrpSpPr/>
        <p:nvPr/>
      </p:nvGrpSpPr>
      <p:grpSpPr>
        <a:xfrm>
          <a:off x="0" y="0"/>
          <a:ext cx="0" cy="0"/>
          <a:chOff x="0" y="0"/>
          <a:chExt cx="0" cy="0"/>
        </a:xfrm>
      </p:grpSpPr>
      <p:sp>
        <p:nvSpPr>
          <p:cNvPr id="1250" name="Google Shape;1250;gdfc0182d06_0_14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1" name="Google Shape;1251;gdfc0182d06_0_1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dfc0182d06_0_2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dfc0182d06_0_2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dfc0182d06_0_5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dfc0182d06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dfc0182d06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dfc0182d06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dfab3271f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dfab3271f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dfc0182d06_0_2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dfc0182d06_0_2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6"/>
        <p:cNvGrpSpPr/>
        <p:nvPr/>
      </p:nvGrpSpPr>
      <p:grpSpPr>
        <a:xfrm>
          <a:off x="0" y="0"/>
          <a:ext cx="0" cy="0"/>
          <a:chOff x="0" y="0"/>
          <a:chExt cx="0" cy="0"/>
        </a:xfrm>
      </p:grpSpPr>
      <p:sp>
        <p:nvSpPr>
          <p:cNvPr id="1607" name="Google Shape;1607;gdfc0182d06_0_2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8" name="Google Shape;1608;gdfc0182d06_0_2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a:xfrm>
            <a:off x="3884613" y="8685213"/>
            <a:ext cx="2971800" cy="457200"/>
          </a:xfrm>
          <a:prstGeom prst="rect">
            <a:avLst/>
          </a:prstGeom>
        </p:spPr>
        <p:txBody>
          <a:bodyPr/>
          <a:lstStyle/>
          <a:p>
            <a:fld id="{A9138CFB-FD5B-4D8B-BBEF-6C6C45BB3A32}" type="slidenum">
              <a:rPr lang="fr-FR" smtClean="0"/>
              <a:t>24</a:t>
            </a:fld>
            <a:endParaRPr lang="fr-FR" dirty="0"/>
          </a:p>
        </p:txBody>
      </p:sp>
    </p:spTree>
    <p:extLst>
      <p:ext uri="{BB962C8B-B14F-4D97-AF65-F5344CB8AC3E}">
        <p14:creationId xmlns:p14="http://schemas.microsoft.com/office/powerpoint/2010/main" val="2894664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gdfab3271ff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0" name="Google Shape;870;gdfab3271ff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dfab3271ff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dfab3271ff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dfab3271ff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dfab3271ff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dfc0182d06_0_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dfc0182d06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dfc0182d06_0_6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dfc0182d06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318425" y="445013"/>
            <a:ext cx="1297450" cy="477875"/>
            <a:chOff x="318425" y="357163"/>
            <a:chExt cx="1297450" cy="477875"/>
          </a:xfrm>
        </p:grpSpPr>
        <p:grpSp>
          <p:nvGrpSpPr>
            <p:cNvPr id="12" name="Google Shape;12;p2"/>
            <p:cNvGrpSpPr/>
            <p:nvPr/>
          </p:nvGrpSpPr>
          <p:grpSpPr>
            <a:xfrm rot="10800000" flipH="1">
              <a:off x="455850" y="467250"/>
              <a:ext cx="1160025" cy="257725"/>
              <a:chOff x="3464600" y="3479675"/>
              <a:chExt cx="1160025" cy="257725"/>
            </a:xfrm>
          </p:grpSpPr>
          <p:sp>
            <p:nvSpPr>
              <p:cNvPr id="13" name="Google Shape;13;p2"/>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 name="Google Shape;15;p2"/>
            <p:cNvGrpSpPr/>
            <p:nvPr/>
          </p:nvGrpSpPr>
          <p:grpSpPr>
            <a:xfrm>
              <a:off x="318425" y="357163"/>
              <a:ext cx="495375" cy="477875"/>
              <a:chOff x="3881575" y="2684100"/>
              <a:chExt cx="495375" cy="477875"/>
            </a:xfrm>
          </p:grpSpPr>
          <p:sp>
            <p:nvSpPr>
              <p:cNvPr id="16" name="Google Shape;16;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9" name="Google Shape;19;p2"/>
          <p:cNvSpPr txBox="1">
            <a:spLocks noGrp="1"/>
          </p:cNvSpPr>
          <p:nvPr>
            <p:ph type="ctrTitle"/>
          </p:nvPr>
        </p:nvSpPr>
        <p:spPr>
          <a:xfrm>
            <a:off x="713225" y="1227300"/>
            <a:ext cx="6257700" cy="20733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300600"/>
            <a:ext cx="2993100" cy="61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21" name="Google Shape;21;p2"/>
          <p:cNvGrpSpPr/>
          <p:nvPr/>
        </p:nvGrpSpPr>
        <p:grpSpPr>
          <a:xfrm rot="8100000" flipH="1">
            <a:off x="414832" y="4360489"/>
            <a:ext cx="495370" cy="477870"/>
            <a:chOff x="3881575" y="2684100"/>
            <a:chExt cx="495375" cy="477875"/>
          </a:xfrm>
        </p:grpSpPr>
        <p:sp>
          <p:nvSpPr>
            <p:cNvPr id="22" name="Google Shape;22;p2"/>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list">
  <p:cSld name="CUSTOM_5">
    <p:spTree>
      <p:nvGrpSpPr>
        <p:cNvPr id="1" name="Shape 246"/>
        <p:cNvGrpSpPr/>
        <p:nvPr/>
      </p:nvGrpSpPr>
      <p:grpSpPr>
        <a:xfrm>
          <a:off x="0" y="0"/>
          <a:ext cx="0" cy="0"/>
          <a:chOff x="0" y="0"/>
          <a:chExt cx="0" cy="0"/>
        </a:xfrm>
      </p:grpSpPr>
      <p:sp>
        <p:nvSpPr>
          <p:cNvPr id="247" name="Google Shape;247;p1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48" name="Google Shape;248;p18"/>
          <p:cNvGrpSpPr/>
          <p:nvPr/>
        </p:nvGrpSpPr>
        <p:grpSpPr>
          <a:xfrm rot="5547522" flipH="1">
            <a:off x="320091" y="4360510"/>
            <a:ext cx="495385" cy="477885"/>
            <a:chOff x="3881575" y="2684100"/>
            <a:chExt cx="495375" cy="477875"/>
          </a:xfrm>
        </p:grpSpPr>
        <p:sp>
          <p:nvSpPr>
            <p:cNvPr id="249" name="Google Shape;249;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2" name="Google Shape;252;p18"/>
          <p:cNvGrpSpPr/>
          <p:nvPr/>
        </p:nvGrpSpPr>
        <p:grpSpPr>
          <a:xfrm>
            <a:off x="318425" y="445013"/>
            <a:ext cx="1297450" cy="477875"/>
            <a:chOff x="318425" y="357163"/>
            <a:chExt cx="1297450" cy="477875"/>
          </a:xfrm>
        </p:grpSpPr>
        <p:grpSp>
          <p:nvGrpSpPr>
            <p:cNvPr id="253" name="Google Shape;253;p18"/>
            <p:cNvGrpSpPr/>
            <p:nvPr/>
          </p:nvGrpSpPr>
          <p:grpSpPr>
            <a:xfrm rot="10800000" flipH="1">
              <a:off x="455850" y="467250"/>
              <a:ext cx="1160025" cy="257725"/>
              <a:chOff x="3464600" y="3479675"/>
              <a:chExt cx="1160025" cy="257725"/>
            </a:xfrm>
          </p:grpSpPr>
          <p:sp>
            <p:nvSpPr>
              <p:cNvPr id="254" name="Google Shape;254;p1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1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6" name="Google Shape;256;p18"/>
            <p:cNvGrpSpPr/>
            <p:nvPr/>
          </p:nvGrpSpPr>
          <p:grpSpPr>
            <a:xfrm>
              <a:off x="318425" y="357163"/>
              <a:ext cx="495375" cy="477875"/>
              <a:chOff x="3881575" y="2684100"/>
              <a:chExt cx="495375" cy="477875"/>
            </a:xfrm>
          </p:grpSpPr>
          <p:sp>
            <p:nvSpPr>
              <p:cNvPr id="257" name="Google Shape;257;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258;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259;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260" name="Google Shape;260;p18"/>
          <p:cNvGrpSpPr/>
          <p:nvPr/>
        </p:nvGrpSpPr>
        <p:grpSpPr>
          <a:xfrm rot="8100000" flipH="1">
            <a:off x="8237857" y="4360514"/>
            <a:ext cx="495370" cy="477870"/>
            <a:chOff x="3881575" y="2684100"/>
            <a:chExt cx="495375" cy="477875"/>
          </a:xfrm>
        </p:grpSpPr>
        <p:sp>
          <p:nvSpPr>
            <p:cNvPr id="261" name="Google Shape;261;p1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1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263;p1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4" name="Google Shape;264;p18"/>
          <p:cNvSpPr txBox="1">
            <a:spLocks noGrp="1"/>
          </p:cNvSpPr>
          <p:nvPr>
            <p:ph type="title"/>
          </p:nvPr>
        </p:nvSpPr>
        <p:spPr>
          <a:xfrm>
            <a:off x="4602150" y="445025"/>
            <a:ext cx="382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5" name="Google Shape;265;p18"/>
          <p:cNvSpPr txBox="1">
            <a:spLocks noGrp="1"/>
          </p:cNvSpPr>
          <p:nvPr>
            <p:ph type="subTitle" idx="1"/>
          </p:nvPr>
        </p:nvSpPr>
        <p:spPr>
          <a:xfrm>
            <a:off x="4602175" y="1579800"/>
            <a:ext cx="3828600" cy="2441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600"/>
              <a:buFont typeface="Nunito"/>
              <a:buNone/>
              <a:defRPr sz="1600"/>
            </a:lvl1pPr>
            <a:lvl2pPr lvl="1">
              <a:spcBef>
                <a:spcPts val="0"/>
              </a:spcBef>
              <a:spcAft>
                <a:spcPts val="0"/>
              </a:spcAft>
              <a:buClr>
                <a:schemeClr val="lt1"/>
              </a:buClr>
              <a:buSzPts val="1600"/>
              <a:buFont typeface="Nunito"/>
              <a:buNone/>
              <a:defRPr/>
            </a:lvl2pPr>
            <a:lvl3pPr lvl="2">
              <a:spcBef>
                <a:spcPts val="0"/>
              </a:spcBef>
              <a:spcAft>
                <a:spcPts val="0"/>
              </a:spcAft>
              <a:buClr>
                <a:schemeClr val="lt1"/>
              </a:buClr>
              <a:buSzPts val="1600"/>
              <a:buFont typeface="Nunito"/>
              <a:buNone/>
              <a:defRPr/>
            </a:lvl3pPr>
            <a:lvl4pPr lvl="3">
              <a:spcBef>
                <a:spcPts val="0"/>
              </a:spcBef>
              <a:spcAft>
                <a:spcPts val="0"/>
              </a:spcAft>
              <a:buClr>
                <a:schemeClr val="lt1"/>
              </a:buClr>
              <a:buSzPts val="1600"/>
              <a:buFont typeface="Nunito"/>
              <a:buNone/>
              <a:defRPr/>
            </a:lvl4pPr>
            <a:lvl5pPr lvl="4">
              <a:spcBef>
                <a:spcPts val="0"/>
              </a:spcBef>
              <a:spcAft>
                <a:spcPts val="0"/>
              </a:spcAft>
              <a:buClr>
                <a:schemeClr val="lt1"/>
              </a:buClr>
              <a:buSzPts val="1600"/>
              <a:buFont typeface="Nunito"/>
              <a:buNone/>
              <a:defRPr/>
            </a:lvl5pPr>
            <a:lvl6pPr lvl="5">
              <a:spcBef>
                <a:spcPts val="0"/>
              </a:spcBef>
              <a:spcAft>
                <a:spcPts val="0"/>
              </a:spcAft>
              <a:buClr>
                <a:schemeClr val="lt1"/>
              </a:buClr>
              <a:buSzPts val="1600"/>
              <a:buFont typeface="Nunito"/>
              <a:buNone/>
              <a:defRPr/>
            </a:lvl6pPr>
            <a:lvl7pPr lvl="6">
              <a:spcBef>
                <a:spcPts val="0"/>
              </a:spcBef>
              <a:spcAft>
                <a:spcPts val="0"/>
              </a:spcAft>
              <a:buClr>
                <a:schemeClr val="lt1"/>
              </a:buClr>
              <a:buSzPts val="1600"/>
              <a:buFont typeface="Nunito"/>
              <a:buNone/>
              <a:defRPr/>
            </a:lvl7pPr>
            <a:lvl8pPr lvl="7">
              <a:spcBef>
                <a:spcPts val="0"/>
              </a:spcBef>
              <a:spcAft>
                <a:spcPts val="0"/>
              </a:spcAft>
              <a:buClr>
                <a:schemeClr val="lt1"/>
              </a:buClr>
              <a:buSzPts val="1600"/>
              <a:buFont typeface="Nunito"/>
              <a:buNone/>
              <a:defRPr/>
            </a:lvl8pPr>
            <a:lvl9pPr lvl="8">
              <a:spcBef>
                <a:spcPts val="0"/>
              </a:spcBef>
              <a:spcAft>
                <a:spcPts val="0"/>
              </a:spcAft>
              <a:buClr>
                <a:schemeClr val="lt1"/>
              </a:buClr>
              <a:buSzPts val="1600"/>
              <a:buFont typeface="Nunito"/>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6">
    <p:spTree>
      <p:nvGrpSpPr>
        <p:cNvPr id="1" name="Shape 282"/>
        <p:cNvGrpSpPr/>
        <p:nvPr/>
      </p:nvGrpSpPr>
      <p:grpSpPr>
        <a:xfrm>
          <a:off x="0" y="0"/>
          <a:ext cx="0" cy="0"/>
          <a:chOff x="0" y="0"/>
          <a:chExt cx="0" cy="0"/>
        </a:xfrm>
      </p:grpSpPr>
      <p:sp>
        <p:nvSpPr>
          <p:cNvPr id="283" name="Google Shape;283;p20"/>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84" name="Google Shape;284;p20"/>
          <p:cNvGrpSpPr/>
          <p:nvPr/>
        </p:nvGrpSpPr>
        <p:grpSpPr>
          <a:xfrm>
            <a:off x="318425" y="445013"/>
            <a:ext cx="1297450" cy="477875"/>
            <a:chOff x="318425" y="357163"/>
            <a:chExt cx="1297450" cy="477875"/>
          </a:xfrm>
        </p:grpSpPr>
        <p:grpSp>
          <p:nvGrpSpPr>
            <p:cNvPr id="285" name="Google Shape;285;p20"/>
            <p:cNvGrpSpPr/>
            <p:nvPr/>
          </p:nvGrpSpPr>
          <p:grpSpPr>
            <a:xfrm rot="10800000" flipH="1">
              <a:off x="455850" y="467250"/>
              <a:ext cx="1160025" cy="257725"/>
              <a:chOff x="3464600" y="3479675"/>
              <a:chExt cx="1160025" cy="257725"/>
            </a:xfrm>
          </p:grpSpPr>
          <p:sp>
            <p:nvSpPr>
              <p:cNvPr id="286" name="Google Shape;286;p20"/>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0"/>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8" name="Google Shape;288;p20"/>
            <p:cNvGrpSpPr/>
            <p:nvPr/>
          </p:nvGrpSpPr>
          <p:grpSpPr>
            <a:xfrm>
              <a:off x="318425" y="357163"/>
              <a:ext cx="495375" cy="477875"/>
              <a:chOff x="3881575" y="2684100"/>
              <a:chExt cx="495375" cy="477875"/>
            </a:xfrm>
          </p:grpSpPr>
          <p:sp>
            <p:nvSpPr>
              <p:cNvPr id="289" name="Google Shape;289;p20"/>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20"/>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0"/>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92" name="Google Shape;292;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1">
  <p:cSld name="CUSTOM_4">
    <p:spTree>
      <p:nvGrpSpPr>
        <p:cNvPr id="1" name="Shape 334"/>
        <p:cNvGrpSpPr/>
        <p:nvPr/>
      </p:nvGrpSpPr>
      <p:grpSpPr>
        <a:xfrm>
          <a:off x="0" y="0"/>
          <a:ext cx="0" cy="0"/>
          <a:chOff x="0" y="0"/>
          <a:chExt cx="0" cy="0"/>
        </a:xfrm>
      </p:grpSpPr>
      <p:sp>
        <p:nvSpPr>
          <p:cNvPr id="335" name="Google Shape;335;p24"/>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6" name="Google Shape;336;p24"/>
          <p:cNvGrpSpPr/>
          <p:nvPr/>
        </p:nvGrpSpPr>
        <p:grpSpPr>
          <a:xfrm rot="5400000" flipH="1">
            <a:off x="8237827" y="4360472"/>
            <a:ext cx="495375" cy="477875"/>
            <a:chOff x="3881575" y="2684100"/>
            <a:chExt cx="495375" cy="477875"/>
          </a:xfrm>
        </p:grpSpPr>
        <p:sp>
          <p:nvSpPr>
            <p:cNvPr id="337" name="Google Shape;337;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8" name="Google Shape;338;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9" name="Google Shape;339;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0" name="Google Shape;340;p24"/>
          <p:cNvGrpSpPr/>
          <p:nvPr/>
        </p:nvGrpSpPr>
        <p:grpSpPr>
          <a:xfrm>
            <a:off x="318425" y="445013"/>
            <a:ext cx="1297450" cy="477875"/>
            <a:chOff x="318425" y="357163"/>
            <a:chExt cx="1297450" cy="477875"/>
          </a:xfrm>
        </p:grpSpPr>
        <p:grpSp>
          <p:nvGrpSpPr>
            <p:cNvPr id="341" name="Google Shape;341;p24"/>
            <p:cNvGrpSpPr/>
            <p:nvPr/>
          </p:nvGrpSpPr>
          <p:grpSpPr>
            <a:xfrm rot="10800000" flipH="1">
              <a:off x="455850" y="467250"/>
              <a:ext cx="1160025" cy="257725"/>
              <a:chOff x="3464600" y="3479675"/>
              <a:chExt cx="1160025" cy="257725"/>
            </a:xfrm>
          </p:grpSpPr>
          <p:sp>
            <p:nvSpPr>
              <p:cNvPr id="342" name="Google Shape;342;p2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3" name="Google Shape;343;p2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44" name="Google Shape;344;p24"/>
            <p:cNvGrpSpPr/>
            <p:nvPr/>
          </p:nvGrpSpPr>
          <p:grpSpPr>
            <a:xfrm>
              <a:off x="318425" y="357163"/>
              <a:ext cx="495375" cy="477875"/>
              <a:chOff x="3881575" y="2684100"/>
              <a:chExt cx="495375" cy="477875"/>
            </a:xfrm>
          </p:grpSpPr>
          <p:sp>
            <p:nvSpPr>
              <p:cNvPr id="345" name="Google Shape;345;p2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2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p2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48" name="Google Shape;348;p24"/>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49" name="Google Shape;349;p24"/>
          <p:cNvSpPr txBox="1">
            <a:spLocks noGrp="1"/>
          </p:cNvSpPr>
          <p:nvPr>
            <p:ph type="subTitle" idx="1"/>
          </p:nvPr>
        </p:nvSpPr>
        <p:spPr>
          <a:xfrm>
            <a:off x="5164025" y="2159475"/>
            <a:ext cx="3266400" cy="1203000"/>
          </a:xfrm>
          <a:prstGeom prst="rect">
            <a:avLst/>
          </a:prstGeom>
        </p:spPr>
        <p:txBody>
          <a:bodyPr spcFirstLastPara="1" wrap="square" lIns="91425" tIns="91425" rIns="91425" bIns="91425" anchor="t" anchorCtr="0">
            <a:noAutofit/>
          </a:bodyPr>
          <a:lstStyle>
            <a:lvl1pPr lvl="0" algn="r">
              <a:spcBef>
                <a:spcPts val="0"/>
              </a:spcBef>
              <a:spcAft>
                <a:spcPts val="0"/>
              </a:spcAft>
              <a:buSzPts val="1600"/>
              <a:buNone/>
              <a:defRPr sz="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7">
    <p:spTree>
      <p:nvGrpSpPr>
        <p:cNvPr id="1" name="Shape 370"/>
        <p:cNvGrpSpPr/>
        <p:nvPr/>
      </p:nvGrpSpPr>
      <p:grpSpPr>
        <a:xfrm>
          <a:off x="0" y="0"/>
          <a:ext cx="0" cy="0"/>
          <a:chOff x="0" y="0"/>
          <a:chExt cx="0" cy="0"/>
        </a:xfrm>
      </p:grpSpPr>
      <p:sp>
        <p:nvSpPr>
          <p:cNvPr id="371" name="Google Shape;371;p26"/>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2" name="Google Shape;372;p26"/>
          <p:cNvGrpSpPr/>
          <p:nvPr/>
        </p:nvGrpSpPr>
        <p:grpSpPr>
          <a:xfrm>
            <a:off x="7503650" y="445025"/>
            <a:ext cx="1297450" cy="477875"/>
            <a:chOff x="7164300" y="445025"/>
            <a:chExt cx="1297450" cy="477875"/>
          </a:xfrm>
        </p:grpSpPr>
        <p:grpSp>
          <p:nvGrpSpPr>
            <p:cNvPr id="373" name="Google Shape;373;p26"/>
            <p:cNvGrpSpPr/>
            <p:nvPr/>
          </p:nvGrpSpPr>
          <p:grpSpPr>
            <a:xfrm>
              <a:off x="7301725" y="555088"/>
              <a:ext cx="1160025" cy="257725"/>
              <a:chOff x="3464600" y="3479675"/>
              <a:chExt cx="1160025" cy="257725"/>
            </a:xfrm>
          </p:grpSpPr>
          <p:sp>
            <p:nvSpPr>
              <p:cNvPr id="374" name="Google Shape;374;p26"/>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26"/>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6" name="Google Shape;376;p26"/>
            <p:cNvGrpSpPr/>
            <p:nvPr/>
          </p:nvGrpSpPr>
          <p:grpSpPr>
            <a:xfrm rot="10800000" flipH="1">
              <a:off x="7164300" y="445025"/>
              <a:ext cx="495375" cy="477875"/>
              <a:chOff x="3881575" y="2684100"/>
              <a:chExt cx="495375" cy="477875"/>
            </a:xfrm>
          </p:grpSpPr>
          <p:sp>
            <p:nvSpPr>
              <p:cNvPr id="377" name="Google Shape;377;p26"/>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26"/>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6"/>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80" name="Google Shape;380;p2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81" name="Google Shape;381;p26"/>
          <p:cNvSpPr txBox="1">
            <a:spLocks noGrp="1"/>
          </p:cNvSpPr>
          <p:nvPr>
            <p:ph type="subTitle" idx="1"/>
          </p:nvPr>
        </p:nvSpPr>
        <p:spPr>
          <a:xfrm>
            <a:off x="713225" y="1700950"/>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2" name="Google Shape;382;p26"/>
          <p:cNvSpPr txBox="1">
            <a:spLocks noGrp="1"/>
          </p:cNvSpPr>
          <p:nvPr>
            <p:ph type="subTitle" idx="2"/>
          </p:nvPr>
        </p:nvSpPr>
        <p:spPr>
          <a:xfrm>
            <a:off x="713225" y="3275827"/>
            <a:ext cx="35988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3" name="Google Shape;383;p26"/>
          <p:cNvSpPr txBox="1">
            <a:spLocks noGrp="1"/>
          </p:cNvSpPr>
          <p:nvPr>
            <p:ph type="subTitle" idx="3"/>
          </p:nvPr>
        </p:nvSpPr>
        <p:spPr>
          <a:xfrm>
            <a:off x="713225" y="2119474"/>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4" name="Google Shape;384;p26"/>
          <p:cNvSpPr txBox="1">
            <a:spLocks noGrp="1"/>
          </p:cNvSpPr>
          <p:nvPr>
            <p:ph type="subTitle" idx="4"/>
          </p:nvPr>
        </p:nvSpPr>
        <p:spPr>
          <a:xfrm>
            <a:off x="713225" y="3690825"/>
            <a:ext cx="3598800" cy="6636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429"/>
        <p:cNvGrpSpPr/>
        <p:nvPr/>
      </p:nvGrpSpPr>
      <p:grpSpPr>
        <a:xfrm>
          <a:off x="0" y="0"/>
          <a:ext cx="0" cy="0"/>
          <a:chOff x="0" y="0"/>
          <a:chExt cx="0" cy="0"/>
        </a:xfrm>
      </p:grpSpPr>
      <p:sp>
        <p:nvSpPr>
          <p:cNvPr id="430" name="Google Shape;430;p29"/>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1" name="Google Shape;431;p29"/>
          <p:cNvGrpSpPr/>
          <p:nvPr/>
        </p:nvGrpSpPr>
        <p:grpSpPr>
          <a:xfrm rot="8100000" flipH="1">
            <a:off x="8237857" y="4360514"/>
            <a:ext cx="495370" cy="477870"/>
            <a:chOff x="3881575" y="2684100"/>
            <a:chExt cx="495375" cy="477875"/>
          </a:xfrm>
        </p:grpSpPr>
        <p:sp>
          <p:nvSpPr>
            <p:cNvPr id="432" name="Google Shape;432;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5" name="Google Shape;435;p29"/>
          <p:cNvGrpSpPr/>
          <p:nvPr/>
        </p:nvGrpSpPr>
        <p:grpSpPr>
          <a:xfrm>
            <a:off x="7545300" y="445025"/>
            <a:ext cx="1297450" cy="477875"/>
            <a:chOff x="7164300" y="445025"/>
            <a:chExt cx="1297450" cy="477875"/>
          </a:xfrm>
        </p:grpSpPr>
        <p:grpSp>
          <p:nvGrpSpPr>
            <p:cNvPr id="436" name="Google Shape;436;p29"/>
            <p:cNvGrpSpPr/>
            <p:nvPr/>
          </p:nvGrpSpPr>
          <p:grpSpPr>
            <a:xfrm flipH="1">
              <a:off x="7164300" y="555088"/>
              <a:ext cx="1160025" cy="257725"/>
              <a:chOff x="3464600" y="3479675"/>
              <a:chExt cx="1160025" cy="257725"/>
            </a:xfrm>
          </p:grpSpPr>
          <p:sp>
            <p:nvSpPr>
              <p:cNvPr id="437" name="Google Shape;437;p2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2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9" name="Google Shape;439;p29"/>
            <p:cNvGrpSpPr/>
            <p:nvPr/>
          </p:nvGrpSpPr>
          <p:grpSpPr>
            <a:xfrm rot="10800000">
              <a:off x="7966375" y="445025"/>
              <a:ext cx="495375" cy="477875"/>
              <a:chOff x="3881575" y="2684100"/>
              <a:chExt cx="495375" cy="477875"/>
            </a:xfrm>
          </p:grpSpPr>
          <p:sp>
            <p:nvSpPr>
              <p:cNvPr id="440" name="Google Shape;440;p2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2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2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43" name="Google Shape;443;p2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444" name="Google Shape;444;p29"/>
          <p:cNvSpPr txBox="1">
            <a:spLocks noGrp="1"/>
          </p:cNvSpPr>
          <p:nvPr>
            <p:ph type="subTitle" idx="1"/>
          </p:nvPr>
        </p:nvSpPr>
        <p:spPr>
          <a:xfrm>
            <a:off x="84742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5" name="Google Shape;445;p29"/>
          <p:cNvSpPr txBox="1">
            <a:spLocks noGrp="1"/>
          </p:cNvSpPr>
          <p:nvPr>
            <p:ph type="subTitle" idx="2"/>
          </p:nvPr>
        </p:nvSpPr>
        <p:spPr>
          <a:xfrm>
            <a:off x="5970975" y="2578725"/>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6" name="Google Shape;446;p29"/>
          <p:cNvSpPr txBox="1">
            <a:spLocks noGrp="1"/>
          </p:cNvSpPr>
          <p:nvPr>
            <p:ph type="subTitle" idx="3"/>
          </p:nvPr>
        </p:nvSpPr>
        <p:spPr>
          <a:xfrm>
            <a:off x="3409200" y="1812800"/>
            <a:ext cx="2325600" cy="4545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7" name="Google Shape;447;p29"/>
          <p:cNvSpPr txBox="1">
            <a:spLocks noGrp="1"/>
          </p:cNvSpPr>
          <p:nvPr>
            <p:ph type="subTitle" idx="4"/>
          </p:nvPr>
        </p:nvSpPr>
        <p:spPr>
          <a:xfrm>
            <a:off x="84742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8" name="Google Shape;448;p29"/>
          <p:cNvSpPr txBox="1">
            <a:spLocks noGrp="1"/>
          </p:cNvSpPr>
          <p:nvPr>
            <p:ph type="subTitle" idx="5"/>
          </p:nvPr>
        </p:nvSpPr>
        <p:spPr>
          <a:xfrm>
            <a:off x="5970975" y="2996550"/>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9" name="Google Shape;449;p29"/>
          <p:cNvSpPr txBox="1">
            <a:spLocks noGrp="1"/>
          </p:cNvSpPr>
          <p:nvPr>
            <p:ph type="subTitle" idx="6"/>
          </p:nvPr>
        </p:nvSpPr>
        <p:spPr>
          <a:xfrm>
            <a:off x="3409200" y="2227793"/>
            <a:ext cx="2325600" cy="654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
  <p:cSld name="CUSTOM_16">
    <p:spTree>
      <p:nvGrpSpPr>
        <p:cNvPr id="1" name="Shape 514"/>
        <p:cNvGrpSpPr/>
        <p:nvPr/>
      </p:nvGrpSpPr>
      <p:grpSpPr>
        <a:xfrm>
          <a:off x="0" y="0"/>
          <a:ext cx="0" cy="0"/>
          <a:chOff x="0" y="0"/>
          <a:chExt cx="0" cy="0"/>
        </a:xfrm>
      </p:grpSpPr>
      <p:sp>
        <p:nvSpPr>
          <p:cNvPr id="515" name="Google Shape;515;p3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16" name="Google Shape;516;p33"/>
          <p:cNvGrpSpPr/>
          <p:nvPr/>
        </p:nvGrpSpPr>
        <p:grpSpPr>
          <a:xfrm>
            <a:off x="7545300" y="445025"/>
            <a:ext cx="1297450" cy="477875"/>
            <a:chOff x="7164300" y="445025"/>
            <a:chExt cx="1297450" cy="477875"/>
          </a:xfrm>
        </p:grpSpPr>
        <p:grpSp>
          <p:nvGrpSpPr>
            <p:cNvPr id="517" name="Google Shape;517;p33"/>
            <p:cNvGrpSpPr/>
            <p:nvPr/>
          </p:nvGrpSpPr>
          <p:grpSpPr>
            <a:xfrm flipH="1">
              <a:off x="7164300" y="555088"/>
              <a:ext cx="1160025" cy="257725"/>
              <a:chOff x="3464600" y="3479675"/>
              <a:chExt cx="1160025" cy="257725"/>
            </a:xfrm>
          </p:grpSpPr>
          <p:sp>
            <p:nvSpPr>
              <p:cNvPr id="518" name="Google Shape;518;p3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20" name="Google Shape;520;p33"/>
            <p:cNvGrpSpPr/>
            <p:nvPr/>
          </p:nvGrpSpPr>
          <p:grpSpPr>
            <a:xfrm rot="10800000">
              <a:off x="7966375" y="445025"/>
              <a:ext cx="495375" cy="477875"/>
              <a:chOff x="3881575" y="2684100"/>
              <a:chExt cx="495375" cy="477875"/>
            </a:xfrm>
          </p:grpSpPr>
          <p:sp>
            <p:nvSpPr>
              <p:cNvPr id="521" name="Google Shape;521;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24" name="Google Shape;524;p33"/>
          <p:cNvGrpSpPr/>
          <p:nvPr/>
        </p:nvGrpSpPr>
        <p:grpSpPr>
          <a:xfrm rot="8100000" flipH="1">
            <a:off x="414832" y="4360489"/>
            <a:ext cx="495370" cy="477870"/>
            <a:chOff x="3881575" y="2684100"/>
            <a:chExt cx="495375" cy="477875"/>
          </a:xfrm>
        </p:grpSpPr>
        <p:sp>
          <p:nvSpPr>
            <p:cNvPr id="525" name="Google Shape;525;p3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p3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7" name="Google Shape;527;p3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17">
    <p:spTree>
      <p:nvGrpSpPr>
        <p:cNvPr id="1" name="Shape 528"/>
        <p:cNvGrpSpPr/>
        <p:nvPr/>
      </p:nvGrpSpPr>
      <p:grpSpPr>
        <a:xfrm>
          <a:off x="0" y="0"/>
          <a:ext cx="0" cy="0"/>
          <a:chOff x="0" y="0"/>
          <a:chExt cx="0" cy="0"/>
        </a:xfrm>
      </p:grpSpPr>
      <p:sp>
        <p:nvSpPr>
          <p:cNvPr id="529" name="Google Shape;529;p34"/>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30" name="Google Shape;530;p34"/>
          <p:cNvGrpSpPr/>
          <p:nvPr/>
        </p:nvGrpSpPr>
        <p:grpSpPr>
          <a:xfrm>
            <a:off x="7545300" y="445025"/>
            <a:ext cx="1297450" cy="477875"/>
            <a:chOff x="7164300" y="445025"/>
            <a:chExt cx="1297450" cy="477875"/>
          </a:xfrm>
        </p:grpSpPr>
        <p:grpSp>
          <p:nvGrpSpPr>
            <p:cNvPr id="531" name="Google Shape;531;p34"/>
            <p:cNvGrpSpPr/>
            <p:nvPr/>
          </p:nvGrpSpPr>
          <p:grpSpPr>
            <a:xfrm flipH="1">
              <a:off x="7164300" y="555088"/>
              <a:ext cx="1160025" cy="257725"/>
              <a:chOff x="3464600" y="3479675"/>
              <a:chExt cx="1160025" cy="257725"/>
            </a:xfrm>
          </p:grpSpPr>
          <p:sp>
            <p:nvSpPr>
              <p:cNvPr id="532" name="Google Shape;532;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34" name="Google Shape;534;p34"/>
            <p:cNvGrpSpPr/>
            <p:nvPr/>
          </p:nvGrpSpPr>
          <p:grpSpPr>
            <a:xfrm rot="10800000">
              <a:off x="7966375" y="445025"/>
              <a:ext cx="495375" cy="477875"/>
              <a:chOff x="3881575" y="2684100"/>
              <a:chExt cx="495375" cy="477875"/>
            </a:xfrm>
          </p:grpSpPr>
          <p:sp>
            <p:nvSpPr>
              <p:cNvPr id="535" name="Google Shape;535;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6" name="Google Shape;536;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38" name="Google Shape;538;p34"/>
          <p:cNvGrpSpPr/>
          <p:nvPr/>
        </p:nvGrpSpPr>
        <p:grpSpPr>
          <a:xfrm>
            <a:off x="318425" y="445013"/>
            <a:ext cx="1297450" cy="477875"/>
            <a:chOff x="318425" y="357163"/>
            <a:chExt cx="1297450" cy="477875"/>
          </a:xfrm>
        </p:grpSpPr>
        <p:grpSp>
          <p:nvGrpSpPr>
            <p:cNvPr id="539" name="Google Shape;539;p34"/>
            <p:cNvGrpSpPr/>
            <p:nvPr/>
          </p:nvGrpSpPr>
          <p:grpSpPr>
            <a:xfrm rot="10800000" flipH="1">
              <a:off x="455850" y="467250"/>
              <a:ext cx="1160025" cy="257725"/>
              <a:chOff x="3464600" y="3479675"/>
              <a:chExt cx="1160025" cy="257725"/>
            </a:xfrm>
          </p:grpSpPr>
          <p:sp>
            <p:nvSpPr>
              <p:cNvPr id="540" name="Google Shape;540;p34"/>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1" name="Google Shape;541;p34"/>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42" name="Google Shape;542;p34"/>
            <p:cNvGrpSpPr/>
            <p:nvPr/>
          </p:nvGrpSpPr>
          <p:grpSpPr>
            <a:xfrm>
              <a:off x="318425" y="357163"/>
              <a:ext cx="495375" cy="477875"/>
              <a:chOff x="3881575" y="2684100"/>
              <a:chExt cx="495375" cy="477875"/>
            </a:xfrm>
          </p:grpSpPr>
          <p:sp>
            <p:nvSpPr>
              <p:cNvPr id="543" name="Google Shape;543;p34"/>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4" name="Google Shape;544;p34"/>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4"/>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18">
    <p:spTree>
      <p:nvGrpSpPr>
        <p:cNvPr id="1" name="Shape 546"/>
        <p:cNvGrpSpPr/>
        <p:nvPr/>
      </p:nvGrpSpPr>
      <p:grpSpPr>
        <a:xfrm>
          <a:off x="0" y="0"/>
          <a:ext cx="0" cy="0"/>
          <a:chOff x="0" y="0"/>
          <a:chExt cx="0" cy="0"/>
        </a:xfrm>
      </p:grpSpPr>
      <p:sp>
        <p:nvSpPr>
          <p:cNvPr id="547" name="Google Shape;547;p3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48" name="Google Shape;548;p35"/>
          <p:cNvGrpSpPr/>
          <p:nvPr/>
        </p:nvGrpSpPr>
        <p:grpSpPr>
          <a:xfrm>
            <a:off x="7503650" y="445025"/>
            <a:ext cx="1297450" cy="477875"/>
            <a:chOff x="7164300" y="445025"/>
            <a:chExt cx="1297450" cy="477875"/>
          </a:xfrm>
        </p:grpSpPr>
        <p:grpSp>
          <p:nvGrpSpPr>
            <p:cNvPr id="549" name="Google Shape;549;p35"/>
            <p:cNvGrpSpPr/>
            <p:nvPr/>
          </p:nvGrpSpPr>
          <p:grpSpPr>
            <a:xfrm>
              <a:off x="7301725" y="555088"/>
              <a:ext cx="1160025" cy="257725"/>
              <a:chOff x="3464600" y="3479675"/>
              <a:chExt cx="1160025" cy="257725"/>
            </a:xfrm>
          </p:grpSpPr>
          <p:sp>
            <p:nvSpPr>
              <p:cNvPr id="550" name="Google Shape;550;p3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p3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52" name="Google Shape;552;p35"/>
            <p:cNvGrpSpPr/>
            <p:nvPr/>
          </p:nvGrpSpPr>
          <p:grpSpPr>
            <a:xfrm rot="10800000" flipH="1">
              <a:off x="7164300" y="445025"/>
              <a:ext cx="495375" cy="477875"/>
              <a:chOff x="3881575" y="2684100"/>
              <a:chExt cx="495375" cy="477875"/>
            </a:xfrm>
          </p:grpSpPr>
          <p:sp>
            <p:nvSpPr>
              <p:cNvPr id="553" name="Google Shape;553;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4" name="Google Shape;554;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5" name="Google Shape;555;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556" name="Google Shape;556;p35"/>
          <p:cNvGrpSpPr/>
          <p:nvPr/>
        </p:nvGrpSpPr>
        <p:grpSpPr>
          <a:xfrm rot="-5547522">
            <a:off x="320091" y="4360485"/>
            <a:ext cx="495385" cy="477885"/>
            <a:chOff x="3881575" y="2684100"/>
            <a:chExt cx="495375" cy="477875"/>
          </a:xfrm>
        </p:grpSpPr>
        <p:sp>
          <p:nvSpPr>
            <p:cNvPr id="557" name="Google Shape;557;p3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8" name="Google Shape;558;p3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3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3"/>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7" name="Google Shape;27;p3"/>
          <p:cNvGrpSpPr/>
          <p:nvPr/>
        </p:nvGrpSpPr>
        <p:grpSpPr>
          <a:xfrm>
            <a:off x="7545300" y="445025"/>
            <a:ext cx="1297450" cy="477875"/>
            <a:chOff x="7164300" y="445025"/>
            <a:chExt cx="1297450" cy="477875"/>
          </a:xfrm>
        </p:grpSpPr>
        <p:grpSp>
          <p:nvGrpSpPr>
            <p:cNvPr id="28" name="Google Shape;28;p3"/>
            <p:cNvGrpSpPr/>
            <p:nvPr/>
          </p:nvGrpSpPr>
          <p:grpSpPr>
            <a:xfrm flipH="1">
              <a:off x="7164300" y="555088"/>
              <a:ext cx="1160025" cy="257725"/>
              <a:chOff x="3464600" y="3479675"/>
              <a:chExt cx="1160025" cy="257725"/>
            </a:xfrm>
          </p:grpSpPr>
          <p:sp>
            <p:nvSpPr>
              <p:cNvPr id="29" name="Google Shape;29;p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31;p3"/>
            <p:cNvGrpSpPr/>
            <p:nvPr/>
          </p:nvGrpSpPr>
          <p:grpSpPr>
            <a:xfrm rot="10800000">
              <a:off x="7966375" y="445025"/>
              <a:ext cx="495375" cy="477875"/>
              <a:chOff x="3881575" y="2684100"/>
              <a:chExt cx="495375" cy="477875"/>
            </a:xfrm>
          </p:grpSpPr>
          <p:sp>
            <p:nvSpPr>
              <p:cNvPr id="32" name="Google Shape;32;p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35" name="Google Shape;35;p3"/>
          <p:cNvSpPr txBox="1">
            <a:spLocks noGrp="1"/>
          </p:cNvSpPr>
          <p:nvPr>
            <p:ph type="title"/>
          </p:nvPr>
        </p:nvSpPr>
        <p:spPr>
          <a:xfrm>
            <a:off x="3434275" y="2349600"/>
            <a:ext cx="4996500" cy="994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3"/>
          <p:cNvSpPr txBox="1">
            <a:spLocks noGrp="1"/>
          </p:cNvSpPr>
          <p:nvPr>
            <p:ph type="subTitle" idx="1"/>
          </p:nvPr>
        </p:nvSpPr>
        <p:spPr>
          <a:xfrm>
            <a:off x="5348875" y="3321300"/>
            <a:ext cx="3081900" cy="593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3"/>
          <p:cNvSpPr txBox="1">
            <a:spLocks noGrp="1"/>
          </p:cNvSpPr>
          <p:nvPr>
            <p:ph type="title" idx="2" hasCustomPrompt="1"/>
          </p:nvPr>
        </p:nvSpPr>
        <p:spPr>
          <a:xfrm>
            <a:off x="5127175" y="1228800"/>
            <a:ext cx="3303600" cy="11208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7"/>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4" name="Google Shape;84;p7"/>
          <p:cNvGrpSpPr/>
          <p:nvPr/>
        </p:nvGrpSpPr>
        <p:grpSpPr>
          <a:xfrm>
            <a:off x="318425" y="445013"/>
            <a:ext cx="1297450" cy="477875"/>
            <a:chOff x="318425" y="357163"/>
            <a:chExt cx="1297450" cy="477875"/>
          </a:xfrm>
        </p:grpSpPr>
        <p:grpSp>
          <p:nvGrpSpPr>
            <p:cNvPr id="85" name="Google Shape;85;p7"/>
            <p:cNvGrpSpPr/>
            <p:nvPr/>
          </p:nvGrpSpPr>
          <p:grpSpPr>
            <a:xfrm rot="10800000" flipH="1">
              <a:off x="455850" y="467250"/>
              <a:ext cx="1160025" cy="257725"/>
              <a:chOff x="3464600" y="3479675"/>
              <a:chExt cx="1160025" cy="257725"/>
            </a:xfrm>
          </p:grpSpPr>
          <p:sp>
            <p:nvSpPr>
              <p:cNvPr id="86" name="Google Shape;86;p7"/>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7"/>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8" name="Google Shape;88;p7"/>
            <p:cNvGrpSpPr/>
            <p:nvPr/>
          </p:nvGrpSpPr>
          <p:grpSpPr>
            <a:xfrm>
              <a:off x="318425" y="357163"/>
              <a:ext cx="495375" cy="477875"/>
              <a:chOff x="3881575" y="2684100"/>
              <a:chExt cx="495375" cy="477875"/>
            </a:xfrm>
          </p:grpSpPr>
          <p:sp>
            <p:nvSpPr>
              <p:cNvPr id="89" name="Google Shape;89;p7"/>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7"/>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7"/>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92" name="Google Shape;92;p7"/>
          <p:cNvSpPr txBox="1">
            <a:spLocks noGrp="1"/>
          </p:cNvSpPr>
          <p:nvPr>
            <p:ph type="title"/>
          </p:nvPr>
        </p:nvSpPr>
        <p:spPr>
          <a:xfrm>
            <a:off x="713225" y="1550838"/>
            <a:ext cx="4123500" cy="11061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3" name="Google Shape;93;p7"/>
          <p:cNvSpPr txBox="1">
            <a:spLocks noGrp="1"/>
          </p:cNvSpPr>
          <p:nvPr>
            <p:ph type="body" idx="1"/>
          </p:nvPr>
        </p:nvSpPr>
        <p:spPr>
          <a:xfrm>
            <a:off x="713225" y="2656950"/>
            <a:ext cx="3773100" cy="9357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6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4"/>
        <p:cNvGrpSpPr/>
        <p:nvPr/>
      </p:nvGrpSpPr>
      <p:grpSpPr>
        <a:xfrm>
          <a:off x="0" y="0"/>
          <a:ext cx="0" cy="0"/>
          <a:chOff x="0" y="0"/>
          <a:chExt cx="0" cy="0"/>
        </a:xfrm>
      </p:grpSpPr>
      <p:sp>
        <p:nvSpPr>
          <p:cNvPr id="95" name="Google Shape;95;p8"/>
          <p:cNvSpPr/>
          <p:nvPr/>
        </p:nvSpPr>
        <p:spPr>
          <a:xfrm flipH="1">
            <a:off x="138" y="213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96" name="Google Shape;96;p8"/>
          <p:cNvGrpSpPr/>
          <p:nvPr/>
        </p:nvGrpSpPr>
        <p:grpSpPr>
          <a:xfrm>
            <a:off x="318425" y="445013"/>
            <a:ext cx="1297450" cy="477875"/>
            <a:chOff x="318425" y="357163"/>
            <a:chExt cx="1297450" cy="477875"/>
          </a:xfrm>
        </p:grpSpPr>
        <p:grpSp>
          <p:nvGrpSpPr>
            <p:cNvPr id="97" name="Google Shape;97;p8"/>
            <p:cNvGrpSpPr/>
            <p:nvPr/>
          </p:nvGrpSpPr>
          <p:grpSpPr>
            <a:xfrm rot="10800000" flipH="1">
              <a:off x="455850" y="467250"/>
              <a:ext cx="1160025" cy="257725"/>
              <a:chOff x="3464600" y="3479675"/>
              <a:chExt cx="1160025" cy="257725"/>
            </a:xfrm>
          </p:grpSpPr>
          <p:sp>
            <p:nvSpPr>
              <p:cNvPr id="98" name="Google Shape;98;p8"/>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8"/>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 name="Google Shape;100;p8"/>
            <p:cNvGrpSpPr/>
            <p:nvPr/>
          </p:nvGrpSpPr>
          <p:grpSpPr>
            <a:xfrm>
              <a:off x="318425" y="357163"/>
              <a:ext cx="495375" cy="477875"/>
              <a:chOff x="3881575" y="2684100"/>
              <a:chExt cx="495375" cy="477875"/>
            </a:xfrm>
          </p:grpSpPr>
          <p:sp>
            <p:nvSpPr>
              <p:cNvPr id="101" name="Google Shape;101;p8"/>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8"/>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103;p8"/>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04" name="Google Shape;104;p8"/>
          <p:cNvSpPr txBox="1">
            <a:spLocks noGrp="1"/>
          </p:cNvSpPr>
          <p:nvPr>
            <p:ph type="title"/>
          </p:nvPr>
        </p:nvSpPr>
        <p:spPr>
          <a:xfrm>
            <a:off x="713225" y="1333050"/>
            <a:ext cx="5115300" cy="2477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4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5"/>
        <p:cNvGrpSpPr/>
        <p:nvPr/>
      </p:nvGrpSpPr>
      <p:grpSpPr>
        <a:xfrm>
          <a:off x="0" y="0"/>
          <a:ext cx="0" cy="0"/>
          <a:chOff x="0" y="0"/>
          <a:chExt cx="0" cy="0"/>
        </a:xfrm>
      </p:grpSpPr>
      <p:sp>
        <p:nvSpPr>
          <p:cNvPr id="106" name="Google Shape;106;p9"/>
          <p:cNvSpPr/>
          <p:nvPr/>
        </p:nvSpPr>
        <p:spPr>
          <a:xfrm flipH="1">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7" name="Google Shape;107;p9"/>
          <p:cNvGrpSpPr/>
          <p:nvPr/>
        </p:nvGrpSpPr>
        <p:grpSpPr>
          <a:xfrm rot="8100000" flipH="1">
            <a:off x="414832" y="4360489"/>
            <a:ext cx="495370" cy="477870"/>
            <a:chOff x="3881575" y="2684100"/>
            <a:chExt cx="495375" cy="477875"/>
          </a:xfrm>
        </p:grpSpPr>
        <p:sp>
          <p:nvSpPr>
            <p:cNvPr id="108" name="Google Shape;108;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109;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110;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 name="Google Shape;111;p9"/>
          <p:cNvGrpSpPr/>
          <p:nvPr/>
        </p:nvGrpSpPr>
        <p:grpSpPr>
          <a:xfrm>
            <a:off x="7545300" y="445025"/>
            <a:ext cx="1297450" cy="477875"/>
            <a:chOff x="7164300" y="445025"/>
            <a:chExt cx="1297450" cy="477875"/>
          </a:xfrm>
        </p:grpSpPr>
        <p:grpSp>
          <p:nvGrpSpPr>
            <p:cNvPr id="112" name="Google Shape;112;p9"/>
            <p:cNvGrpSpPr/>
            <p:nvPr/>
          </p:nvGrpSpPr>
          <p:grpSpPr>
            <a:xfrm flipH="1">
              <a:off x="7164300" y="555088"/>
              <a:ext cx="1160025" cy="257725"/>
              <a:chOff x="3464600" y="3479675"/>
              <a:chExt cx="1160025" cy="257725"/>
            </a:xfrm>
          </p:grpSpPr>
          <p:sp>
            <p:nvSpPr>
              <p:cNvPr id="113" name="Google Shape;113;p9"/>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9"/>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9"/>
            <p:cNvGrpSpPr/>
            <p:nvPr/>
          </p:nvGrpSpPr>
          <p:grpSpPr>
            <a:xfrm rot="10800000">
              <a:off x="7966375" y="445025"/>
              <a:ext cx="495375" cy="477875"/>
              <a:chOff x="3881575" y="2684100"/>
              <a:chExt cx="495375" cy="477875"/>
            </a:xfrm>
          </p:grpSpPr>
          <p:sp>
            <p:nvSpPr>
              <p:cNvPr id="116" name="Google Shape;116;p9"/>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9"/>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9"/>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19" name="Google Shape;119;p9"/>
          <p:cNvSpPr txBox="1">
            <a:spLocks noGrp="1"/>
          </p:cNvSpPr>
          <p:nvPr>
            <p:ph type="title"/>
          </p:nvPr>
        </p:nvSpPr>
        <p:spPr>
          <a:xfrm>
            <a:off x="713225" y="1321350"/>
            <a:ext cx="3683700" cy="14823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10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20" name="Google Shape;120;p9"/>
          <p:cNvSpPr txBox="1">
            <a:spLocks noGrp="1"/>
          </p:cNvSpPr>
          <p:nvPr>
            <p:ph type="subTitle" idx="1"/>
          </p:nvPr>
        </p:nvSpPr>
        <p:spPr>
          <a:xfrm>
            <a:off x="713225" y="2803650"/>
            <a:ext cx="3683700" cy="101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9"/>
        <p:cNvGrpSpPr/>
        <p:nvPr/>
      </p:nvGrpSpPr>
      <p:grpSpPr>
        <a:xfrm>
          <a:off x="0" y="0"/>
          <a:ext cx="0" cy="0"/>
          <a:chOff x="0" y="0"/>
          <a:chExt cx="0" cy="0"/>
        </a:xfrm>
      </p:grpSpPr>
      <p:sp>
        <p:nvSpPr>
          <p:cNvPr id="130" name="Google Shape;130;p11"/>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1" name="Google Shape;131;p11"/>
          <p:cNvGrpSpPr/>
          <p:nvPr/>
        </p:nvGrpSpPr>
        <p:grpSpPr>
          <a:xfrm>
            <a:off x="7503650" y="445025"/>
            <a:ext cx="1297450" cy="477875"/>
            <a:chOff x="7164300" y="445025"/>
            <a:chExt cx="1297450" cy="477875"/>
          </a:xfrm>
        </p:grpSpPr>
        <p:grpSp>
          <p:nvGrpSpPr>
            <p:cNvPr id="132" name="Google Shape;132;p11"/>
            <p:cNvGrpSpPr/>
            <p:nvPr/>
          </p:nvGrpSpPr>
          <p:grpSpPr>
            <a:xfrm>
              <a:off x="7301725" y="555088"/>
              <a:ext cx="1160025" cy="257725"/>
              <a:chOff x="3464600" y="3479675"/>
              <a:chExt cx="1160025" cy="257725"/>
            </a:xfrm>
          </p:grpSpPr>
          <p:sp>
            <p:nvSpPr>
              <p:cNvPr id="133" name="Google Shape;133;p11"/>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11"/>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 name="Google Shape;135;p11"/>
            <p:cNvGrpSpPr/>
            <p:nvPr/>
          </p:nvGrpSpPr>
          <p:grpSpPr>
            <a:xfrm rot="10800000" flipH="1">
              <a:off x="7164300" y="445025"/>
              <a:ext cx="495375" cy="477875"/>
              <a:chOff x="3881575" y="2684100"/>
              <a:chExt cx="495375" cy="477875"/>
            </a:xfrm>
          </p:grpSpPr>
          <p:sp>
            <p:nvSpPr>
              <p:cNvPr id="136" name="Google Shape;136;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137;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39" name="Google Shape;139;p11"/>
          <p:cNvGrpSpPr/>
          <p:nvPr/>
        </p:nvGrpSpPr>
        <p:grpSpPr>
          <a:xfrm rot="-5547522">
            <a:off x="320091" y="4360485"/>
            <a:ext cx="495385" cy="477885"/>
            <a:chOff x="3881575" y="2684100"/>
            <a:chExt cx="495375" cy="477875"/>
          </a:xfrm>
        </p:grpSpPr>
        <p:sp>
          <p:nvSpPr>
            <p:cNvPr id="140" name="Google Shape;140;p11"/>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11"/>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11"/>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3" name="Google Shape;143;p11"/>
          <p:cNvSpPr txBox="1">
            <a:spLocks noGrp="1"/>
          </p:cNvSpPr>
          <p:nvPr>
            <p:ph type="title" hasCustomPrompt="1"/>
          </p:nvPr>
        </p:nvSpPr>
        <p:spPr>
          <a:xfrm>
            <a:off x="3798600" y="1254175"/>
            <a:ext cx="4632300" cy="1963500"/>
          </a:xfrm>
          <a:prstGeom prst="rect">
            <a:avLst/>
          </a:prstGeom>
        </p:spPr>
        <p:txBody>
          <a:bodyPr spcFirstLastPara="1" wrap="square" lIns="91425" tIns="91425" rIns="91425" bIns="91425" anchor="b" anchorCtr="0">
            <a:noAutofit/>
          </a:bodyPr>
          <a:lstStyle>
            <a:lvl1pPr lvl="0" algn="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44" name="Google Shape;144;p11"/>
          <p:cNvSpPr txBox="1">
            <a:spLocks noGrp="1"/>
          </p:cNvSpPr>
          <p:nvPr>
            <p:ph type="body" idx="1"/>
          </p:nvPr>
        </p:nvSpPr>
        <p:spPr>
          <a:xfrm>
            <a:off x="5697900" y="3217675"/>
            <a:ext cx="2733000" cy="6933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sz="16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46"/>
        <p:cNvGrpSpPr/>
        <p:nvPr/>
      </p:nvGrpSpPr>
      <p:grpSpPr>
        <a:xfrm>
          <a:off x="0" y="0"/>
          <a:ext cx="0" cy="0"/>
          <a:chOff x="0" y="0"/>
          <a:chExt cx="0" cy="0"/>
        </a:xfrm>
      </p:grpSpPr>
      <p:sp>
        <p:nvSpPr>
          <p:cNvPr id="147" name="Google Shape;147;p13"/>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8" name="Google Shape;148;p13"/>
          <p:cNvGrpSpPr/>
          <p:nvPr/>
        </p:nvGrpSpPr>
        <p:grpSpPr>
          <a:xfrm rot="10800000">
            <a:off x="546613" y="445025"/>
            <a:ext cx="495375" cy="477875"/>
            <a:chOff x="3881575" y="2684100"/>
            <a:chExt cx="495375" cy="477875"/>
          </a:xfrm>
        </p:grpSpPr>
        <p:sp>
          <p:nvSpPr>
            <p:cNvPr id="149" name="Google Shape;149;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 name="Google Shape;152;p13"/>
          <p:cNvGrpSpPr/>
          <p:nvPr/>
        </p:nvGrpSpPr>
        <p:grpSpPr>
          <a:xfrm>
            <a:off x="7503650" y="445025"/>
            <a:ext cx="1297450" cy="477875"/>
            <a:chOff x="7164300" y="445025"/>
            <a:chExt cx="1297450" cy="477875"/>
          </a:xfrm>
        </p:grpSpPr>
        <p:grpSp>
          <p:nvGrpSpPr>
            <p:cNvPr id="153" name="Google Shape;153;p13"/>
            <p:cNvGrpSpPr/>
            <p:nvPr/>
          </p:nvGrpSpPr>
          <p:grpSpPr>
            <a:xfrm>
              <a:off x="7301725" y="555088"/>
              <a:ext cx="1160025" cy="257725"/>
              <a:chOff x="3464600" y="3479675"/>
              <a:chExt cx="1160025" cy="257725"/>
            </a:xfrm>
          </p:grpSpPr>
          <p:sp>
            <p:nvSpPr>
              <p:cNvPr id="154" name="Google Shape;154;p13"/>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13"/>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 name="Google Shape;156;p13"/>
            <p:cNvGrpSpPr/>
            <p:nvPr/>
          </p:nvGrpSpPr>
          <p:grpSpPr>
            <a:xfrm rot="10800000" flipH="1">
              <a:off x="7164300" y="445025"/>
              <a:ext cx="495375" cy="477875"/>
              <a:chOff x="3881575" y="2684100"/>
              <a:chExt cx="495375" cy="477875"/>
            </a:xfrm>
          </p:grpSpPr>
          <p:sp>
            <p:nvSpPr>
              <p:cNvPr id="157" name="Google Shape;157;p13"/>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158;p13"/>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13"/>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0" name="Google Shape;160;p13"/>
          <p:cNvSpPr txBox="1">
            <a:spLocks noGrp="1"/>
          </p:cNvSpPr>
          <p:nvPr>
            <p:ph type="subTitle" idx="1"/>
          </p:nvPr>
        </p:nvSpPr>
        <p:spPr>
          <a:xfrm>
            <a:off x="159027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1" name="Google Shape;161;p13"/>
          <p:cNvSpPr txBox="1">
            <a:spLocks noGrp="1"/>
          </p:cNvSpPr>
          <p:nvPr>
            <p:ph type="subTitle" idx="2"/>
          </p:nvPr>
        </p:nvSpPr>
        <p:spPr>
          <a:xfrm>
            <a:off x="1597660" y="34313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2" name="Google Shape;162;p13"/>
          <p:cNvSpPr txBox="1">
            <a:spLocks noGrp="1"/>
          </p:cNvSpPr>
          <p:nvPr>
            <p:ph type="subTitle" idx="3"/>
          </p:nvPr>
        </p:nvSpPr>
        <p:spPr>
          <a:xfrm>
            <a:off x="159027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3" name="Google Shape;163;p13"/>
          <p:cNvSpPr txBox="1">
            <a:spLocks noGrp="1"/>
          </p:cNvSpPr>
          <p:nvPr>
            <p:ph type="subTitle" idx="4"/>
          </p:nvPr>
        </p:nvSpPr>
        <p:spPr>
          <a:xfrm>
            <a:off x="5701325" y="1235950"/>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13"/>
          <p:cNvSpPr txBox="1">
            <a:spLocks noGrp="1"/>
          </p:cNvSpPr>
          <p:nvPr>
            <p:ph type="subTitle" idx="5"/>
          </p:nvPr>
        </p:nvSpPr>
        <p:spPr>
          <a:xfrm>
            <a:off x="159027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5" name="Google Shape;165;p13"/>
          <p:cNvSpPr txBox="1">
            <a:spLocks noGrp="1"/>
          </p:cNvSpPr>
          <p:nvPr>
            <p:ph type="subTitle" idx="6"/>
          </p:nvPr>
        </p:nvSpPr>
        <p:spPr>
          <a:xfrm>
            <a:off x="1597659" y="3849175"/>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6" name="Google Shape;166;p13"/>
          <p:cNvSpPr txBox="1">
            <a:spLocks noGrp="1"/>
          </p:cNvSpPr>
          <p:nvPr>
            <p:ph type="subTitle" idx="7"/>
          </p:nvPr>
        </p:nvSpPr>
        <p:spPr>
          <a:xfrm>
            <a:off x="159027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7" name="Google Shape;167;p13"/>
          <p:cNvSpPr txBox="1">
            <a:spLocks noGrp="1"/>
          </p:cNvSpPr>
          <p:nvPr>
            <p:ph type="subTitle" idx="8"/>
          </p:nvPr>
        </p:nvSpPr>
        <p:spPr>
          <a:xfrm>
            <a:off x="5701325" y="165235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68" name="Google Shape;168;p13"/>
          <p:cNvSpPr txBox="1">
            <a:spLocks noGrp="1"/>
          </p:cNvSpPr>
          <p:nvPr>
            <p:ph type="title" hasCustomPrompt="1"/>
          </p:nvPr>
        </p:nvSpPr>
        <p:spPr>
          <a:xfrm>
            <a:off x="903724"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69" name="Google Shape;169;p13"/>
          <p:cNvSpPr txBox="1">
            <a:spLocks noGrp="1"/>
          </p:cNvSpPr>
          <p:nvPr>
            <p:ph type="title" idx="9" hasCustomPrompt="1"/>
          </p:nvPr>
        </p:nvSpPr>
        <p:spPr>
          <a:xfrm>
            <a:off x="905375" y="34529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0" name="Google Shape;170;p13"/>
          <p:cNvSpPr txBox="1">
            <a:spLocks noGrp="1"/>
          </p:cNvSpPr>
          <p:nvPr>
            <p:ph type="title" idx="13" hasCustomPrompt="1"/>
          </p:nvPr>
        </p:nvSpPr>
        <p:spPr>
          <a:xfrm>
            <a:off x="905375"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1" name="Google Shape;171;p13"/>
          <p:cNvSpPr txBox="1">
            <a:spLocks noGrp="1"/>
          </p:cNvSpPr>
          <p:nvPr>
            <p:ph type="title" idx="14" hasCustomPrompt="1"/>
          </p:nvPr>
        </p:nvSpPr>
        <p:spPr>
          <a:xfrm>
            <a:off x="5012227" y="1257550"/>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172" name="Google Shape;172;p13"/>
          <p:cNvSpPr txBox="1">
            <a:spLocks noGrp="1"/>
          </p:cNvSpPr>
          <p:nvPr>
            <p:ph type="title" idx="15"/>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73" name="Google Shape;173;p13"/>
          <p:cNvSpPr txBox="1">
            <a:spLocks noGrp="1"/>
          </p:cNvSpPr>
          <p:nvPr>
            <p:ph type="subTitle" idx="16"/>
          </p:nvPr>
        </p:nvSpPr>
        <p:spPr>
          <a:xfrm>
            <a:off x="5701325" y="2333659"/>
            <a:ext cx="2538900" cy="4545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2200">
                <a:solidFill>
                  <a:schemeClr val="accent2"/>
                </a:solidFill>
                <a:latin typeface="Chewy"/>
                <a:ea typeface="Chewy"/>
                <a:cs typeface="Chewy"/>
                <a:sym typeface="Chew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74" name="Google Shape;174;p13"/>
          <p:cNvSpPr txBox="1">
            <a:spLocks noGrp="1"/>
          </p:cNvSpPr>
          <p:nvPr>
            <p:ph type="subTitle" idx="17"/>
          </p:nvPr>
        </p:nvSpPr>
        <p:spPr>
          <a:xfrm>
            <a:off x="5701325" y="2748648"/>
            <a:ext cx="2538900" cy="6549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13"/>
          <p:cNvSpPr txBox="1">
            <a:spLocks noGrp="1"/>
          </p:cNvSpPr>
          <p:nvPr>
            <p:ph type="title" idx="18" hasCustomPrompt="1"/>
          </p:nvPr>
        </p:nvSpPr>
        <p:spPr>
          <a:xfrm>
            <a:off x="5012237" y="2370418"/>
            <a:ext cx="694500" cy="411300"/>
          </a:xfrm>
          <a:prstGeom prst="rect">
            <a:avLst/>
          </a:prstGeom>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800"/>
              <a:buNone/>
              <a:defRPr sz="3000">
                <a:solidFill>
                  <a:schemeClr val="dk2"/>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3">
    <p:spTree>
      <p:nvGrpSpPr>
        <p:cNvPr id="1" name="Shape 192"/>
        <p:cNvGrpSpPr/>
        <p:nvPr/>
      </p:nvGrpSpPr>
      <p:grpSpPr>
        <a:xfrm>
          <a:off x="0" y="0"/>
          <a:ext cx="0" cy="0"/>
          <a:chOff x="0" y="0"/>
          <a:chExt cx="0" cy="0"/>
        </a:xfrm>
      </p:grpSpPr>
      <p:sp>
        <p:nvSpPr>
          <p:cNvPr id="193" name="Google Shape;193;p15"/>
          <p:cNvSpPr/>
          <p:nvPr/>
        </p:nvSpPr>
        <p:spPr>
          <a:xfrm>
            <a:off x="0" y="180725"/>
            <a:ext cx="9143718" cy="4716050"/>
          </a:xfrm>
          <a:custGeom>
            <a:avLst/>
            <a:gdLst/>
            <a:ahLst/>
            <a:cxnLst/>
            <a:rect l="l" t="t" r="r" b="b"/>
            <a:pathLst>
              <a:path w="297744" h="188642" extrusionOk="0">
                <a:moveTo>
                  <a:pt x="283856" y="0"/>
                </a:moveTo>
                <a:lnTo>
                  <a:pt x="276123" y="21305"/>
                </a:lnTo>
                <a:lnTo>
                  <a:pt x="265445" y="44609"/>
                </a:lnTo>
                <a:lnTo>
                  <a:pt x="261657" y="38928"/>
                </a:lnTo>
                <a:lnTo>
                  <a:pt x="254661" y="57813"/>
                </a:lnTo>
                <a:lnTo>
                  <a:pt x="249295" y="37350"/>
                </a:lnTo>
                <a:lnTo>
                  <a:pt x="249242" y="37087"/>
                </a:lnTo>
                <a:lnTo>
                  <a:pt x="245139" y="40717"/>
                </a:lnTo>
                <a:lnTo>
                  <a:pt x="238458" y="61285"/>
                </a:lnTo>
                <a:lnTo>
                  <a:pt x="229358" y="73910"/>
                </a:lnTo>
                <a:lnTo>
                  <a:pt x="224413" y="97477"/>
                </a:lnTo>
                <a:lnTo>
                  <a:pt x="208631" y="110155"/>
                </a:lnTo>
                <a:lnTo>
                  <a:pt x="208631" y="110208"/>
                </a:lnTo>
                <a:lnTo>
                  <a:pt x="201687" y="144348"/>
                </a:lnTo>
                <a:lnTo>
                  <a:pt x="196585" y="140087"/>
                </a:lnTo>
                <a:lnTo>
                  <a:pt x="190851" y="123306"/>
                </a:lnTo>
                <a:lnTo>
                  <a:pt x="174964" y="100108"/>
                </a:lnTo>
                <a:lnTo>
                  <a:pt x="174859" y="99897"/>
                </a:lnTo>
                <a:lnTo>
                  <a:pt x="165758" y="116678"/>
                </a:lnTo>
                <a:lnTo>
                  <a:pt x="160129" y="108682"/>
                </a:lnTo>
                <a:lnTo>
                  <a:pt x="159972" y="108577"/>
                </a:lnTo>
                <a:lnTo>
                  <a:pt x="153869" y="112312"/>
                </a:lnTo>
                <a:lnTo>
                  <a:pt x="140508" y="95952"/>
                </a:lnTo>
                <a:lnTo>
                  <a:pt x="140403" y="95899"/>
                </a:lnTo>
                <a:lnTo>
                  <a:pt x="134300" y="100265"/>
                </a:lnTo>
                <a:lnTo>
                  <a:pt x="129303" y="89692"/>
                </a:lnTo>
                <a:lnTo>
                  <a:pt x="119308" y="109629"/>
                </a:lnTo>
                <a:lnTo>
                  <a:pt x="112312" y="104105"/>
                </a:lnTo>
                <a:lnTo>
                  <a:pt x="105157" y="111312"/>
                </a:lnTo>
                <a:lnTo>
                  <a:pt x="100212" y="150608"/>
                </a:lnTo>
                <a:lnTo>
                  <a:pt x="93321" y="172860"/>
                </a:lnTo>
                <a:lnTo>
                  <a:pt x="83537" y="146032"/>
                </a:lnTo>
                <a:lnTo>
                  <a:pt x="83431" y="145874"/>
                </a:lnTo>
                <a:lnTo>
                  <a:pt x="77645" y="150345"/>
                </a:lnTo>
                <a:lnTo>
                  <a:pt x="72595" y="131776"/>
                </a:lnTo>
                <a:lnTo>
                  <a:pt x="64231" y="152344"/>
                </a:lnTo>
                <a:lnTo>
                  <a:pt x="51763" y="161287"/>
                </a:lnTo>
                <a:lnTo>
                  <a:pt x="43083" y="177542"/>
                </a:lnTo>
                <a:lnTo>
                  <a:pt x="37507" y="169388"/>
                </a:lnTo>
                <a:lnTo>
                  <a:pt x="23462" y="188063"/>
                </a:lnTo>
                <a:lnTo>
                  <a:pt x="14256" y="175175"/>
                </a:lnTo>
                <a:lnTo>
                  <a:pt x="14151" y="175070"/>
                </a:lnTo>
                <a:lnTo>
                  <a:pt x="0" y="186748"/>
                </a:lnTo>
                <a:lnTo>
                  <a:pt x="210" y="187011"/>
                </a:lnTo>
                <a:lnTo>
                  <a:pt x="14098" y="175490"/>
                </a:lnTo>
                <a:lnTo>
                  <a:pt x="23462" y="188642"/>
                </a:lnTo>
                <a:lnTo>
                  <a:pt x="37507" y="169967"/>
                </a:lnTo>
                <a:lnTo>
                  <a:pt x="43083" y="178226"/>
                </a:lnTo>
                <a:lnTo>
                  <a:pt x="51974" y="161550"/>
                </a:lnTo>
                <a:lnTo>
                  <a:pt x="64494" y="152607"/>
                </a:lnTo>
                <a:lnTo>
                  <a:pt x="72542" y="132828"/>
                </a:lnTo>
                <a:lnTo>
                  <a:pt x="77487" y="150924"/>
                </a:lnTo>
                <a:lnTo>
                  <a:pt x="83326" y="146400"/>
                </a:lnTo>
                <a:lnTo>
                  <a:pt x="93321" y="173912"/>
                </a:lnTo>
                <a:lnTo>
                  <a:pt x="100475" y="150661"/>
                </a:lnTo>
                <a:lnTo>
                  <a:pt x="105473" y="111470"/>
                </a:lnTo>
                <a:lnTo>
                  <a:pt x="112312" y="104474"/>
                </a:lnTo>
                <a:lnTo>
                  <a:pt x="119413" y="110155"/>
                </a:lnTo>
                <a:lnTo>
                  <a:pt x="129303" y="90481"/>
                </a:lnTo>
                <a:lnTo>
                  <a:pt x="134090" y="100634"/>
                </a:lnTo>
                <a:lnTo>
                  <a:pt x="134195" y="100791"/>
                </a:lnTo>
                <a:lnTo>
                  <a:pt x="140350" y="96267"/>
                </a:lnTo>
                <a:lnTo>
                  <a:pt x="153817" y="112733"/>
                </a:lnTo>
                <a:lnTo>
                  <a:pt x="159919" y="109050"/>
                </a:lnTo>
                <a:lnTo>
                  <a:pt x="165863" y="117309"/>
                </a:lnTo>
                <a:lnTo>
                  <a:pt x="174911" y="100476"/>
                </a:lnTo>
                <a:lnTo>
                  <a:pt x="190483" y="123411"/>
                </a:lnTo>
                <a:lnTo>
                  <a:pt x="196374" y="140192"/>
                </a:lnTo>
                <a:lnTo>
                  <a:pt x="196374" y="140245"/>
                </a:lnTo>
                <a:lnTo>
                  <a:pt x="201845" y="144927"/>
                </a:lnTo>
                <a:lnTo>
                  <a:pt x="208894" y="110365"/>
                </a:lnTo>
                <a:lnTo>
                  <a:pt x="224623" y="97740"/>
                </a:lnTo>
                <a:lnTo>
                  <a:pt x="224676" y="97635"/>
                </a:lnTo>
                <a:lnTo>
                  <a:pt x="229673" y="74121"/>
                </a:lnTo>
                <a:lnTo>
                  <a:pt x="238721" y="61443"/>
                </a:lnTo>
                <a:lnTo>
                  <a:pt x="245455" y="40927"/>
                </a:lnTo>
                <a:lnTo>
                  <a:pt x="249032" y="37771"/>
                </a:lnTo>
                <a:lnTo>
                  <a:pt x="254503" y="58392"/>
                </a:lnTo>
                <a:lnTo>
                  <a:pt x="254608" y="58865"/>
                </a:lnTo>
                <a:lnTo>
                  <a:pt x="261710" y="39664"/>
                </a:lnTo>
                <a:lnTo>
                  <a:pt x="265445" y="45241"/>
                </a:lnTo>
                <a:lnTo>
                  <a:pt x="276439" y="21411"/>
                </a:lnTo>
                <a:lnTo>
                  <a:pt x="283856" y="842"/>
                </a:lnTo>
                <a:lnTo>
                  <a:pt x="289853" y="14309"/>
                </a:lnTo>
                <a:lnTo>
                  <a:pt x="297481" y="28933"/>
                </a:lnTo>
                <a:lnTo>
                  <a:pt x="297744" y="28723"/>
                </a:lnTo>
                <a:lnTo>
                  <a:pt x="290169" y="14204"/>
                </a:lnTo>
                <a:lnTo>
                  <a:pt x="2838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4" name="Google Shape;194;p15"/>
          <p:cNvGrpSpPr/>
          <p:nvPr/>
        </p:nvGrpSpPr>
        <p:grpSpPr>
          <a:xfrm rot="10800000">
            <a:off x="470413" y="445025"/>
            <a:ext cx="495375" cy="477875"/>
            <a:chOff x="3881575" y="2684100"/>
            <a:chExt cx="495375" cy="477875"/>
          </a:xfrm>
        </p:grpSpPr>
        <p:sp>
          <p:nvSpPr>
            <p:cNvPr id="195" name="Google Shape;195;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8" name="Google Shape;198;p15"/>
          <p:cNvGrpSpPr/>
          <p:nvPr/>
        </p:nvGrpSpPr>
        <p:grpSpPr>
          <a:xfrm>
            <a:off x="7545300" y="445025"/>
            <a:ext cx="1297450" cy="477875"/>
            <a:chOff x="7164300" y="445025"/>
            <a:chExt cx="1297450" cy="477875"/>
          </a:xfrm>
        </p:grpSpPr>
        <p:grpSp>
          <p:nvGrpSpPr>
            <p:cNvPr id="199" name="Google Shape;199;p15"/>
            <p:cNvGrpSpPr/>
            <p:nvPr/>
          </p:nvGrpSpPr>
          <p:grpSpPr>
            <a:xfrm flipH="1">
              <a:off x="7164300" y="555088"/>
              <a:ext cx="1160025" cy="257725"/>
              <a:chOff x="3464600" y="3479675"/>
              <a:chExt cx="1160025" cy="257725"/>
            </a:xfrm>
          </p:grpSpPr>
          <p:sp>
            <p:nvSpPr>
              <p:cNvPr id="200" name="Google Shape;200;p15"/>
              <p:cNvSpPr/>
              <p:nvPr/>
            </p:nvSpPr>
            <p:spPr>
              <a:xfrm>
                <a:off x="3464600" y="3479675"/>
                <a:ext cx="1021600" cy="198500"/>
              </a:xfrm>
              <a:custGeom>
                <a:avLst/>
                <a:gdLst/>
                <a:ahLst/>
                <a:cxnLst/>
                <a:rect l="l" t="t" r="r" b="b"/>
                <a:pathLst>
                  <a:path w="40864" h="7940" extrusionOk="0">
                    <a:moveTo>
                      <a:pt x="1" y="1"/>
                    </a:moveTo>
                    <a:lnTo>
                      <a:pt x="1" y="1602"/>
                    </a:lnTo>
                    <a:lnTo>
                      <a:pt x="15845" y="1602"/>
                    </a:lnTo>
                    <a:lnTo>
                      <a:pt x="26319" y="7940"/>
                    </a:lnTo>
                    <a:lnTo>
                      <a:pt x="40863" y="7940"/>
                    </a:lnTo>
                    <a:lnTo>
                      <a:pt x="40863" y="6339"/>
                    </a:lnTo>
                    <a:lnTo>
                      <a:pt x="26720" y="6339"/>
                    </a:lnTo>
                    <a:lnTo>
                      <a:pt x="163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458650" y="3572250"/>
                <a:ext cx="165975" cy="165150"/>
              </a:xfrm>
              <a:custGeom>
                <a:avLst/>
                <a:gdLst/>
                <a:ahLst/>
                <a:cxnLst/>
                <a:rect l="l" t="t" r="r" b="b"/>
                <a:pathLst>
                  <a:path w="6639" h="6606" extrusionOk="0">
                    <a:moveTo>
                      <a:pt x="3303" y="1602"/>
                    </a:moveTo>
                    <a:cubicBezTo>
                      <a:pt x="4270" y="1602"/>
                      <a:pt x="5004" y="2369"/>
                      <a:pt x="5004" y="3303"/>
                    </a:cubicBezTo>
                    <a:cubicBezTo>
                      <a:pt x="5004" y="4270"/>
                      <a:pt x="4270" y="5004"/>
                      <a:pt x="3303" y="5004"/>
                    </a:cubicBezTo>
                    <a:cubicBezTo>
                      <a:pt x="2335" y="5004"/>
                      <a:pt x="1602" y="4270"/>
                      <a:pt x="1602" y="3303"/>
                    </a:cubicBezTo>
                    <a:cubicBezTo>
                      <a:pt x="1602" y="2369"/>
                      <a:pt x="2335" y="1602"/>
                      <a:pt x="3303" y="1602"/>
                    </a:cubicBezTo>
                    <a:close/>
                    <a:moveTo>
                      <a:pt x="3303" y="0"/>
                    </a:moveTo>
                    <a:cubicBezTo>
                      <a:pt x="1501" y="0"/>
                      <a:pt x="0" y="1468"/>
                      <a:pt x="0" y="3303"/>
                    </a:cubicBezTo>
                    <a:cubicBezTo>
                      <a:pt x="0" y="5104"/>
                      <a:pt x="1468" y="6605"/>
                      <a:pt x="3303" y="6605"/>
                    </a:cubicBezTo>
                    <a:cubicBezTo>
                      <a:pt x="5137" y="6605"/>
                      <a:pt x="6638" y="5104"/>
                      <a:pt x="6605" y="3303"/>
                    </a:cubicBezTo>
                    <a:cubicBezTo>
                      <a:pt x="6605" y="1501"/>
                      <a:pt x="5137" y="0"/>
                      <a:pt x="33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2" name="Google Shape;202;p15"/>
            <p:cNvGrpSpPr/>
            <p:nvPr/>
          </p:nvGrpSpPr>
          <p:grpSpPr>
            <a:xfrm rot="10800000">
              <a:off x="7966375" y="445025"/>
              <a:ext cx="495375" cy="477875"/>
              <a:chOff x="3881575" y="2684100"/>
              <a:chExt cx="495375" cy="477875"/>
            </a:xfrm>
          </p:grpSpPr>
          <p:sp>
            <p:nvSpPr>
              <p:cNvPr id="203" name="Google Shape;203;p15"/>
              <p:cNvSpPr/>
              <p:nvPr/>
            </p:nvSpPr>
            <p:spPr>
              <a:xfrm>
                <a:off x="4195125" y="2684100"/>
                <a:ext cx="181825" cy="165150"/>
              </a:xfrm>
              <a:custGeom>
                <a:avLst/>
                <a:gdLst/>
                <a:ahLst/>
                <a:cxnLst/>
                <a:rect l="l" t="t" r="r" b="b"/>
                <a:pathLst>
                  <a:path w="7273" h="6606" extrusionOk="0">
                    <a:moveTo>
                      <a:pt x="3636" y="1"/>
                    </a:moveTo>
                    <a:cubicBezTo>
                      <a:pt x="2769" y="1"/>
                      <a:pt x="1935" y="368"/>
                      <a:pt x="1301" y="968"/>
                    </a:cubicBezTo>
                    <a:cubicBezTo>
                      <a:pt x="1" y="2269"/>
                      <a:pt x="1" y="4371"/>
                      <a:pt x="1301" y="5638"/>
                    </a:cubicBezTo>
                    <a:cubicBezTo>
                      <a:pt x="1935" y="6272"/>
                      <a:pt x="2803" y="6606"/>
                      <a:pt x="3636" y="6606"/>
                    </a:cubicBezTo>
                    <a:cubicBezTo>
                      <a:pt x="4470" y="6606"/>
                      <a:pt x="5304" y="6272"/>
                      <a:pt x="5971" y="5638"/>
                    </a:cubicBezTo>
                    <a:cubicBezTo>
                      <a:pt x="7272" y="4371"/>
                      <a:pt x="7272" y="2269"/>
                      <a:pt x="5971" y="968"/>
                    </a:cubicBezTo>
                    <a:cubicBezTo>
                      <a:pt x="5338" y="368"/>
                      <a:pt x="4504" y="1"/>
                      <a:pt x="36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15"/>
              <p:cNvSpPr/>
              <p:nvPr/>
            </p:nvSpPr>
            <p:spPr>
              <a:xfrm>
                <a:off x="3881575" y="2997675"/>
                <a:ext cx="180975" cy="164300"/>
              </a:xfrm>
              <a:custGeom>
                <a:avLst/>
                <a:gdLst/>
                <a:ahLst/>
                <a:cxnLst/>
                <a:rect l="l" t="t" r="r" b="b"/>
                <a:pathLst>
                  <a:path w="7239" h="6572" extrusionOk="0">
                    <a:moveTo>
                      <a:pt x="3636" y="0"/>
                    </a:moveTo>
                    <a:cubicBezTo>
                      <a:pt x="2736" y="0"/>
                      <a:pt x="1902" y="334"/>
                      <a:pt x="1301" y="934"/>
                    </a:cubicBezTo>
                    <a:cubicBezTo>
                      <a:pt x="0" y="2235"/>
                      <a:pt x="0" y="4337"/>
                      <a:pt x="1301" y="5604"/>
                    </a:cubicBezTo>
                    <a:cubicBezTo>
                      <a:pt x="1902" y="6238"/>
                      <a:pt x="2802" y="6572"/>
                      <a:pt x="3636" y="6572"/>
                    </a:cubicBezTo>
                    <a:cubicBezTo>
                      <a:pt x="4470" y="6572"/>
                      <a:pt x="5337" y="6271"/>
                      <a:pt x="5971" y="5604"/>
                    </a:cubicBezTo>
                    <a:cubicBezTo>
                      <a:pt x="7239" y="4337"/>
                      <a:pt x="7239" y="2235"/>
                      <a:pt x="5971" y="934"/>
                    </a:cubicBezTo>
                    <a:cubicBezTo>
                      <a:pt x="5337" y="334"/>
                      <a:pt x="4503" y="0"/>
                      <a:pt x="36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15"/>
              <p:cNvSpPr/>
              <p:nvPr/>
            </p:nvSpPr>
            <p:spPr>
              <a:xfrm>
                <a:off x="3990825" y="2783350"/>
                <a:ext cx="272700" cy="272725"/>
              </a:xfrm>
              <a:custGeom>
                <a:avLst/>
                <a:gdLst/>
                <a:ahLst/>
                <a:cxnLst/>
                <a:rect l="l" t="t" r="r" b="b"/>
                <a:pathLst>
                  <a:path w="10908" h="10909" extrusionOk="0">
                    <a:moveTo>
                      <a:pt x="9774" y="0"/>
                    </a:moveTo>
                    <a:lnTo>
                      <a:pt x="0" y="9774"/>
                    </a:lnTo>
                    <a:lnTo>
                      <a:pt x="1134" y="10908"/>
                    </a:lnTo>
                    <a:lnTo>
                      <a:pt x="10908" y="1135"/>
                    </a:lnTo>
                    <a:lnTo>
                      <a:pt x="9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206" name="Google Shape;206;p15"/>
          <p:cNvSpPr txBox="1">
            <a:spLocks noGrp="1"/>
          </p:cNvSpPr>
          <p:nvPr>
            <p:ph type="title"/>
          </p:nvPr>
        </p:nvSpPr>
        <p:spPr>
          <a:xfrm flipH="1">
            <a:off x="713225" y="2348313"/>
            <a:ext cx="4996500" cy="994800"/>
          </a:xfrm>
          <a:prstGeom prst="rect">
            <a:avLst/>
          </a:prstGeom>
        </p:spPr>
        <p:txBody>
          <a:bodyPr spcFirstLastPara="1" wrap="square" lIns="91425" tIns="91425" rIns="91425" bIns="91425" anchor="ctr" anchorCtr="0">
            <a:noAutofit/>
          </a:bodyPr>
          <a:lstStyle>
            <a:lvl1pPr lvl="0" rtl="0">
              <a:spcBef>
                <a:spcPts val="0"/>
              </a:spcBef>
              <a:spcAft>
                <a:spcPts val="0"/>
              </a:spcAft>
              <a:buSzPts val="54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7" name="Google Shape;207;p15"/>
          <p:cNvSpPr txBox="1">
            <a:spLocks noGrp="1"/>
          </p:cNvSpPr>
          <p:nvPr>
            <p:ph type="subTitle" idx="1"/>
          </p:nvPr>
        </p:nvSpPr>
        <p:spPr>
          <a:xfrm flipH="1">
            <a:off x="713225" y="3322588"/>
            <a:ext cx="30819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8" name="Google Shape;208;p15"/>
          <p:cNvSpPr txBox="1">
            <a:spLocks noGrp="1"/>
          </p:cNvSpPr>
          <p:nvPr>
            <p:ph type="title" idx="2" hasCustomPrompt="1"/>
          </p:nvPr>
        </p:nvSpPr>
        <p:spPr>
          <a:xfrm flipH="1">
            <a:off x="713225" y="1227513"/>
            <a:ext cx="3303600" cy="1120800"/>
          </a:xfrm>
          <a:prstGeom prst="rect">
            <a:avLst/>
          </a:prstGeom>
        </p:spPr>
        <p:txBody>
          <a:bodyPr spcFirstLastPara="1" wrap="square" lIns="91425" tIns="91425" rIns="91425" bIns="91425" anchor="ctr" anchorCtr="0">
            <a:noAutofit/>
          </a:bodyPr>
          <a:lstStyle>
            <a:lvl1pPr lvl="0" rtl="0">
              <a:spcBef>
                <a:spcPts val="0"/>
              </a:spcBef>
              <a:spcAft>
                <a:spcPts val="0"/>
              </a:spcAft>
              <a:buSzPts val="8600"/>
              <a:buNone/>
              <a:defRPr sz="8600">
                <a:solidFill>
                  <a:schemeClr val="dk2"/>
                </a:solidFill>
              </a:defRPr>
            </a:lvl1pPr>
            <a:lvl2pPr lvl="1" algn="ctr" rtl="0">
              <a:spcBef>
                <a:spcPts val="0"/>
              </a:spcBef>
              <a:spcAft>
                <a:spcPts val="0"/>
              </a:spcAft>
              <a:buSzPts val="8600"/>
              <a:buNone/>
              <a:defRPr sz="8600"/>
            </a:lvl2pPr>
            <a:lvl3pPr lvl="2" algn="ctr" rtl="0">
              <a:spcBef>
                <a:spcPts val="0"/>
              </a:spcBef>
              <a:spcAft>
                <a:spcPts val="0"/>
              </a:spcAft>
              <a:buSzPts val="8600"/>
              <a:buNone/>
              <a:defRPr sz="8600"/>
            </a:lvl3pPr>
            <a:lvl4pPr lvl="3" algn="ctr" rtl="0">
              <a:spcBef>
                <a:spcPts val="0"/>
              </a:spcBef>
              <a:spcAft>
                <a:spcPts val="0"/>
              </a:spcAft>
              <a:buSzPts val="8600"/>
              <a:buNone/>
              <a:defRPr sz="8600"/>
            </a:lvl4pPr>
            <a:lvl5pPr lvl="4" algn="ctr" rtl="0">
              <a:spcBef>
                <a:spcPts val="0"/>
              </a:spcBef>
              <a:spcAft>
                <a:spcPts val="0"/>
              </a:spcAft>
              <a:buSzPts val="8600"/>
              <a:buNone/>
              <a:defRPr sz="8600"/>
            </a:lvl5pPr>
            <a:lvl6pPr lvl="5" algn="ctr" rtl="0">
              <a:spcBef>
                <a:spcPts val="0"/>
              </a:spcBef>
              <a:spcAft>
                <a:spcPts val="0"/>
              </a:spcAft>
              <a:buSzPts val="8600"/>
              <a:buNone/>
              <a:defRPr sz="8600"/>
            </a:lvl6pPr>
            <a:lvl7pPr lvl="6" algn="ctr" rtl="0">
              <a:spcBef>
                <a:spcPts val="0"/>
              </a:spcBef>
              <a:spcAft>
                <a:spcPts val="0"/>
              </a:spcAft>
              <a:buSzPts val="8600"/>
              <a:buNone/>
              <a:defRPr sz="8600"/>
            </a:lvl7pPr>
            <a:lvl8pPr lvl="7" algn="ctr" rtl="0">
              <a:spcBef>
                <a:spcPts val="0"/>
              </a:spcBef>
              <a:spcAft>
                <a:spcPts val="0"/>
              </a:spcAft>
              <a:buSzPts val="8600"/>
              <a:buNone/>
              <a:defRPr sz="8600"/>
            </a:lvl8pPr>
            <a:lvl9pPr lvl="8" algn="ctr" rtl="0">
              <a:spcBef>
                <a:spcPts val="0"/>
              </a:spcBef>
              <a:spcAft>
                <a:spcPts val="0"/>
              </a:spcAft>
              <a:buSzPts val="8600"/>
              <a:buNone/>
              <a:defRPr sz="86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1pPr>
            <a:lvl2pPr lvl="1">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2pPr>
            <a:lvl3pPr lvl="2">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3pPr>
            <a:lvl4pPr lvl="3">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4pPr>
            <a:lvl5pPr lvl="4">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5pPr>
            <a:lvl6pPr lvl="5">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6pPr>
            <a:lvl7pPr lvl="6">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7pPr>
            <a:lvl8pPr lvl="7">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8pPr>
            <a:lvl9pPr lvl="8">
              <a:spcBef>
                <a:spcPts val="0"/>
              </a:spcBef>
              <a:spcAft>
                <a:spcPts val="0"/>
              </a:spcAft>
              <a:buClr>
                <a:schemeClr val="lt2"/>
              </a:buClr>
              <a:buSzPts val="2800"/>
              <a:buFont typeface="Chewy"/>
              <a:buNone/>
              <a:defRPr sz="2800">
                <a:solidFill>
                  <a:schemeClr val="lt2"/>
                </a:solidFill>
                <a:latin typeface="Chewy"/>
                <a:ea typeface="Chewy"/>
                <a:cs typeface="Chewy"/>
                <a:sym typeface="Chew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3"/>
              </a:buClr>
              <a:buSzPts val="1800"/>
              <a:buFont typeface="Ubuntu"/>
              <a:buChar char="●"/>
              <a:defRPr sz="1800">
                <a:solidFill>
                  <a:schemeClr val="accent3"/>
                </a:solidFill>
                <a:latin typeface="Ubuntu"/>
                <a:ea typeface="Ubuntu"/>
                <a:cs typeface="Ubuntu"/>
                <a:sym typeface="Ubuntu"/>
              </a:defRPr>
            </a:lvl1pPr>
            <a:lvl2pPr marL="914400" lvl="1"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2pPr>
            <a:lvl3pPr marL="1371600" lvl="2"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3pPr>
            <a:lvl4pPr marL="1828800" lvl="3"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4pPr>
            <a:lvl5pPr marL="2286000" lvl="4"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5pPr>
            <a:lvl6pPr marL="2743200" lvl="5"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6pPr>
            <a:lvl7pPr marL="3200400" lvl="6"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7pPr>
            <a:lvl8pPr marL="3657600" lvl="7"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8pPr>
            <a:lvl9pPr marL="4114800" lvl="8" indent="-317500">
              <a:lnSpc>
                <a:spcPct val="100000"/>
              </a:lnSpc>
              <a:spcBef>
                <a:spcPts val="0"/>
              </a:spcBef>
              <a:spcAft>
                <a:spcPts val="0"/>
              </a:spcAft>
              <a:buClr>
                <a:schemeClr val="accent3"/>
              </a:buClr>
              <a:buSzPts val="1400"/>
              <a:buFont typeface="Ubuntu"/>
              <a:buChar char="■"/>
              <a:defRPr>
                <a:solidFill>
                  <a:schemeClr val="accent3"/>
                </a:solidFill>
                <a:latin typeface="Ubuntu"/>
                <a:ea typeface="Ubuntu"/>
                <a:cs typeface="Ubuntu"/>
                <a:sym typeface="Ubuntu"/>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7" r:id="rId6"/>
    <p:sldLayoutId id="2147483658" r:id="rId7"/>
    <p:sldLayoutId id="2147483659" r:id="rId8"/>
    <p:sldLayoutId id="2147483661" r:id="rId9"/>
    <p:sldLayoutId id="2147483664" r:id="rId10"/>
    <p:sldLayoutId id="2147483666" r:id="rId11"/>
    <p:sldLayoutId id="2147483670" r:id="rId12"/>
    <p:sldLayoutId id="2147483672" r:id="rId13"/>
    <p:sldLayoutId id="2147483675" r:id="rId14"/>
    <p:sldLayoutId id="2147483679" r:id="rId15"/>
    <p:sldLayoutId id="2147483680" r:id="rId16"/>
    <p:sldLayoutId id="214748368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hyperlink" Target="https://www.youtube.com/watch?v=3GcjoJZhm6Y"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2661" y="1048732"/>
            <a:ext cx="2875442" cy="29273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pare for the Future with Data Science - b.tellige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15" y="1044815"/>
            <a:ext cx="2875442" cy="292736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p:cNvGrpSpPr/>
          <p:nvPr/>
        </p:nvGrpSpPr>
        <p:grpSpPr>
          <a:xfrm>
            <a:off x="-2" y="4952349"/>
            <a:ext cx="9144000" cy="206060"/>
            <a:chOff x="0" y="0"/>
            <a:chExt cx="12192000" cy="274746"/>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2" y="9703"/>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MASD-S1</a:t>
              </a:r>
              <a:endParaRPr lang="fr-FR" dirty="0"/>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5" name="Groupe 4"/>
          <p:cNvGrpSpPr/>
          <p:nvPr/>
        </p:nvGrpSpPr>
        <p:grpSpPr>
          <a:xfrm>
            <a:off x="1371600" y="1796369"/>
            <a:ext cx="6577291" cy="1063414"/>
            <a:chOff x="2009337" y="2371476"/>
            <a:chExt cx="8099392" cy="1625188"/>
          </a:xfrm>
        </p:grpSpPr>
        <p:sp>
          <p:nvSpPr>
            <p:cNvPr id="4" name="Rectangle à coins arrondis 3"/>
            <p:cNvSpPr/>
            <p:nvPr/>
          </p:nvSpPr>
          <p:spPr>
            <a:xfrm>
              <a:off x="2009337" y="2700885"/>
              <a:ext cx="8077543" cy="1295779"/>
            </a:xfrm>
            <a:prstGeom prst="roundRect">
              <a:avLst/>
            </a:prstGeom>
            <a:solidFill>
              <a:srgbClr val="0000AC"/>
            </a:solidFill>
            <a:effectLst>
              <a:outerShdw blurRad="50800" dist="38100" dir="5400000" algn="t"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p:cNvSpPr txBox="1"/>
            <p:nvPr/>
          </p:nvSpPr>
          <p:spPr>
            <a:xfrm>
              <a:off x="2009337" y="2371476"/>
              <a:ext cx="8099392" cy="1552211"/>
            </a:xfrm>
            <a:prstGeom prst="rect">
              <a:avLst/>
            </a:prstGeom>
            <a:noFill/>
          </p:spPr>
          <p:txBody>
            <a:bodyPr wrap="square" rtlCol="0">
              <a:spAutoFit/>
            </a:bodyPr>
            <a:lstStyle/>
            <a:p>
              <a:pPr algn="ctr"/>
              <a:endParaRPr lang="en-GB" sz="2400" dirty="0">
                <a:ln w="0"/>
                <a:solidFill>
                  <a:srgbClr val="FFDE41"/>
                </a:solidFill>
                <a:latin typeface="Arial Rounded MT Bold" panose="020F0704030504030204" pitchFamily="34" charset="0"/>
                <a:ea typeface="Cambria Math" panose="02040503050406030204" pitchFamily="18" charset="0"/>
              </a:endParaRPr>
            </a:p>
            <a:p>
              <a:pPr algn="ctr"/>
              <a:r>
                <a:rPr lang="fr-FR" sz="3600" dirty="0">
                  <a:solidFill>
                    <a:schemeClr val="bg1"/>
                  </a:solidFill>
                </a:rPr>
                <a:t>L’introduction à l’économie</a:t>
              </a:r>
              <a:endParaRPr lang="fr-FR" sz="3600" dirty="0">
                <a:ln w="0"/>
                <a:solidFill>
                  <a:schemeClr val="bg1"/>
                </a:solidFill>
                <a:latin typeface="Arial Rounded MT Bold" panose="020F0704030504030204" pitchFamily="34" charset="0"/>
                <a:ea typeface="Cambria Math" panose="02040503050406030204" pitchFamily="18" charset="0"/>
              </a:endParaRPr>
            </a:p>
          </p:txBody>
        </p:sp>
      </p:grpSp>
      <p:grpSp>
        <p:nvGrpSpPr>
          <p:cNvPr id="7" name="Groupe 6"/>
          <p:cNvGrpSpPr/>
          <p:nvPr/>
        </p:nvGrpSpPr>
        <p:grpSpPr>
          <a:xfrm>
            <a:off x="-24846" y="-28571"/>
            <a:ext cx="9168846" cy="901294"/>
            <a:chOff x="-33128" y="-8677"/>
            <a:chExt cx="12225128" cy="273720"/>
          </a:xfrm>
          <a:effectLst>
            <a:outerShdw blurRad="114300" dist="88900" dir="5400000" algn="t" rotWithShape="0">
              <a:prstClr val="black">
                <a:alpha val="40000"/>
              </a:prstClr>
            </a:outerShdw>
          </a:effectLst>
        </p:grpSpPr>
        <p:sp>
          <p:nvSpPr>
            <p:cNvPr id="2" name="Rectangle 1"/>
            <p:cNvSpPr/>
            <p:nvPr/>
          </p:nvSpPr>
          <p:spPr>
            <a:xfrm>
              <a:off x="0" y="0"/>
              <a:ext cx="12192000" cy="265043"/>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Rectangle 2"/>
            <p:cNvSpPr/>
            <p:nvPr/>
          </p:nvSpPr>
          <p:spPr>
            <a:xfrm>
              <a:off x="-33128" y="-8677"/>
              <a:ext cx="6095999" cy="270302"/>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FR" dirty="0"/>
            </a:p>
          </p:txBody>
        </p:sp>
      </p:grpSp>
      <p:sp>
        <p:nvSpPr>
          <p:cNvPr id="26" name="ZoneTexte 25"/>
          <p:cNvSpPr txBox="1"/>
          <p:nvPr/>
        </p:nvSpPr>
        <p:spPr>
          <a:xfrm>
            <a:off x="6082742" y="4901899"/>
            <a:ext cx="3066228" cy="530915"/>
          </a:xfrm>
          <a:prstGeom prst="rect">
            <a:avLst/>
          </a:prstGeom>
          <a:noFill/>
        </p:spPr>
        <p:txBody>
          <a:bodyPr wrap="square" lIns="68580" tIns="34290" rIns="68580" bIns="34290" rtlCol="0">
            <a:spAutoFit/>
          </a:bodyPr>
          <a:lstStyle/>
          <a:p>
            <a:r>
              <a:rPr lang="fr-FR" sz="1500" dirty="0">
                <a:solidFill>
                  <a:srgbClr val="0000AC"/>
                </a:solidFill>
                <a:latin typeface="+mj-lt"/>
              </a:rPr>
              <a:t>FPO                                                        1     </a:t>
            </a:r>
          </a:p>
        </p:txBody>
      </p:sp>
      <p:sp>
        <p:nvSpPr>
          <p:cNvPr id="18" name="Rectangle 17"/>
          <p:cNvSpPr/>
          <p:nvPr/>
        </p:nvSpPr>
        <p:spPr>
          <a:xfrm>
            <a:off x="3713271" y="1416040"/>
            <a:ext cx="1667765" cy="486415"/>
          </a:xfrm>
          <a:prstGeom prst="rect">
            <a:avLst/>
          </a:prstGeom>
        </p:spPr>
        <p:txBody>
          <a:bodyPr wrap="none" lIns="68580" tIns="34290" rIns="68580" bIns="34290">
            <a:spAutoFit/>
          </a:bodyPr>
          <a:lstStyle/>
          <a:p>
            <a:pPr algn="ctr">
              <a:lnSpc>
                <a:spcPct val="200000"/>
              </a:lnSpc>
            </a:pPr>
            <a:r>
              <a:rPr lang="en-CA" sz="1600" b="1" u="sng" dirty="0">
                <a:latin typeface="Times New Roman" panose="02020603050405020304" pitchFamily="18" charset="0"/>
                <a:cs typeface="Times New Roman" panose="02020603050405020304" pitchFamily="18" charset="0"/>
              </a:rPr>
              <a:t>MASTER MASD</a:t>
            </a:r>
            <a:endParaRPr lang="fr-FR" sz="1600" b="1" u="sng" dirty="0">
              <a:latin typeface="Cambria" pitchFamily="18" charset="0"/>
              <a:cs typeface="Times New Roman" panose="02020603050405020304" pitchFamily="18" charset="0"/>
            </a:endParaRPr>
          </a:p>
        </p:txBody>
      </p:sp>
      <p:sp>
        <p:nvSpPr>
          <p:cNvPr id="27" name="ZoneTexte 26"/>
          <p:cNvSpPr txBox="1"/>
          <p:nvPr/>
        </p:nvSpPr>
        <p:spPr>
          <a:xfrm>
            <a:off x="1763688" y="15578"/>
            <a:ext cx="2663446" cy="1146468"/>
          </a:xfrm>
          <a:prstGeom prst="rect">
            <a:avLst/>
          </a:prstGeom>
          <a:noFill/>
          <a:effectLst>
            <a:outerShdw blurRad="50800" dist="50800" dir="5400000" sx="22000" sy="22000" algn="ctr" rotWithShape="0">
              <a:srgbClr val="000000">
                <a:alpha val="43137"/>
              </a:srgbClr>
            </a:outerShdw>
          </a:effectLst>
        </p:spPr>
        <p:txBody>
          <a:bodyPr wrap="square" lIns="68580" tIns="34290" rIns="68580" bIns="34290" rtlCol="0">
            <a:spAutoFit/>
          </a:bodyPr>
          <a:lstStyle/>
          <a:p>
            <a:pPr>
              <a:lnSpc>
                <a:spcPct val="150000"/>
              </a:lnSpc>
            </a:pPr>
            <a:r>
              <a:rPr lang="fr-FR" dirty="0">
                <a:solidFill>
                  <a:schemeClr val="bg1"/>
                </a:solidFill>
                <a:latin typeface="Cambria" pitchFamily="18" charset="0"/>
                <a:cs typeface="Times New Roman" panose="02020603050405020304" pitchFamily="18" charset="0"/>
              </a:rPr>
              <a:t>Université Ibn Zohr</a:t>
            </a:r>
          </a:p>
          <a:p>
            <a:r>
              <a:rPr lang="fr-FR" dirty="0">
                <a:solidFill>
                  <a:schemeClr val="bg1"/>
                </a:solidFill>
                <a:latin typeface="Cambria" pitchFamily="18" charset="0"/>
                <a:cs typeface="Times New Roman" panose="02020603050405020304" pitchFamily="18" charset="0"/>
              </a:rPr>
              <a:t>Faculté polydisciplinaire </a:t>
            </a:r>
          </a:p>
          <a:p>
            <a:r>
              <a:rPr lang="fr-FR" dirty="0">
                <a:solidFill>
                  <a:schemeClr val="bg1"/>
                </a:solidFill>
                <a:latin typeface="Cambria" pitchFamily="18" charset="0"/>
                <a:cs typeface="Times New Roman" panose="02020603050405020304" pitchFamily="18" charset="0"/>
              </a:rPr>
              <a:t> Ouarzazate, Maroc </a:t>
            </a:r>
          </a:p>
          <a:p>
            <a:pPr>
              <a:lnSpc>
                <a:spcPct val="150000"/>
              </a:lnSpc>
            </a:pPr>
            <a:endParaRPr lang="fr-FR" dirty="0">
              <a:solidFill>
                <a:schemeClr val="bg1"/>
              </a:solidFill>
              <a:latin typeface="Cambria" pitchFamily="18" charset="0"/>
              <a:cs typeface="Times New Roman" panose="02020603050405020304" pitchFamily="18" charset="0"/>
            </a:endParaRPr>
          </a:p>
        </p:txBody>
      </p:sp>
      <p:sp>
        <p:nvSpPr>
          <p:cNvPr id="28" name="ZoneTexte 27"/>
          <p:cNvSpPr txBox="1"/>
          <p:nvPr/>
        </p:nvSpPr>
        <p:spPr>
          <a:xfrm>
            <a:off x="4786844" y="-19046"/>
            <a:ext cx="2029422" cy="1177245"/>
          </a:xfrm>
          <a:prstGeom prst="rect">
            <a:avLst/>
          </a:prstGeom>
          <a:noFill/>
        </p:spPr>
        <p:txBody>
          <a:bodyPr wrap="square" lIns="68580" tIns="34290" rIns="68580" bIns="34290" rtlCol="0">
            <a:spAutoFit/>
          </a:bodyPr>
          <a:lstStyle/>
          <a:p>
            <a:pPr algn="r"/>
            <a:r>
              <a:rPr lang="ar-MA" sz="1800" dirty="0">
                <a:solidFill>
                  <a:schemeClr val="bg1"/>
                </a:solidFill>
                <a:cs typeface="Arabic Typesetting" panose="03020402040406030203" pitchFamily="66" charset="-78"/>
              </a:rPr>
              <a:t>جامعة  ابن زهر</a:t>
            </a:r>
          </a:p>
          <a:p>
            <a:pPr algn="r"/>
            <a:r>
              <a:rPr lang="ar-MA" sz="1800" dirty="0">
                <a:solidFill>
                  <a:schemeClr val="bg1"/>
                </a:solidFill>
                <a:cs typeface="Arabic Typesetting" panose="03020402040406030203" pitchFamily="66" charset="-78"/>
              </a:rPr>
              <a:t>الكلية متعددة التخصصات</a:t>
            </a:r>
          </a:p>
          <a:p>
            <a:pPr algn="r"/>
            <a:r>
              <a:rPr lang="ar-MA" sz="1800" dirty="0">
                <a:solidFill>
                  <a:schemeClr val="bg1"/>
                </a:solidFill>
                <a:cs typeface="Arabic Typesetting" panose="03020402040406030203" pitchFamily="66" charset="-78"/>
              </a:rPr>
              <a:t>وزازات، المغرب</a:t>
            </a:r>
          </a:p>
          <a:p>
            <a:pPr algn="r"/>
            <a:endParaRPr lang="fr-FR" sz="1800" dirty="0">
              <a:solidFill>
                <a:schemeClr val="bg1"/>
              </a:solidFill>
            </a:endParaRPr>
          </a:p>
        </p:txBody>
      </p:sp>
      <p:pic>
        <p:nvPicPr>
          <p:cNvPr id="29" name="Imag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48891" y="-28571"/>
            <a:ext cx="1195109" cy="890038"/>
          </a:xfrm>
          <a:prstGeom prst="rect">
            <a:avLst/>
          </a:prstGeom>
          <a:effectLst>
            <a:outerShdw blurRad="266700" dist="114300" dir="5400000" sx="105000" sy="105000" algn="ctr" rotWithShape="0">
              <a:srgbClr val="000000">
                <a:alpha val="43137"/>
              </a:srgbClr>
            </a:outerShdw>
          </a:effectLst>
        </p:spPr>
      </p:pic>
      <p:sp>
        <p:nvSpPr>
          <p:cNvPr id="34" name="ZoneTexte 33"/>
          <p:cNvSpPr txBox="1"/>
          <p:nvPr/>
        </p:nvSpPr>
        <p:spPr>
          <a:xfrm>
            <a:off x="115912" y="3744389"/>
            <a:ext cx="2799611" cy="977191"/>
          </a:xfrm>
          <a:prstGeom prst="rect">
            <a:avLst/>
          </a:prstGeom>
          <a:noFill/>
        </p:spPr>
        <p:txBody>
          <a:bodyPr wrap="square" lIns="68580" tIns="34290" rIns="68580" bIns="34290" rtlCol="0">
            <a:spAutoFit/>
          </a:bodyPr>
          <a:lstStyle/>
          <a:p>
            <a:r>
              <a:rPr lang="fr-FR" b="1" dirty="0">
                <a:latin typeface="Cambria" pitchFamily="18" charset="0"/>
                <a:cs typeface="Times New Roman" panose="02020603050405020304" pitchFamily="18" charset="0"/>
              </a:rPr>
              <a:t>Réalisé par  </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ABATOUR Driss</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BOUHLALI abdelfattah</a:t>
            </a:r>
          </a:p>
          <a:p>
            <a:pPr marL="600075" lvl="1" indent="-257175">
              <a:buFont typeface="Wingdings" panose="05000000000000000000" pitchFamily="2" charset="2"/>
              <a:buChar char="v"/>
            </a:pPr>
            <a:r>
              <a:rPr lang="en-GB" sz="1500" dirty="0">
                <a:latin typeface="Times New Roman" panose="02020603050405020304" pitchFamily="18" charset="0"/>
                <a:cs typeface="Times New Roman" panose="02020603050405020304" pitchFamily="18" charset="0"/>
              </a:rPr>
              <a:t>GAJJA nour eddine</a:t>
            </a:r>
          </a:p>
        </p:txBody>
      </p:sp>
      <p:sp>
        <p:nvSpPr>
          <p:cNvPr id="31" name="ZoneTexte 30"/>
          <p:cNvSpPr txBox="1"/>
          <p:nvPr/>
        </p:nvSpPr>
        <p:spPr>
          <a:xfrm>
            <a:off x="6096490" y="3977739"/>
            <a:ext cx="2799611" cy="715581"/>
          </a:xfrm>
          <a:prstGeom prst="rect">
            <a:avLst/>
          </a:prstGeom>
          <a:noFill/>
        </p:spPr>
        <p:txBody>
          <a:bodyPr wrap="square" lIns="68580" tIns="34290" rIns="68580" bIns="34290" rtlCol="0">
            <a:spAutoFit/>
          </a:bodyPr>
          <a:lstStyle/>
          <a:p>
            <a:pPr algn="ctr"/>
            <a:r>
              <a:rPr lang="fr-FR" b="1" dirty="0">
                <a:latin typeface="Cambria" pitchFamily="18" charset="0"/>
                <a:cs typeface="Times New Roman" panose="02020603050405020304" pitchFamily="18" charset="0"/>
              </a:rPr>
              <a:t>Encadré par:</a:t>
            </a:r>
          </a:p>
          <a:p>
            <a:pPr marL="214313" indent="-214313" algn="ctr">
              <a:buFont typeface="Wingdings" panose="05000000000000000000" pitchFamily="2" charset="2"/>
              <a:buChar char="v"/>
            </a:pPr>
            <a:r>
              <a:rPr lang="en-US" dirty="0">
                <a:latin typeface="Cambria" pitchFamily="18" charset="0"/>
                <a:cs typeface="Times New Roman" panose="02020603050405020304" pitchFamily="18" charset="0"/>
              </a:rPr>
              <a:t>Prof. </a:t>
            </a:r>
            <a:r>
              <a:rPr lang="en-CA" b="1" dirty="0"/>
              <a:t>GUILMI Redouane</a:t>
            </a:r>
            <a:endParaRPr lang="fr-FR" b="1" dirty="0"/>
          </a:p>
          <a:p>
            <a:pPr algn="ctr"/>
            <a:endParaRPr lang="fr-FR" dirty="0">
              <a:latin typeface="Cambria"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1C5298D2-1814-8B1E-0AFA-4CC6AA35FCE0}"/>
              </a:ext>
            </a:extLst>
          </p:cNvPr>
          <p:cNvSpPr txBox="1"/>
          <p:nvPr/>
        </p:nvSpPr>
        <p:spPr>
          <a:xfrm>
            <a:off x="2810698" y="4921632"/>
            <a:ext cx="3472910" cy="284693"/>
          </a:xfrm>
          <a:prstGeom prst="rect">
            <a:avLst/>
          </a:prstGeom>
          <a:noFill/>
        </p:spPr>
        <p:txBody>
          <a:bodyPr wrap="square" lIns="68580" tIns="34290" rIns="68580" bIns="34290">
            <a:spAutoFit/>
          </a:bodyPr>
          <a:lstStyle/>
          <a:p>
            <a:pPr algn="ctr"/>
            <a:r>
              <a:rPr lang="fr-FR" dirty="0">
                <a:solidFill>
                  <a:srgbClr val="0B03B5"/>
                </a:solidFill>
                <a:latin typeface="+mj-lt"/>
                <a:ea typeface="Cambria Math" panose="02040503050406030204" pitchFamily="18" charset="0"/>
              </a:rPr>
              <a:t>Année universitaire   2023/2024</a:t>
            </a:r>
          </a:p>
        </p:txBody>
      </p:sp>
      <p:sp>
        <p:nvSpPr>
          <p:cNvPr id="12" name="ZoneTexte 11"/>
          <p:cNvSpPr txBox="1"/>
          <p:nvPr/>
        </p:nvSpPr>
        <p:spPr>
          <a:xfrm>
            <a:off x="3514957" y="3744389"/>
            <a:ext cx="2363003" cy="931024"/>
          </a:xfrm>
          <a:prstGeom prst="rect">
            <a:avLst/>
          </a:prstGeom>
          <a:noFill/>
        </p:spPr>
        <p:txBody>
          <a:bodyPr wrap="square" lIns="68580" tIns="34290" rIns="68580" bIns="34290" rtlCol="0">
            <a:spAutoFit/>
          </a:bodyPr>
          <a:lstStyle/>
          <a:p>
            <a:pPr algn="ctr"/>
            <a:r>
              <a:rPr lang="fr-FR" b="1" dirty="0"/>
              <a:t>Examiné </a:t>
            </a:r>
            <a:r>
              <a:rPr lang="en-CA" b="1" dirty="0"/>
              <a:t>par</a:t>
            </a:r>
            <a:r>
              <a:rPr lang="fr-FR" b="1" dirty="0"/>
              <a:t>:</a:t>
            </a:r>
          </a:p>
          <a:p>
            <a:pPr marL="214313" indent="-214313">
              <a:buFont typeface="Wingdings" pitchFamily="2" charset="2"/>
              <a:buChar char="v"/>
            </a:pPr>
            <a:r>
              <a:rPr lang="en-US" dirty="0"/>
              <a:t>BAISSA touayba</a:t>
            </a:r>
          </a:p>
          <a:p>
            <a:pPr marL="214313" indent="-214313">
              <a:buFont typeface="Wingdings" pitchFamily="2" charset="2"/>
              <a:buChar char="v"/>
            </a:pPr>
            <a:r>
              <a:rPr lang="en-US" dirty="0"/>
              <a:t>ERRAJRAJI meryeme</a:t>
            </a:r>
          </a:p>
          <a:p>
            <a:pPr marL="214313" indent="-214313">
              <a:buFont typeface="Wingdings" pitchFamily="2" charset="2"/>
              <a:buChar char="v"/>
            </a:pPr>
            <a:r>
              <a:rPr lang="en-CA" dirty="0"/>
              <a:t>OUSALM</a:t>
            </a:r>
            <a:r>
              <a:rPr lang="en-US" dirty="0"/>
              <a:t>  mustapha</a:t>
            </a:r>
          </a:p>
        </p:txBody>
      </p:sp>
    </p:spTree>
    <p:extLst>
      <p:ext uri="{BB962C8B-B14F-4D97-AF65-F5344CB8AC3E}">
        <p14:creationId xmlns:p14="http://schemas.microsoft.com/office/powerpoint/2010/main" val="1612474535"/>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ppt_x"/>
                                          </p:val>
                                        </p:tav>
                                        <p:tav tm="100000">
                                          <p:val>
                                            <p:strVal val="#ppt_x"/>
                                          </p:val>
                                        </p:tav>
                                      </p:tavLst>
                                    </p:anim>
                                    <p:anim calcmode="lin" valueType="num">
                                      <p:cBhvr additive="base">
                                        <p:cTn id="8"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1000"/>
                                        <p:tgtEl>
                                          <p:spTgt spid="31"/>
                                        </p:tgtEl>
                                      </p:cBhvr>
                                    </p:animEffect>
                                    <p:anim calcmode="lin" valueType="num">
                                      <p:cBhvr>
                                        <p:cTn id="14" dur="1000" fill="hold"/>
                                        <p:tgtEl>
                                          <p:spTgt spid="31"/>
                                        </p:tgtEl>
                                        <p:attrNameLst>
                                          <p:attrName>ppt_x</p:attrName>
                                        </p:attrNameLst>
                                      </p:cBhvr>
                                      <p:tavLst>
                                        <p:tav tm="0">
                                          <p:val>
                                            <p:strVal val="#ppt_x"/>
                                          </p:val>
                                        </p:tav>
                                        <p:tav tm="100000">
                                          <p:val>
                                            <p:strVal val="#ppt_x"/>
                                          </p:val>
                                        </p:tav>
                                      </p:tavLst>
                                    </p:anim>
                                    <p:anim calcmode="lin" valueType="num">
                                      <p:cBhvr>
                                        <p:cTn id="1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176464" cy="454500"/>
          </a:xfrm>
          <a:prstGeom prst="rect">
            <a:avLst/>
          </a:prstGeom>
        </p:spPr>
        <p:txBody>
          <a:bodyPr spcFirstLastPara="1" wrap="square" lIns="91425" tIns="91425" rIns="91425" bIns="91425" anchor="t" anchorCtr="0">
            <a:noAutofit/>
          </a:bodyPr>
          <a:lstStyle/>
          <a:p>
            <a:pPr marL="0" lvl="0" indent="0"/>
            <a:r>
              <a:rPr lang="fr-FR" b="1" dirty="0"/>
              <a:t>Comprendre les Choix Individuels</a:t>
            </a:r>
            <a:endParaRPr dirty="0"/>
          </a:p>
        </p:txBody>
      </p:sp>
      <p:sp>
        <p:nvSpPr>
          <p:cNvPr id="1225" name="Google Shape;1225;p49"/>
          <p:cNvSpPr txBox="1">
            <a:spLocks noGrp="1"/>
          </p:cNvSpPr>
          <p:nvPr>
            <p:ph type="subTitle" idx="2"/>
          </p:nvPr>
        </p:nvSpPr>
        <p:spPr>
          <a:xfrm>
            <a:off x="467544" y="2555004"/>
            <a:ext cx="5040560" cy="454500"/>
          </a:xfrm>
          <a:prstGeom prst="rect">
            <a:avLst/>
          </a:prstGeom>
        </p:spPr>
        <p:txBody>
          <a:bodyPr spcFirstLastPara="1" wrap="square" lIns="91425" tIns="91425" rIns="91425" bIns="91425" anchor="t" anchorCtr="0">
            <a:noAutofit/>
          </a:bodyPr>
          <a:lstStyle/>
          <a:p>
            <a:pPr marL="0" lvl="0" indent="0"/>
            <a:r>
              <a:rPr lang="fr-FR" b="1" dirty="0"/>
              <a:t>Analyser le Comportement des Entreprises</a:t>
            </a:r>
            <a:endParaRPr dirty="0"/>
          </a:p>
        </p:txBody>
      </p:sp>
      <p:sp>
        <p:nvSpPr>
          <p:cNvPr id="1226" name="Google Shape;1226;p49"/>
          <p:cNvSpPr txBox="1">
            <a:spLocks noGrp="1"/>
          </p:cNvSpPr>
          <p:nvPr>
            <p:ph type="subTitle" idx="3"/>
          </p:nvPr>
        </p:nvSpPr>
        <p:spPr>
          <a:xfrm>
            <a:off x="755576" y="1624746"/>
            <a:ext cx="5688632" cy="1155506"/>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vise à comprendre comment les individus prennent des décisions économiques face à des contraintes de ressources limitées.</a:t>
            </a:r>
            <a:endParaRPr dirty="0"/>
          </a:p>
        </p:txBody>
      </p:sp>
      <p:sp>
        <p:nvSpPr>
          <p:cNvPr id="1227" name="Google Shape;1227;p49"/>
          <p:cNvSpPr txBox="1">
            <a:spLocks noGrp="1"/>
          </p:cNvSpPr>
          <p:nvPr>
            <p:ph type="subTitle" idx="4"/>
          </p:nvPr>
        </p:nvSpPr>
        <p:spPr>
          <a:xfrm>
            <a:off x="755575" y="2999481"/>
            <a:ext cx="5551537" cy="1054260"/>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Elle examine le fonctionnement interne des entreprises, leurs décisions de production, les choix liés à la technologie, la fixation des prix et la maximisation du profit</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 name="Google Shape;1345;p54"/>
          <p:cNvGrpSpPr/>
          <p:nvPr/>
        </p:nvGrpSpPr>
        <p:grpSpPr>
          <a:xfrm>
            <a:off x="6339480" y="813953"/>
            <a:ext cx="2348072" cy="3981577"/>
            <a:chOff x="5937256" y="1017727"/>
            <a:chExt cx="2348072" cy="3981577"/>
          </a:xfrm>
        </p:grpSpPr>
        <p:grpSp>
          <p:nvGrpSpPr>
            <p:cNvPr id="29" name="Google Shape;1346;p54"/>
            <p:cNvGrpSpPr/>
            <p:nvPr/>
          </p:nvGrpSpPr>
          <p:grpSpPr>
            <a:xfrm>
              <a:off x="6593113" y="1017727"/>
              <a:ext cx="1692215" cy="3981577"/>
              <a:chOff x="6055050" y="1067825"/>
              <a:chExt cx="1637047" cy="3851773"/>
            </a:xfrm>
          </p:grpSpPr>
          <p:sp>
            <p:nvSpPr>
              <p:cNvPr id="42"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1377;p54"/>
            <p:cNvGrpSpPr/>
            <p:nvPr/>
          </p:nvGrpSpPr>
          <p:grpSpPr>
            <a:xfrm flipH="1">
              <a:off x="6424751" y="1496427"/>
              <a:ext cx="454887" cy="454495"/>
              <a:chOff x="889282" y="2874625"/>
              <a:chExt cx="1356253" cy="1355487"/>
            </a:xfrm>
          </p:grpSpPr>
          <p:sp>
            <p:nvSpPr>
              <p:cNvPr id="39"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 name="Google Shape;1381;p54"/>
            <p:cNvGrpSpPr/>
            <p:nvPr/>
          </p:nvGrpSpPr>
          <p:grpSpPr>
            <a:xfrm rot="990349" flipH="1">
              <a:off x="6248087" y="1997201"/>
              <a:ext cx="380937" cy="380592"/>
              <a:chOff x="889282" y="2874625"/>
              <a:chExt cx="1356253" cy="1355487"/>
            </a:xfrm>
          </p:grpSpPr>
          <p:sp>
            <p:nvSpPr>
              <p:cNvPr id="36"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 name="Google Shape;1385;p54"/>
            <p:cNvGrpSpPr/>
            <p:nvPr/>
          </p:nvGrpSpPr>
          <p:grpSpPr>
            <a:xfrm rot="-1190098" flipH="1">
              <a:off x="5990546" y="1646314"/>
              <a:ext cx="380921" cy="380578"/>
              <a:chOff x="889282" y="2874625"/>
              <a:chExt cx="1356253" cy="1355487"/>
            </a:xfrm>
          </p:grpSpPr>
          <p:sp>
            <p:nvSpPr>
              <p:cNvPr id="33"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49"/>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a:t>
            </a:r>
            <a:r>
              <a:rPr lang="en" dirty="0"/>
              <a:t>bjectif de la micro-</a:t>
            </a:r>
            <a:r>
              <a:rPr lang="fr-FR" dirty="0"/>
              <a:t>écono</a:t>
            </a:r>
            <a:r>
              <a:rPr lang="en-CA" dirty="0"/>
              <a:t>mique</a:t>
            </a:r>
            <a:endParaRPr dirty="0"/>
          </a:p>
        </p:txBody>
      </p:sp>
      <p:sp>
        <p:nvSpPr>
          <p:cNvPr id="1224" name="Google Shape;1224;p49"/>
          <p:cNvSpPr txBox="1">
            <a:spLocks noGrp="1"/>
          </p:cNvSpPr>
          <p:nvPr>
            <p:ph type="subTitle" idx="1"/>
          </p:nvPr>
        </p:nvSpPr>
        <p:spPr>
          <a:xfrm>
            <a:off x="539552" y="1194143"/>
            <a:ext cx="4752528" cy="454500"/>
          </a:xfrm>
          <a:prstGeom prst="rect">
            <a:avLst/>
          </a:prstGeom>
        </p:spPr>
        <p:txBody>
          <a:bodyPr spcFirstLastPara="1" wrap="square" lIns="91425" tIns="91425" rIns="91425" bIns="91425" anchor="t" anchorCtr="0">
            <a:noAutofit/>
          </a:bodyPr>
          <a:lstStyle/>
          <a:p>
            <a:pPr marL="0" lvl="0" indent="0"/>
            <a:r>
              <a:rPr lang="fr-FR" b="1" dirty="0"/>
              <a:t>Étudier l'Interaction sur les Marchés</a:t>
            </a:r>
            <a:endParaRPr dirty="0"/>
          </a:p>
        </p:txBody>
      </p:sp>
      <p:sp>
        <p:nvSpPr>
          <p:cNvPr id="1225" name="Google Shape;1225;p49"/>
          <p:cNvSpPr txBox="1">
            <a:spLocks noGrp="1"/>
          </p:cNvSpPr>
          <p:nvPr>
            <p:ph type="subTitle" idx="2"/>
          </p:nvPr>
        </p:nvSpPr>
        <p:spPr>
          <a:xfrm>
            <a:off x="467544" y="2926913"/>
            <a:ext cx="5040560" cy="454500"/>
          </a:xfrm>
          <a:prstGeom prst="rect">
            <a:avLst/>
          </a:prstGeom>
        </p:spPr>
        <p:txBody>
          <a:bodyPr spcFirstLastPara="1" wrap="square" lIns="91425" tIns="91425" rIns="91425" bIns="91425" anchor="t" anchorCtr="0">
            <a:noAutofit/>
          </a:bodyPr>
          <a:lstStyle/>
          <a:p>
            <a:pPr marL="0" lvl="0" indent="0"/>
            <a:r>
              <a:rPr lang="fr-FR" b="1" dirty="0"/>
              <a:t>Faciliter la Prise de Décision</a:t>
            </a:r>
            <a:endParaRPr dirty="0"/>
          </a:p>
        </p:txBody>
      </p:sp>
      <p:sp>
        <p:nvSpPr>
          <p:cNvPr id="1226" name="Google Shape;1226;p49"/>
          <p:cNvSpPr txBox="1">
            <a:spLocks noGrp="1"/>
          </p:cNvSpPr>
          <p:nvPr>
            <p:ph type="subTitle" idx="3"/>
          </p:nvPr>
        </p:nvSpPr>
        <p:spPr>
          <a:xfrm>
            <a:off x="755576" y="1624746"/>
            <a:ext cx="5688632" cy="1238404"/>
          </a:xfrm>
          <a:prstGeom prst="rect">
            <a:avLst/>
          </a:prstGeom>
        </p:spPr>
        <p:txBody>
          <a:bodyPr spcFirstLastPara="1" wrap="square" lIns="91425" tIns="91425" rIns="91425" bIns="91425" anchor="t" anchorCtr="0">
            <a:noAutofit/>
          </a:bodyPr>
          <a:lstStyle/>
          <a:p>
            <a:pPr marL="285750" lvl="0" indent="-285750">
              <a:buClr>
                <a:srgbClr val="1A3F61"/>
              </a:buClr>
              <a:buSzPts val="1100"/>
              <a:buFont typeface="Wingdings" pitchFamily="2" charset="2"/>
              <a:buChar char="§"/>
            </a:pPr>
            <a:r>
              <a:rPr lang="fr-FR" dirty="0"/>
              <a:t>La microéconomie analyse comment les marchés fonctionnent, comment les prix sont déterminés par l'interaction de l'offre et de la demande, et comment les transactions se déroulent.</a:t>
            </a:r>
            <a:endParaRPr dirty="0"/>
          </a:p>
        </p:txBody>
      </p:sp>
      <p:sp>
        <p:nvSpPr>
          <p:cNvPr id="1227" name="Google Shape;1227;p49"/>
          <p:cNvSpPr txBox="1">
            <a:spLocks noGrp="1"/>
          </p:cNvSpPr>
          <p:nvPr>
            <p:ph type="subTitle" idx="4"/>
          </p:nvPr>
        </p:nvSpPr>
        <p:spPr>
          <a:xfrm>
            <a:off x="683568" y="3381412"/>
            <a:ext cx="5551537" cy="1566601"/>
          </a:xfrm>
          <a:prstGeom prst="rect">
            <a:avLst/>
          </a:prstGeom>
        </p:spPr>
        <p:txBody>
          <a:bodyPr spcFirstLastPara="1" wrap="square" lIns="91425" tIns="91425" rIns="91425" bIns="91425" anchor="t" anchorCtr="0">
            <a:noAutofit/>
          </a:bodyPr>
          <a:lstStyle/>
          <a:p>
            <a:pPr marL="285750" lvl="0" indent="-285750">
              <a:buFont typeface="Wingdings" pitchFamily="2" charset="2"/>
              <a:buChar char="§"/>
            </a:pPr>
            <a:r>
              <a:rPr lang="fr-FR" dirty="0"/>
              <a:t>la microéconomie offre des informations utiles pour la prise de décision dans divers contextes, que ce soit dans le secteur privé ou public.</a:t>
            </a:r>
            <a:endParaRPr dirty="0"/>
          </a:p>
        </p:txBody>
      </p:sp>
      <p:grpSp>
        <p:nvGrpSpPr>
          <p:cNvPr id="1246" name="Google Shape;1246;p49"/>
          <p:cNvGrpSpPr/>
          <p:nvPr/>
        </p:nvGrpSpPr>
        <p:grpSpPr>
          <a:xfrm>
            <a:off x="7415513" y="2469240"/>
            <a:ext cx="477214" cy="393911"/>
            <a:chOff x="7415513" y="2469240"/>
            <a:chExt cx="477214" cy="393911"/>
          </a:xfrm>
        </p:grpSpPr>
        <p:sp>
          <p:nvSpPr>
            <p:cNvPr id="1247" name="Google Shape;1247;p49"/>
            <p:cNvSpPr/>
            <p:nvPr/>
          </p:nvSpPr>
          <p:spPr>
            <a:xfrm>
              <a:off x="7415513" y="24692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8" name="Google Shape;1248;p49"/>
            <p:cNvSpPr/>
            <p:nvPr/>
          </p:nvSpPr>
          <p:spPr>
            <a:xfrm>
              <a:off x="7736571" y="26824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1345;p54"/>
          <p:cNvGrpSpPr/>
          <p:nvPr/>
        </p:nvGrpSpPr>
        <p:grpSpPr>
          <a:xfrm>
            <a:off x="6347914" y="926133"/>
            <a:ext cx="2348072" cy="3981577"/>
            <a:chOff x="5937256" y="1017727"/>
            <a:chExt cx="2348072" cy="3981577"/>
          </a:xfrm>
        </p:grpSpPr>
        <p:grpSp>
          <p:nvGrpSpPr>
            <p:cNvPr id="23" name="Google Shape;1346;p54"/>
            <p:cNvGrpSpPr/>
            <p:nvPr/>
          </p:nvGrpSpPr>
          <p:grpSpPr>
            <a:xfrm>
              <a:off x="6593113" y="1017727"/>
              <a:ext cx="1692215" cy="3981577"/>
              <a:chOff x="6055050" y="1067825"/>
              <a:chExt cx="1637047" cy="3851773"/>
            </a:xfrm>
          </p:grpSpPr>
          <p:sp>
            <p:nvSpPr>
              <p:cNvPr id="36" name="Google Shape;1347;p54"/>
              <p:cNvSpPr/>
              <p:nvPr/>
            </p:nvSpPr>
            <p:spPr>
              <a:xfrm flipH="1">
                <a:off x="6470126" y="1822107"/>
                <a:ext cx="267125" cy="726270"/>
              </a:xfrm>
              <a:custGeom>
                <a:avLst/>
                <a:gdLst/>
                <a:ahLst/>
                <a:cxnLst/>
                <a:rect l="l" t="t" r="r" b="b"/>
                <a:pathLst>
                  <a:path w="7316" h="19891" extrusionOk="0">
                    <a:moveTo>
                      <a:pt x="3852" y="0"/>
                    </a:moveTo>
                    <a:cubicBezTo>
                      <a:pt x="1620" y="0"/>
                      <a:pt x="0" y="3726"/>
                      <a:pt x="324" y="7823"/>
                    </a:cubicBezTo>
                    <a:cubicBezTo>
                      <a:pt x="628" y="12048"/>
                      <a:pt x="1814" y="19890"/>
                      <a:pt x="1814" y="19890"/>
                    </a:cubicBezTo>
                    <a:lnTo>
                      <a:pt x="7315" y="18796"/>
                    </a:lnTo>
                    <a:cubicBezTo>
                      <a:pt x="7315" y="18796"/>
                      <a:pt x="7315" y="5513"/>
                      <a:pt x="6616" y="3294"/>
                    </a:cubicBezTo>
                    <a:cubicBezTo>
                      <a:pt x="5947" y="1045"/>
                      <a:pt x="4063" y="11"/>
                      <a:pt x="4063" y="11"/>
                    </a:cubicBezTo>
                    <a:cubicBezTo>
                      <a:pt x="3992" y="4"/>
                      <a:pt x="3922" y="0"/>
                      <a:pt x="38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48;p54"/>
              <p:cNvSpPr/>
              <p:nvPr/>
            </p:nvSpPr>
            <p:spPr>
              <a:xfrm flipH="1">
                <a:off x="6293660" y="2210786"/>
                <a:ext cx="377393" cy="428036"/>
              </a:xfrm>
              <a:custGeom>
                <a:avLst/>
                <a:gdLst/>
                <a:ahLst/>
                <a:cxnLst/>
                <a:rect l="l" t="t" r="r" b="b"/>
                <a:pathLst>
                  <a:path w="10336" h="11723" extrusionOk="0">
                    <a:moveTo>
                      <a:pt x="6977" y="0"/>
                    </a:moveTo>
                    <a:cubicBezTo>
                      <a:pt x="6922" y="0"/>
                      <a:pt x="6866" y="2"/>
                      <a:pt x="6809" y="5"/>
                    </a:cubicBezTo>
                    <a:cubicBezTo>
                      <a:pt x="6505" y="5"/>
                      <a:pt x="6171" y="66"/>
                      <a:pt x="5837" y="187"/>
                    </a:cubicBezTo>
                    <a:cubicBezTo>
                      <a:pt x="5837" y="187"/>
                      <a:pt x="457" y="7300"/>
                      <a:pt x="396" y="7421"/>
                    </a:cubicBezTo>
                    <a:cubicBezTo>
                      <a:pt x="335" y="7543"/>
                      <a:pt x="1" y="9245"/>
                      <a:pt x="1" y="9245"/>
                    </a:cubicBezTo>
                    <a:cubicBezTo>
                      <a:pt x="1" y="9245"/>
                      <a:pt x="502" y="11723"/>
                      <a:pt x="3209" y="11723"/>
                    </a:cubicBezTo>
                    <a:cubicBezTo>
                      <a:pt x="3331" y="11723"/>
                      <a:pt x="3457" y="11718"/>
                      <a:pt x="3587" y="11707"/>
                    </a:cubicBezTo>
                    <a:cubicBezTo>
                      <a:pt x="4378" y="11646"/>
                      <a:pt x="5198" y="11069"/>
                      <a:pt x="6019" y="10248"/>
                    </a:cubicBezTo>
                    <a:cubicBezTo>
                      <a:pt x="8299" y="7908"/>
                      <a:pt x="10335" y="3591"/>
                      <a:pt x="10335" y="3591"/>
                    </a:cubicBezTo>
                    <a:cubicBezTo>
                      <a:pt x="10335" y="3591"/>
                      <a:pt x="9693" y="0"/>
                      <a:pt x="6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349;p54"/>
              <p:cNvSpPr/>
              <p:nvPr/>
            </p:nvSpPr>
            <p:spPr>
              <a:xfrm flipH="1">
                <a:off x="6293659" y="2210823"/>
                <a:ext cx="164306" cy="134001"/>
              </a:xfrm>
              <a:custGeom>
                <a:avLst/>
                <a:gdLst/>
                <a:ahLst/>
                <a:cxnLst/>
                <a:rect l="l" t="t" r="r" b="b"/>
                <a:pathLst>
                  <a:path w="4500" h="3670" extrusionOk="0">
                    <a:moveTo>
                      <a:pt x="1132" y="1"/>
                    </a:moveTo>
                    <a:cubicBezTo>
                      <a:pt x="884" y="1"/>
                      <a:pt x="619" y="30"/>
                      <a:pt x="335" y="95"/>
                    </a:cubicBezTo>
                    <a:cubicBezTo>
                      <a:pt x="213" y="125"/>
                      <a:pt x="92" y="156"/>
                      <a:pt x="1" y="186"/>
                    </a:cubicBezTo>
                    <a:cubicBezTo>
                      <a:pt x="1" y="186"/>
                      <a:pt x="1" y="429"/>
                      <a:pt x="92" y="794"/>
                    </a:cubicBezTo>
                    <a:cubicBezTo>
                      <a:pt x="335" y="1736"/>
                      <a:pt x="1064" y="3469"/>
                      <a:pt x="3162" y="3651"/>
                    </a:cubicBezTo>
                    <a:cubicBezTo>
                      <a:pt x="3306" y="3662"/>
                      <a:pt x="3459" y="3669"/>
                      <a:pt x="3619" y="3669"/>
                    </a:cubicBezTo>
                    <a:cubicBezTo>
                      <a:pt x="3895" y="3669"/>
                      <a:pt x="4191" y="3648"/>
                      <a:pt x="4499" y="3590"/>
                    </a:cubicBezTo>
                    <a:cubicBezTo>
                      <a:pt x="4499" y="3590"/>
                      <a:pt x="4317" y="2557"/>
                      <a:pt x="3709" y="1584"/>
                    </a:cubicBezTo>
                    <a:cubicBezTo>
                      <a:pt x="3201" y="771"/>
                      <a:pt x="2395" y="1"/>
                      <a:pt x="1132" y="1"/>
                    </a:cubicBezTo>
                    <a:close/>
                  </a:path>
                </a:pathLst>
              </a:custGeom>
              <a:solidFill>
                <a:srgbClr val="EABC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350;p54"/>
              <p:cNvSpPr/>
              <p:nvPr/>
            </p:nvSpPr>
            <p:spPr>
              <a:xfrm flipH="1">
                <a:off x="6285919" y="1982252"/>
                <a:ext cx="268586" cy="361912"/>
              </a:xfrm>
              <a:custGeom>
                <a:avLst/>
                <a:gdLst/>
                <a:ahLst/>
                <a:cxnLst/>
                <a:rect l="l" t="t" r="r" b="b"/>
                <a:pathLst>
                  <a:path w="7356" h="9912" extrusionOk="0">
                    <a:moveTo>
                      <a:pt x="3354" y="0"/>
                    </a:moveTo>
                    <a:cubicBezTo>
                      <a:pt x="2369" y="0"/>
                      <a:pt x="2310" y="2647"/>
                      <a:pt x="2310" y="2647"/>
                    </a:cubicBezTo>
                    <a:cubicBezTo>
                      <a:pt x="2310" y="2647"/>
                      <a:pt x="1824" y="2039"/>
                      <a:pt x="1216" y="1917"/>
                    </a:cubicBezTo>
                    <a:cubicBezTo>
                      <a:pt x="1155" y="1902"/>
                      <a:pt x="1087" y="1894"/>
                      <a:pt x="1015" y="1894"/>
                    </a:cubicBezTo>
                    <a:cubicBezTo>
                      <a:pt x="942" y="1894"/>
                      <a:pt x="866" y="1902"/>
                      <a:pt x="791" y="1917"/>
                    </a:cubicBezTo>
                    <a:cubicBezTo>
                      <a:pt x="0" y="2100"/>
                      <a:pt x="1125" y="3559"/>
                      <a:pt x="1459" y="4501"/>
                    </a:cubicBezTo>
                    <a:cubicBezTo>
                      <a:pt x="1763" y="5473"/>
                      <a:pt x="3070" y="6021"/>
                      <a:pt x="3070" y="6021"/>
                    </a:cubicBezTo>
                    <a:lnTo>
                      <a:pt x="2979" y="6355"/>
                    </a:lnTo>
                    <a:lnTo>
                      <a:pt x="2736" y="7054"/>
                    </a:lnTo>
                    <a:cubicBezTo>
                      <a:pt x="2979" y="7996"/>
                      <a:pt x="3708" y="9729"/>
                      <a:pt x="5806" y="9911"/>
                    </a:cubicBezTo>
                    <a:lnTo>
                      <a:pt x="6353" y="7844"/>
                    </a:lnTo>
                    <a:lnTo>
                      <a:pt x="6444" y="7540"/>
                    </a:lnTo>
                    <a:cubicBezTo>
                      <a:pt x="6444" y="7540"/>
                      <a:pt x="6596" y="6963"/>
                      <a:pt x="6778" y="6233"/>
                    </a:cubicBezTo>
                    <a:cubicBezTo>
                      <a:pt x="7052" y="5109"/>
                      <a:pt x="7356" y="3619"/>
                      <a:pt x="7143" y="2981"/>
                    </a:cubicBezTo>
                    <a:cubicBezTo>
                      <a:pt x="7143" y="2951"/>
                      <a:pt x="7143" y="2920"/>
                      <a:pt x="7143" y="2920"/>
                    </a:cubicBezTo>
                    <a:cubicBezTo>
                      <a:pt x="6839" y="2160"/>
                      <a:pt x="5441" y="945"/>
                      <a:pt x="4316" y="337"/>
                    </a:cubicBezTo>
                    <a:cubicBezTo>
                      <a:pt x="3982" y="154"/>
                      <a:pt x="3648" y="33"/>
                      <a:pt x="3405" y="2"/>
                    </a:cubicBezTo>
                    <a:cubicBezTo>
                      <a:pt x="3388" y="1"/>
                      <a:pt x="3371" y="0"/>
                      <a:pt x="3354"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351;p54"/>
              <p:cNvSpPr/>
              <p:nvPr/>
            </p:nvSpPr>
            <p:spPr>
              <a:xfrm flipH="1">
                <a:off x="6293659" y="1994521"/>
                <a:ext cx="137652" cy="170002"/>
              </a:xfrm>
              <a:custGeom>
                <a:avLst/>
                <a:gdLst/>
                <a:ahLst/>
                <a:cxnLst/>
                <a:rect l="l" t="t" r="r" b="b"/>
                <a:pathLst>
                  <a:path w="3770" h="4656" extrusionOk="0">
                    <a:moveTo>
                      <a:pt x="942" y="1"/>
                    </a:moveTo>
                    <a:cubicBezTo>
                      <a:pt x="790" y="92"/>
                      <a:pt x="669" y="183"/>
                      <a:pt x="547" y="335"/>
                    </a:cubicBezTo>
                    <a:cubicBezTo>
                      <a:pt x="0" y="973"/>
                      <a:pt x="0" y="2220"/>
                      <a:pt x="334" y="3040"/>
                    </a:cubicBezTo>
                    <a:cubicBezTo>
                      <a:pt x="713" y="3932"/>
                      <a:pt x="2148" y="4656"/>
                      <a:pt x="2783" y="4656"/>
                    </a:cubicBezTo>
                    <a:cubicBezTo>
                      <a:pt x="2862" y="4656"/>
                      <a:pt x="2928" y="4644"/>
                      <a:pt x="2979" y="4621"/>
                    </a:cubicBezTo>
                    <a:cubicBezTo>
                      <a:pt x="3009" y="4621"/>
                      <a:pt x="3009" y="4621"/>
                      <a:pt x="3040" y="4590"/>
                    </a:cubicBezTo>
                    <a:cubicBezTo>
                      <a:pt x="3465" y="4317"/>
                      <a:pt x="3769" y="2645"/>
                      <a:pt x="3769" y="2645"/>
                    </a:cubicBezTo>
                    <a:cubicBezTo>
                      <a:pt x="3769" y="2615"/>
                      <a:pt x="3769" y="2584"/>
                      <a:pt x="3769" y="2584"/>
                    </a:cubicBezTo>
                    <a:cubicBezTo>
                      <a:pt x="3465" y="1824"/>
                      <a:pt x="2067" y="609"/>
                      <a:pt x="942"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352;p54"/>
              <p:cNvSpPr/>
              <p:nvPr/>
            </p:nvSpPr>
            <p:spPr>
              <a:xfrm flipH="1">
                <a:off x="6396880" y="1976994"/>
                <a:ext cx="67731" cy="151235"/>
              </a:xfrm>
              <a:custGeom>
                <a:avLst/>
                <a:gdLst/>
                <a:ahLst/>
                <a:cxnLst/>
                <a:rect l="l" t="t" r="r" b="b"/>
                <a:pathLst>
                  <a:path w="1855" h="4142" extrusionOk="0">
                    <a:moveTo>
                      <a:pt x="1149" y="1"/>
                    </a:moveTo>
                    <a:cubicBezTo>
                      <a:pt x="1026" y="1"/>
                      <a:pt x="896" y="38"/>
                      <a:pt x="760" y="116"/>
                    </a:cubicBezTo>
                    <a:cubicBezTo>
                      <a:pt x="699" y="146"/>
                      <a:pt x="669" y="177"/>
                      <a:pt x="608" y="237"/>
                    </a:cubicBezTo>
                    <a:cubicBezTo>
                      <a:pt x="152" y="389"/>
                      <a:pt x="0" y="3307"/>
                      <a:pt x="426" y="3763"/>
                    </a:cubicBezTo>
                    <a:cubicBezTo>
                      <a:pt x="633" y="3997"/>
                      <a:pt x="862" y="4141"/>
                      <a:pt x="1057" y="4141"/>
                    </a:cubicBezTo>
                    <a:cubicBezTo>
                      <a:pt x="1091" y="4141"/>
                      <a:pt x="1124" y="4137"/>
                      <a:pt x="1155" y="4128"/>
                    </a:cubicBezTo>
                    <a:cubicBezTo>
                      <a:pt x="1338" y="4067"/>
                      <a:pt x="1459" y="3915"/>
                      <a:pt x="1490" y="3581"/>
                    </a:cubicBezTo>
                    <a:cubicBezTo>
                      <a:pt x="1611" y="2791"/>
                      <a:pt x="1854" y="481"/>
                      <a:pt x="1854" y="481"/>
                    </a:cubicBezTo>
                    <a:cubicBezTo>
                      <a:pt x="1648" y="170"/>
                      <a:pt x="1413" y="1"/>
                      <a:pt x="1149" y="1"/>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353;p54"/>
              <p:cNvSpPr/>
              <p:nvPr/>
            </p:nvSpPr>
            <p:spPr>
              <a:xfrm flipH="1">
                <a:off x="6341381" y="4193104"/>
                <a:ext cx="238646" cy="392911"/>
              </a:xfrm>
              <a:custGeom>
                <a:avLst/>
                <a:gdLst/>
                <a:ahLst/>
                <a:cxnLst/>
                <a:rect l="l" t="t" r="r" b="b"/>
                <a:pathLst>
                  <a:path w="6536" h="10761" extrusionOk="0">
                    <a:moveTo>
                      <a:pt x="5259" y="0"/>
                    </a:moveTo>
                    <a:lnTo>
                      <a:pt x="0" y="791"/>
                    </a:lnTo>
                    <a:lnTo>
                      <a:pt x="2249" y="8237"/>
                    </a:lnTo>
                    <a:lnTo>
                      <a:pt x="3009" y="10760"/>
                    </a:lnTo>
                    <a:lnTo>
                      <a:pt x="6535" y="10700"/>
                    </a:lnTo>
                    <a:lnTo>
                      <a:pt x="5654" y="3374"/>
                    </a:lnTo>
                    <a:lnTo>
                      <a:pt x="5259"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354;p54"/>
              <p:cNvSpPr/>
              <p:nvPr/>
            </p:nvSpPr>
            <p:spPr>
              <a:xfrm flipH="1">
                <a:off x="6055050" y="4527452"/>
                <a:ext cx="466155" cy="250549"/>
              </a:xfrm>
              <a:custGeom>
                <a:avLst/>
                <a:gdLst/>
                <a:ahLst/>
                <a:cxnLst/>
                <a:rect l="l" t="t" r="r" b="b"/>
                <a:pathLst>
                  <a:path w="12767" h="6862" extrusionOk="0">
                    <a:moveTo>
                      <a:pt x="4699" y="1"/>
                    </a:moveTo>
                    <a:cubicBezTo>
                      <a:pt x="4210" y="1"/>
                      <a:pt x="3817" y="492"/>
                      <a:pt x="3435" y="874"/>
                    </a:cubicBezTo>
                    <a:cubicBezTo>
                      <a:pt x="3175" y="1133"/>
                      <a:pt x="2694" y="1282"/>
                      <a:pt x="2237" y="1282"/>
                    </a:cubicBezTo>
                    <a:cubicBezTo>
                      <a:pt x="2159" y="1282"/>
                      <a:pt x="2082" y="1278"/>
                      <a:pt x="2006" y="1269"/>
                    </a:cubicBezTo>
                    <a:cubicBezTo>
                      <a:pt x="1459" y="1208"/>
                      <a:pt x="973" y="935"/>
                      <a:pt x="790" y="448"/>
                    </a:cubicBezTo>
                    <a:cubicBezTo>
                      <a:pt x="790" y="448"/>
                      <a:pt x="122" y="2667"/>
                      <a:pt x="30" y="5342"/>
                    </a:cubicBezTo>
                    <a:cubicBezTo>
                      <a:pt x="0" y="5828"/>
                      <a:pt x="0" y="6345"/>
                      <a:pt x="30" y="6862"/>
                    </a:cubicBezTo>
                    <a:lnTo>
                      <a:pt x="12614" y="6862"/>
                    </a:lnTo>
                    <a:cubicBezTo>
                      <a:pt x="12614" y="6862"/>
                      <a:pt x="12766" y="6102"/>
                      <a:pt x="12705" y="5342"/>
                    </a:cubicBezTo>
                    <a:cubicBezTo>
                      <a:pt x="12675" y="4856"/>
                      <a:pt x="12584" y="4400"/>
                      <a:pt x="12280" y="4126"/>
                    </a:cubicBezTo>
                    <a:cubicBezTo>
                      <a:pt x="11885" y="3822"/>
                      <a:pt x="10669" y="3427"/>
                      <a:pt x="9362" y="2910"/>
                    </a:cubicBezTo>
                    <a:cubicBezTo>
                      <a:pt x="9149" y="2819"/>
                      <a:pt x="8936" y="2728"/>
                      <a:pt x="8754" y="2637"/>
                    </a:cubicBezTo>
                    <a:cubicBezTo>
                      <a:pt x="8511" y="2546"/>
                      <a:pt x="8268" y="2454"/>
                      <a:pt x="8055" y="2333"/>
                    </a:cubicBezTo>
                    <a:cubicBezTo>
                      <a:pt x="7842" y="2242"/>
                      <a:pt x="7660" y="2150"/>
                      <a:pt x="7477" y="2059"/>
                    </a:cubicBezTo>
                    <a:cubicBezTo>
                      <a:pt x="7234" y="1938"/>
                      <a:pt x="7021" y="1816"/>
                      <a:pt x="6839" y="1695"/>
                    </a:cubicBezTo>
                    <a:cubicBezTo>
                      <a:pt x="6626" y="1573"/>
                      <a:pt x="6474" y="1451"/>
                      <a:pt x="6292" y="1330"/>
                    </a:cubicBezTo>
                    <a:cubicBezTo>
                      <a:pt x="6110" y="1178"/>
                      <a:pt x="5958" y="995"/>
                      <a:pt x="5836" y="843"/>
                    </a:cubicBezTo>
                    <a:cubicBezTo>
                      <a:pt x="5397" y="221"/>
                      <a:pt x="5026" y="1"/>
                      <a:pt x="46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355;p54"/>
              <p:cNvSpPr/>
              <p:nvPr/>
            </p:nvSpPr>
            <p:spPr>
              <a:xfrm flipH="1">
                <a:off x="6055050" y="4722467"/>
                <a:ext cx="466155" cy="55536"/>
              </a:xfrm>
              <a:custGeom>
                <a:avLst/>
                <a:gdLst/>
                <a:ahLst/>
                <a:cxnLst/>
                <a:rect l="l" t="t" r="r" b="b"/>
                <a:pathLst>
                  <a:path w="12767" h="1521" extrusionOk="0">
                    <a:moveTo>
                      <a:pt x="30" y="1"/>
                    </a:moveTo>
                    <a:cubicBezTo>
                      <a:pt x="0" y="487"/>
                      <a:pt x="0" y="1004"/>
                      <a:pt x="30" y="1521"/>
                    </a:cubicBezTo>
                    <a:lnTo>
                      <a:pt x="12584" y="1521"/>
                    </a:lnTo>
                    <a:cubicBezTo>
                      <a:pt x="12584" y="1521"/>
                      <a:pt x="12766" y="761"/>
                      <a:pt x="127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356;p54"/>
              <p:cNvSpPr/>
              <p:nvPr/>
            </p:nvSpPr>
            <p:spPr>
              <a:xfrm flipH="1">
                <a:off x="6261494" y="2766950"/>
                <a:ext cx="591576" cy="1506834"/>
              </a:xfrm>
              <a:custGeom>
                <a:avLst/>
                <a:gdLst/>
                <a:ahLst/>
                <a:cxnLst/>
                <a:rect l="l" t="t" r="r" b="b"/>
                <a:pathLst>
                  <a:path w="16202" h="41269" extrusionOk="0">
                    <a:moveTo>
                      <a:pt x="852" y="1"/>
                    </a:moveTo>
                    <a:lnTo>
                      <a:pt x="1" y="10427"/>
                    </a:lnTo>
                    <a:lnTo>
                      <a:pt x="3557" y="21247"/>
                    </a:lnTo>
                    <a:cubicBezTo>
                      <a:pt x="3557" y="21247"/>
                      <a:pt x="4378" y="35868"/>
                      <a:pt x="5168" y="40822"/>
                    </a:cubicBezTo>
                    <a:cubicBezTo>
                      <a:pt x="5168" y="40822"/>
                      <a:pt x="7411" y="41268"/>
                      <a:pt x="10085" y="41268"/>
                    </a:cubicBezTo>
                    <a:cubicBezTo>
                      <a:pt x="11423" y="41268"/>
                      <a:pt x="12868" y="41157"/>
                      <a:pt x="14196" y="40822"/>
                    </a:cubicBezTo>
                    <a:cubicBezTo>
                      <a:pt x="14621" y="40731"/>
                      <a:pt x="15047" y="40579"/>
                      <a:pt x="15442" y="40427"/>
                    </a:cubicBezTo>
                    <a:cubicBezTo>
                      <a:pt x="15715" y="40336"/>
                      <a:pt x="15959" y="40214"/>
                      <a:pt x="16202" y="40062"/>
                    </a:cubicBezTo>
                    <a:lnTo>
                      <a:pt x="9515" y="4044"/>
                    </a:lnTo>
                    <a:lnTo>
                      <a:pt x="9028" y="1399"/>
                    </a:lnTo>
                    <a:lnTo>
                      <a:pt x="8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357;p54"/>
              <p:cNvSpPr/>
              <p:nvPr/>
            </p:nvSpPr>
            <p:spPr>
              <a:xfrm flipH="1">
                <a:off x="7247007" y="4229727"/>
                <a:ext cx="208705" cy="344057"/>
              </a:xfrm>
              <a:custGeom>
                <a:avLst/>
                <a:gdLst/>
                <a:ahLst/>
                <a:cxnLst/>
                <a:rect l="l" t="t" r="r" b="b"/>
                <a:pathLst>
                  <a:path w="5716" h="9423" extrusionOk="0">
                    <a:moveTo>
                      <a:pt x="1126" y="0"/>
                    </a:moveTo>
                    <a:lnTo>
                      <a:pt x="913" y="1915"/>
                    </a:lnTo>
                    <a:lnTo>
                      <a:pt x="1" y="9362"/>
                    </a:lnTo>
                    <a:lnTo>
                      <a:pt x="2706" y="9423"/>
                    </a:lnTo>
                    <a:lnTo>
                      <a:pt x="3101" y="9423"/>
                    </a:lnTo>
                    <a:lnTo>
                      <a:pt x="5715" y="699"/>
                    </a:lnTo>
                    <a:lnTo>
                      <a:pt x="1126"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358;p54"/>
              <p:cNvSpPr/>
              <p:nvPr/>
            </p:nvSpPr>
            <p:spPr>
              <a:xfrm flipH="1">
                <a:off x="7308058" y="4507881"/>
                <a:ext cx="384038" cy="411204"/>
              </a:xfrm>
              <a:custGeom>
                <a:avLst/>
                <a:gdLst/>
                <a:ahLst/>
                <a:cxnLst/>
                <a:rect l="l" t="t" r="r" b="b"/>
                <a:pathLst>
                  <a:path w="10518" h="11262" extrusionOk="0">
                    <a:moveTo>
                      <a:pt x="8188" y="0"/>
                    </a:moveTo>
                    <a:cubicBezTo>
                      <a:pt x="6809" y="0"/>
                      <a:pt x="5958" y="772"/>
                      <a:pt x="5958" y="772"/>
                    </a:cubicBezTo>
                    <a:cubicBezTo>
                      <a:pt x="3618" y="5331"/>
                      <a:pt x="457" y="7428"/>
                      <a:pt x="61" y="9070"/>
                    </a:cubicBezTo>
                    <a:cubicBezTo>
                      <a:pt x="31" y="9221"/>
                      <a:pt x="1" y="9373"/>
                      <a:pt x="31" y="9525"/>
                    </a:cubicBezTo>
                    <a:cubicBezTo>
                      <a:pt x="147" y="10603"/>
                      <a:pt x="1882" y="11262"/>
                      <a:pt x="3524" y="11262"/>
                    </a:cubicBezTo>
                    <a:cubicBezTo>
                      <a:pt x="3596" y="11262"/>
                      <a:pt x="3668" y="11261"/>
                      <a:pt x="3739" y="11258"/>
                    </a:cubicBezTo>
                    <a:cubicBezTo>
                      <a:pt x="4560" y="11258"/>
                      <a:pt x="5350" y="11076"/>
                      <a:pt x="5897" y="10711"/>
                    </a:cubicBezTo>
                    <a:cubicBezTo>
                      <a:pt x="7630" y="9556"/>
                      <a:pt x="10426" y="5756"/>
                      <a:pt x="10426" y="5756"/>
                    </a:cubicBezTo>
                    <a:lnTo>
                      <a:pt x="10457" y="4054"/>
                    </a:lnTo>
                    <a:lnTo>
                      <a:pt x="10518" y="1562"/>
                    </a:lnTo>
                    <a:cubicBezTo>
                      <a:pt x="10518" y="1562"/>
                      <a:pt x="10183" y="650"/>
                      <a:pt x="9271" y="224"/>
                    </a:cubicBezTo>
                    <a:cubicBezTo>
                      <a:pt x="9059" y="103"/>
                      <a:pt x="8785" y="12"/>
                      <a:pt x="8481" y="12"/>
                    </a:cubicBezTo>
                    <a:cubicBezTo>
                      <a:pt x="8381" y="4"/>
                      <a:pt x="8283" y="0"/>
                      <a:pt x="8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359;p54"/>
              <p:cNvSpPr/>
              <p:nvPr/>
            </p:nvSpPr>
            <p:spPr>
              <a:xfrm flipH="1">
                <a:off x="7310285" y="4655904"/>
                <a:ext cx="381811" cy="263693"/>
              </a:xfrm>
              <a:custGeom>
                <a:avLst/>
                <a:gdLst/>
                <a:ahLst/>
                <a:cxnLst/>
                <a:rect l="l" t="t" r="r" b="b"/>
                <a:pathLst>
                  <a:path w="10457" h="7222" extrusionOk="0">
                    <a:moveTo>
                      <a:pt x="10457" y="0"/>
                    </a:moveTo>
                    <a:lnTo>
                      <a:pt x="10457" y="0"/>
                    </a:lnTo>
                    <a:cubicBezTo>
                      <a:pt x="8663" y="2645"/>
                      <a:pt x="6900" y="5532"/>
                      <a:pt x="4590" y="5958"/>
                    </a:cubicBezTo>
                    <a:cubicBezTo>
                      <a:pt x="4257" y="6017"/>
                      <a:pt x="3932" y="6042"/>
                      <a:pt x="3616" y="6042"/>
                    </a:cubicBezTo>
                    <a:cubicBezTo>
                      <a:pt x="1975" y="6042"/>
                      <a:pt x="622" y="5347"/>
                      <a:pt x="61" y="5016"/>
                    </a:cubicBezTo>
                    <a:cubicBezTo>
                      <a:pt x="31" y="5167"/>
                      <a:pt x="1" y="5319"/>
                      <a:pt x="31" y="5471"/>
                    </a:cubicBezTo>
                    <a:cubicBezTo>
                      <a:pt x="151" y="6569"/>
                      <a:pt x="1909" y="7221"/>
                      <a:pt x="3584" y="7221"/>
                    </a:cubicBezTo>
                    <a:cubicBezTo>
                      <a:pt x="4460" y="7221"/>
                      <a:pt x="5313" y="7043"/>
                      <a:pt x="5897" y="6657"/>
                    </a:cubicBezTo>
                    <a:cubicBezTo>
                      <a:pt x="7630" y="5502"/>
                      <a:pt x="10426" y="1702"/>
                      <a:pt x="10426" y="1702"/>
                    </a:cubicBezTo>
                    <a:lnTo>
                      <a:pt x="104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360;p54"/>
              <p:cNvSpPr/>
              <p:nvPr/>
            </p:nvSpPr>
            <p:spPr>
              <a:xfrm flipH="1">
                <a:off x="6821966" y="2766950"/>
                <a:ext cx="659270" cy="1521257"/>
              </a:xfrm>
              <a:custGeom>
                <a:avLst/>
                <a:gdLst/>
                <a:ahLst/>
                <a:cxnLst/>
                <a:rect l="l" t="t" r="r" b="b"/>
                <a:pathLst>
                  <a:path w="18056" h="41664" extrusionOk="0">
                    <a:moveTo>
                      <a:pt x="18056" y="1"/>
                    </a:moveTo>
                    <a:lnTo>
                      <a:pt x="7539" y="305"/>
                    </a:lnTo>
                    <a:lnTo>
                      <a:pt x="6961" y="3770"/>
                    </a:lnTo>
                    <a:lnTo>
                      <a:pt x="6597" y="5898"/>
                    </a:lnTo>
                    <a:lnTo>
                      <a:pt x="4439" y="18816"/>
                    </a:lnTo>
                    <a:lnTo>
                      <a:pt x="1" y="40062"/>
                    </a:lnTo>
                    <a:cubicBezTo>
                      <a:pt x="1" y="40062"/>
                      <a:pt x="214" y="40184"/>
                      <a:pt x="578" y="40336"/>
                    </a:cubicBezTo>
                    <a:cubicBezTo>
                      <a:pt x="1369" y="40701"/>
                      <a:pt x="2919" y="41278"/>
                      <a:pt x="4803" y="41521"/>
                    </a:cubicBezTo>
                    <a:cubicBezTo>
                      <a:pt x="5413" y="41610"/>
                      <a:pt x="6061" y="41663"/>
                      <a:pt x="6733" y="41663"/>
                    </a:cubicBezTo>
                    <a:cubicBezTo>
                      <a:pt x="8140" y="41663"/>
                      <a:pt x="9655" y="41429"/>
                      <a:pt x="11156" y="40792"/>
                    </a:cubicBezTo>
                    <a:lnTo>
                      <a:pt x="14104" y="20609"/>
                    </a:lnTo>
                    <a:lnTo>
                      <a:pt x="18056" y="9728"/>
                    </a:lnTo>
                    <a:lnTo>
                      <a:pt x="18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361;p54"/>
              <p:cNvSpPr/>
              <p:nvPr/>
            </p:nvSpPr>
            <p:spPr>
              <a:xfrm flipH="1">
                <a:off x="6572252" y="1485933"/>
                <a:ext cx="243064" cy="331059"/>
              </a:xfrm>
              <a:custGeom>
                <a:avLst/>
                <a:gdLst/>
                <a:ahLst/>
                <a:cxnLst/>
                <a:rect l="l" t="t" r="r" b="b"/>
                <a:pathLst>
                  <a:path w="6657" h="9067" extrusionOk="0">
                    <a:moveTo>
                      <a:pt x="2364" y="0"/>
                    </a:moveTo>
                    <a:cubicBezTo>
                      <a:pt x="1798" y="0"/>
                      <a:pt x="1250" y="327"/>
                      <a:pt x="973" y="1376"/>
                    </a:cubicBezTo>
                    <a:cubicBezTo>
                      <a:pt x="243" y="4112"/>
                      <a:pt x="0" y="9066"/>
                      <a:pt x="3131" y="9066"/>
                    </a:cubicBezTo>
                    <a:cubicBezTo>
                      <a:pt x="4225" y="9066"/>
                      <a:pt x="5046" y="8823"/>
                      <a:pt x="5593" y="8458"/>
                    </a:cubicBezTo>
                    <a:cubicBezTo>
                      <a:pt x="5806" y="8337"/>
                      <a:pt x="5958" y="8185"/>
                      <a:pt x="6110" y="8003"/>
                    </a:cubicBezTo>
                    <a:cubicBezTo>
                      <a:pt x="6657" y="7334"/>
                      <a:pt x="6626" y="6483"/>
                      <a:pt x="6049" y="5844"/>
                    </a:cubicBezTo>
                    <a:cubicBezTo>
                      <a:pt x="4985" y="4598"/>
                      <a:pt x="3982" y="3139"/>
                      <a:pt x="4225" y="829"/>
                    </a:cubicBezTo>
                    <a:cubicBezTo>
                      <a:pt x="4225" y="829"/>
                      <a:pt x="3952" y="586"/>
                      <a:pt x="3557" y="373"/>
                    </a:cubicBezTo>
                    <a:cubicBezTo>
                      <a:pt x="3465" y="312"/>
                      <a:pt x="3374" y="282"/>
                      <a:pt x="3253" y="221"/>
                    </a:cubicBezTo>
                    <a:cubicBezTo>
                      <a:pt x="2977" y="94"/>
                      <a:pt x="2668" y="0"/>
                      <a:pt x="23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362;p54"/>
              <p:cNvSpPr/>
              <p:nvPr/>
            </p:nvSpPr>
            <p:spPr>
              <a:xfrm flipH="1">
                <a:off x="6479002" y="1714394"/>
                <a:ext cx="792467" cy="1151933"/>
              </a:xfrm>
              <a:custGeom>
                <a:avLst/>
                <a:gdLst/>
                <a:ahLst/>
                <a:cxnLst/>
                <a:rect l="l" t="t" r="r" b="b"/>
                <a:pathLst>
                  <a:path w="21704" h="31549" extrusionOk="0">
                    <a:moveTo>
                      <a:pt x="11142" y="1"/>
                    </a:moveTo>
                    <a:cubicBezTo>
                      <a:pt x="10963" y="1"/>
                      <a:pt x="10795" y="14"/>
                      <a:pt x="10639" y="43"/>
                    </a:cubicBezTo>
                    <a:cubicBezTo>
                      <a:pt x="8694" y="347"/>
                      <a:pt x="6444" y="1107"/>
                      <a:pt x="4773" y="1715"/>
                    </a:cubicBezTo>
                    <a:cubicBezTo>
                      <a:pt x="3678" y="2141"/>
                      <a:pt x="2827" y="2505"/>
                      <a:pt x="2463" y="2657"/>
                    </a:cubicBezTo>
                    <a:cubicBezTo>
                      <a:pt x="2371" y="2688"/>
                      <a:pt x="2311" y="2718"/>
                      <a:pt x="2311" y="2718"/>
                    </a:cubicBezTo>
                    <a:cubicBezTo>
                      <a:pt x="2311" y="2718"/>
                      <a:pt x="2827" y="15272"/>
                      <a:pt x="2827" y="16123"/>
                    </a:cubicBezTo>
                    <a:cubicBezTo>
                      <a:pt x="2827" y="16731"/>
                      <a:pt x="1338" y="23934"/>
                      <a:pt x="517" y="27855"/>
                    </a:cubicBezTo>
                    <a:cubicBezTo>
                      <a:pt x="213" y="29345"/>
                      <a:pt x="1" y="30378"/>
                      <a:pt x="1" y="30378"/>
                    </a:cubicBezTo>
                    <a:cubicBezTo>
                      <a:pt x="1" y="30378"/>
                      <a:pt x="3843" y="31549"/>
                      <a:pt x="10958" y="31549"/>
                    </a:cubicBezTo>
                    <a:cubicBezTo>
                      <a:pt x="13968" y="31549"/>
                      <a:pt x="17564" y="31339"/>
                      <a:pt x="21703" y="30743"/>
                    </a:cubicBezTo>
                    <a:cubicBezTo>
                      <a:pt x="21703" y="30743"/>
                      <a:pt x="20700" y="26731"/>
                      <a:pt x="19788" y="22962"/>
                    </a:cubicBezTo>
                    <a:cubicBezTo>
                      <a:pt x="19119" y="20104"/>
                      <a:pt x="18512" y="17399"/>
                      <a:pt x="18451" y="16670"/>
                    </a:cubicBezTo>
                    <a:cubicBezTo>
                      <a:pt x="18420" y="15940"/>
                      <a:pt x="18876" y="14998"/>
                      <a:pt x="19393" y="13965"/>
                    </a:cubicBezTo>
                    <a:cubicBezTo>
                      <a:pt x="19788" y="13205"/>
                      <a:pt x="20183" y="12384"/>
                      <a:pt x="20427" y="11563"/>
                    </a:cubicBezTo>
                    <a:cubicBezTo>
                      <a:pt x="20609" y="11016"/>
                      <a:pt x="20700" y="10439"/>
                      <a:pt x="20670" y="9861"/>
                    </a:cubicBezTo>
                    <a:cubicBezTo>
                      <a:pt x="20578" y="7521"/>
                      <a:pt x="18694" y="2961"/>
                      <a:pt x="18694" y="2961"/>
                    </a:cubicBezTo>
                    <a:cubicBezTo>
                      <a:pt x="18694" y="2961"/>
                      <a:pt x="15837" y="1259"/>
                      <a:pt x="13314" y="438"/>
                    </a:cubicBezTo>
                    <a:cubicBezTo>
                      <a:pt x="13010" y="317"/>
                      <a:pt x="12706" y="226"/>
                      <a:pt x="12402" y="165"/>
                    </a:cubicBezTo>
                    <a:cubicBezTo>
                      <a:pt x="11948" y="62"/>
                      <a:pt x="11521" y="1"/>
                      <a:pt x="111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363;p54"/>
              <p:cNvSpPr/>
              <p:nvPr/>
            </p:nvSpPr>
            <p:spPr>
              <a:xfrm flipH="1">
                <a:off x="6639947" y="1664919"/>
                <a:ext cx="311890" cy="226414"/>
              </a:xfrm>
              <a:custGeom>
                <a:avLst/>
                <a:gdLst/>
                <a:ahLst/>
                <a:cxnLst/>
                <a:rect l="l" t="t" r="r" b="b"/>
                <a:pathLst>
                  <a:path w="8542" h="6201" extrusionOk="0">
                    <a:moveTo>
                      <a:pt x="2311" y="0"/>
                    </a:moveTo>
                    <a:cubicBezTo>
                      <a:pt x="608" y="0"/>
                      <a:pt x="1" y="1186"/>
                      <a:pt x="31" y="2584"/>
                    </a:cubicBezTo>
                    <a:cubicBezTo>
                      <a:pt x="61" y="4012"/>
                      <a:pt x="791" y="5623"/>
                      <a:pt x="791" y="5623"/>
                    </a:cubicBezTo>
                    <a:cubicBezTo>
                      <a:pt x="791" y="5623"/>
                      <a:pt x="2453" y="4923"/>
                      <a:pt x="2750" y="4923"/>
                    </a:cubicBezTo>
                    <a:cubicBezTo>
                      <a:pt x="2756" y="4923"/>
                      <a:pt x="2762" y="4924"/>
                      <a:pt x="2767" y="4924"/>
                    </a:cubicBezTo>
                    <a:cubicBezTo>
                      <a:pt x="3010" y="4955"/>
                      <a:pt x="5137" y="6201"/>
                      <a:pt x="5137" y="6201"/>
                    </a:cubicBezTo>
                    <a:cubicBezTo>
                      <a:pt x="5137" y="6201"/>
                      <a:pt x="6292" y="5076"/>
                      <a:pt x="6353" y="5076"/>
                    </a:cubicBezTo>
                    <a:cubicBezTo>
                      <a:pt x="6444" y="5076"/>
                      <a:pt x="8542" y="5745"/>
                      <a:pt x="8542" y="5745"/>
                    </a:cubicBezTo>
                    <a:cubicBezTo>
                      <a:pt x="8542" y="5745"/>
                      <a:pt x="6080" y="61"/>
                      <a:pt x="23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364;p54"/>
              <p:cNvSpPr/>
              <p:nvPr/>
            </p:nvSpPr>
            <p:spPr>
              <a:xfrm flipH="1">
                <a:off x="6827512" y="1067825"/>
                <a:ext cx="124325" cy="123230"/>
              </a:xfrm>
              <a:custGeom>
                <a:avLst/>
                <a:gdLst/>
                <a:ahLst/>
                <a:cxnLst/>
                <a:rect l="l" t="t" r="r" b="b"/>
                <a:pathLst>
                  <a:path w="3405" h="3375" extrusionOk="0">
                    <a:moveTo>
                      <a:pt x="1703" y="0"/>
                    </a:moveTo>
                    <a:cubicBezTo>
                      <a:pt x="1277" y="0"/>
                      <a:pt x="882" y="152"/>
                      <a:pt x="578" y="426"/>
                    </a:cubicBezTo>
                    <a:cubicBezTo>
                      <a:pt x="244" y="730"/>
                      <a:pt x="1" y="1186"/>
                      <a:pt x="1" y="1702"/>
                    </a:cubicBezTo>
                    <a:cubicBezTo>
                      <a:pt x="1" y="2614"/>
                      <a:pt x="760" y="3374"/>
                      <a:pt x="1703" y="3374"/>
                    </a:cubicBezTo>
                    <a:cubicBezTo>
                      <a:pt x="2645" y="3374"/>
                      <a:pt x="3405" y="2614"/>
                      <a:pt x="3405" y="1702"/>
                    </a:cubicBezTo>
                    <a:cubicBezTo>
                      <a:pt x="3405" y="1551"/>
                      <a:pt x="3374" y="1429"/>
                      <a:pt x="3344" y="1307"/>
                    </a:cubicBezTo>
                    <a:cubicBezTo>
                      <a:pt x="3192" y="578"/>
                      <a:pt x="2493" y="0"/>
                      <a:pt x="170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365;p54"/>
              <p:cNvSpPr/>
              <p:nvPr/>
            </p:nvSpPr>
            <p:spPr>
              <a:xfrm flipH="1">
                <a:off x="6730936" y="1487321"/>
                <a:ext cx="176501" cy="404011"/>
              </a:xfrm>
              <a:custGeom>
                <a:avLst/>
                <a:gdLst/>
                <a:ahLst/>
                <a:cxnLst/>
                <a:rect l="l" t="t" r="r" b="b"/>
                <a:pathLst>
                  <a:path w="4834" h="11065" extrusionOk="0">
                    <a:moveTo>
                      <a:pt x="1338" y="1"/>
                    </a:moveTo>
                    <a:lnTo>
                      <a:pt x="1095" y="1095"/>
                    </a:lnTo>
                    <a:lnTo>
                      <a:pt x="0" y="5837"/>
                    </a:lnTo>
                    <a:lnTo>
                      <a:pt x="3921" y="11065"/>
                    </a:lnTo>
                    <a:cubicBezTo>
                      <a:pt x="4286" y="9545"/>
                      <a:pt x="3769" y="6901"/>
                      <a:pt x="3830" y="6506"/>
                    </a:cubicBezTo>
                    <a:cubicBezTo>
                      <a:pt x="3861" y="6354"/>
                      <a:pt x="3952" y="5776"/>
                      <a:pt x="4104" y="5047"/>
                    </a:cubicBezTo>
                    <a:cubicBezTo>
                      <a:pt x="4408" y="3618"/>
                      <a:pt x="4833" y="1673"/>
                      <a:pt x="4833" y="1673"/>
                    </a:cubicBezTo>
                    <a:lnTo>
                      <a:pt x="1338" y="1"/>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366;p54"/>
              <p:cNvSpPr/>
              <p:nvPr/>
            </p:nvSpPr>
            <p:spPr>
              <a:xfrm flipH="1">
                <a:off x="6622165" y="1196569"/>
                <a:ext cx="273077" cy="394152"/>
              </a:xfrm>
              <a:custGeom>
                <a:avLst/>
                <a:gdLst/>
                <a:ahLst/>
                <a:cxnLst/>
                <a:rect l="l" t="t" r="r" b="b"/>
                <a:pathLst>
                  <a:path w="7479" h="10795" extrusionOk="0">
                    <a:moveTo>
                      <a:pt x="4847" y="0"/>
                    </a:moveTo>
                    <a:cubicBezTo>
                      <a:pt x="4593" y="0"/>
                      <a:pt x="4316" y="19"/>
                      <a:pt x="4013" y="61"/>
                    </a:cubicBezTo>
                    <a:cubicBezTo>
                      <a:pt x="3800" y="91"/>
                      <a:pt x="3557" y="152"/>
                      <a:pt x="3283" y="213"/>
                    </a:cubicBezTo>
                    <a:cubicBezTo>
                      <a:pt x="1" y="1003"/>
                      <a:pt x="183" y="7660"/>
                      <a:pt x="1308" y="9332"/>
                    </a:cubicBezTo>
                    <a:cubicBezTo>
                      <a:pt x="1855" y="10152"/>
                      <a:pt x="3192" y="10760"/>
                      <a:pt x="4408" y="10791"/>
                    </a:cubicBezTo>
                    <a:cubicBezTo>
                      <a:pt x="4467" y="10793"/>
                      <a:pt x="4526" y="10794"/>
                      <a:pt x="4585" y="10794"/>
                    </a:cubicBezTo>
                    <a:cubicBezTo>
                      <a:pt x="5250" y="10794"/>
                      <a:pt x="5879" y="10632"/>
                      <a:pt x="6353" y="10213"/>
                    </a:cubicBezTo>
                    <a:cubicBezTo>
                      <a:pt x="6779" y="9848"/>
                      <a:pt x="7083" y="9301"/>
                      <a:pt x="7144" y="8511"/>
                    </a:cubicBezTo>
                    <a:cubicBezTo>
                      <a:pt x="7478" y="5167"/>
                      <a:pt x="7417" y="2432"/>
                      <a:pt x="7417" y="1733"/>
                    </a:cubicBezTo>
                    <a:cubicBezTo>
                      <a:pt x="7417" y="1338"/>
                      <a:pt x="7144" y="699"/>
                      <a:pt x="6384" y="304"/>
                    </a:cubicBezTo>
                    <a:cubicBezTo>
                      <a:pt x="6010" y="128"/>
                      <a:pt x="5509" y="0"/>
                      <a:pt x="4847" y="0"/>
                    </a:cubicBez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367;p54"/>
              <p:cNvSpPr/>
              <p:nvPr/>
            </p:nvSpPr>
            <p:spPr>
              <a:xfrm flipH="1">
                <a:off x="6671020" y="1218769"/>
                <a:ext cx="377357" cy="529395"/>
              </a:xfrm>
              <a:custGeom>
                <a:avLst/>
                <a:gdLst/>
                <a:ahLst/>
                <a:cxnLst/>
                <a:rect l="l" t="t" r="r" b="b"/>
                <a:pathLst>
                  <a:path w="10335" h="14499" extrusionOk="0">
                    <a:moveTo>
                      <a:pt x="2857" y="0"/>
                    </a:moveTo>
                    <a:lnTo>
                      <a:pt x="2857" y="0"/>
                    </a:lnTo>
                    <a:cubicBezTo>
                      <a:pt x="2067" y="1216"/>
                      <a:pt x="1763" y="2827"/>
                      <a:pt x="1733" y="4438"/>
                    </a:cubicBezTo>
                    <a:cubicBezTo>
                      <a:pt x="1702" y="7538"/>
                      <a:pt x="942" y="9271"/>
                      <a:pt x="0" y="11034"/>
                    </a:cubicBezTo>
                    <a:cubicBezTo>
                      <a:pt x="145" y="10982"/>
                      <a:pt x="279" y="10952"/>
                      <a:pt x="393" y="10952"/>
                    </a:cubicBezTo>
                    <a:cubicBezTo>
                      <a:pt x="614" y="10952"/>
                      <a:pt x="760" y="11067"/>
                      <a:pt x="760" y="11368"/>
                    </a:cubicBezTo>
                    <a:cubicBezTo>
                      <a:pt x="699" y="12432"/>
                      <a:pt x="547" y="13709"/>
                      <a:pt x="547" y="13709"/>
                    </a:cubicBezTo>
                    <a:cubicBezTo>
                      <a:pt x="547" y="13709"/>
                      <a:pt x="1992" y="10986"/>
                      <a:pt x="2597" y="10986"/>
                    </a:cubicBezTo>
                    <a:cubicBezTo>
                      <a:pt x="2625" y="10986"/>
                      <a:pt x="2651" y="10991"/>
                      <a:pt x="2675" y="11003"/>
                    </a:cubicBezTo>
                    <a:cubicBezTo>
                      <a:pt x="3222" y="11277"/>
                      <a:pt x="3496" y="14073"/>
                      <a:pt x="3496" y="14073"/>
                    </a:cubicBezTo>
                    <a:cubicBezTo>
                      <a:pt x="3496" y="14073"/>
                      <a:pt x="3833" y="11252"/>
                      <a:pt x="4594" y="11252"/>
                    </a:cubicBezTo>
                    <a:cubicBezTo>
                      <a:pt x="4747" y="11252"/>
                      <a:pt x="4918" y="11366"/>
                      <a:pt x="5107" y="11642"/>
                    </a:cubicBezTo>
                    <a:cubicBezTo>
                      <a:pt x="5623" y="12402"/>
                      <a:pt x="6444" y="13617"/>
                      <a:pt x="7234" y="14499"/>
                    </a:cubicBezTo>
                    <a:cubicBezTo>
                      <a:pt x="7295" y="14134"/>
                      <a:pt x="7234" y="13739"/>
                      <a:pt x="7022" y="13283"/>
                    </a:cubicBezTo>
                    <a:cubicBezTo>
                      <a:pt x="6018" y="10943"/>
                      <a:pt x="4256" y="8359"/>
                      <a:pt x="5502" y="5259"/>
                    </a:cubicBezTo>
                    <a:cubicBezTo>
                      <a:pt x="5502" y="5259"/>
                      <a:pt x="5866" y="3252"/>
                      <a:pt x="6140" y="2797"/>
                    </a:cubicBezTo>
                    <a:cubicBezTo>
                      <a:pt x="6272" y="2577"/>
                      <a:pt x="6665" y="2527"/>
                      <a:pt x="7182" y="2527"/>
                    </a:cubicBezTo>
                    <a:cubicBezTo>
                      <a:pt x="7621" y="2527"/>
                      <a:pt x="8149" y="2563"/>
                      <a:pt x="8685" y="2563"/>
                    </a:cubicBezTo>
                    <a:cubicBezTo>
                      <a:pt x="8830" y="2563"/>
                      <a:pt x="8975" y="2560"/>
                      <a:pt x="9119" y="2553"/>
                    </a:cubicBezTo>
                    <a:cubicBezTo>
                      <a:pt x="10183" y="2493"/>
                      <a:pt x="10335" y="1094"/>
                      <a:pt x="10335" y="578"/>
                    </a:cubicBezTo>
                    <a:cubicBezTo>
                      <a:pt x="10183" y="578"/>
                      <a:pt x="10000" y="608"/>
                      <a:pt x="9788" y="669"/>
                    </a:cubicBezTo>
                    <a:cubicBezTo>
                      <a:pt x="9039" y="816"/>
                      <a:pt x="8143" y="857"/>
                      <a:pt x="7374" y="857"/>
                    </a:cubicBezTo>
                    <a:cubicBezTo>
                      <a:pt x="6395" y="857"/>
                      <a:pt x="5623" y="790"/>
                      <a:pt x="5623" y="790"/>
                    </a:cubicBezTo>
                    <a:lnTo>
                      <a:pt x="4833" y="2979"/>
                    </a:lnTo>
                    <a:cubicBezTo>
                      <a:pt x="4772" y="1885"/>
                      <a:pt x="4833" y="1034"/>
                      <a:pt x="4833" y="1034"/>
                    </a:cubicBezTo>
                    <a:lnTo>
                      <a:pt x="3465" y="973"/>
                    </a:lnTo>
                    <a:cubicBezTo>
                      <a:pt x="2918" y="1885"/>
                      <a:pt x="2705" y="3769"/>
                      <a:pt x="2705" y="3769"/>
                    </a:cubicBezTo>
                    <a:cubicBezTo>
                      <a:pt x="2705" y="3769"/>
                      <a:pt x="2097" y="2675"/>
                      <a:pt x="2857"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368;p54"/>
              <p:cNvSpPr/>
              <p:nvPr/>
            </p:nvSpPr>
            <p:spPr>
              <a:xfrm flipH="1">
                <a:off x="6588900" y="1239508"/>
                <a:ext cx="77699" cy="70287"/>
              </a:xfrm>
              <a:custGeom>
                <a:avLst/>
                <a:gdLst/>
                <a:ahLst/>
                <a:cxnLst/>
                <a:rect l="l" t="t" r="r" b="b"/>
                <a:pathLst>
                  <a:path w="2128" h="1925" extrusionOk="0">
                    <a:moveTo>
                      <a:pt x="210" y="0"/>
                    </a:moveTo>
                    <a:cubicBezTo>
                      <a:pt x="144" y="0"/>
                      <a:pt x="74" y="3"/>
                      <a:pt x="0" y="10"/>
                    </a:cubicBezTo>
                    <a:cubicBezTo>
                      <a:pt x="122" y="314"/>
                      <a:pt x="365" y="982"/>
                      <a:pt x="183" y="1925"/>
                    </a:cubicBezTo>
                    <a:lnTo>
                      <a:pt x="1277" y="1925"/>
                    </a:lnTo>
                    <a:cubicBezTo>
                      <a:pt x="1763" y="1925"/>
                      <a:pt x="2128" y="1499"/>
                      <a:pt x="2067" y="1043"/>
                    </a:cubicBezTo>
                    <a:cubicBezTo>
                      <a:pt x="2037" y="830"/>
                      <a:pt x="1976" y="618"/>
                      <a:pt x="1915" y="405"/>
                    </a:cubicBezTo>
                    <a:cubicBezTo>
                      <a:pt x="1073" y="215"/>
                      <a:pt x="765" y="0"/>
                      <a:pt x="210" y="0"/>
                    </a:cubicBez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369;p54"/>
              <p:cNvSpPr/>
              <p:nvPr/>
            </p:nvSpPr>
            <p:spPr>
              <a:xfrm flipH="1">
                <a:off x="6844161" y="1362593"/>
                <a:ext cx="97050" cy="110852"/>
              </a:xfrm>
              <a:custGeom>
                <a:avLst/>
                <a:gdLst/>
                <a:ahLst/>
                <a:cxnLst/>
                <a:rect l="l" t="t" r="r" b="b"/>
                <a:pathLst>
                  <a:path w="2658" h="3036" extrusionOk="0">
                    <a:moveTo>
                      <a:pt x="1400" y="0"/>
                    </a:moveTo>
                    <a:cubicBezTo>
                      <a:pt x="1336" y="0"/>
                      <a:pt x="1269" y="4"/>
                      <a:pt x="1199" y="13"/>
                    </a:cubicBezTo>
                    <a:cubicBezTo>
                      <a:pt x="0" y="188"/>
                      <a:pt x="95" y="3035"/>
                      <a:pt x="2025" y="3035"/>
                    </a:cubicBezTo>
                    <a:cubicBezTo>
                      <a:pt x="2101" y="3035"/>
                      <a:pt x="2181" y="3031"/>
                      <a:pt x="2263" y="3022"/>
                    </a:cubicBezTo>
                    <a:lnTo>
                      <a:pt x="2658" y="1168"/>
                    </a:lnTo>
                    <a:cubicBezTo>
                      <a:pt x="2658" y="1168"/>
                      <a:pt x="2495" y="0"/>
                      <a:pt x="1400" y="0"/>
                    </a:cubicBezTo>
                    <a:close/>
                  </a:path>
                </a:pathLst>
              </a:custGeom>
              <a:solidFill>
                <a:srgbClr val="824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370;p54"/>
              <p:cNvSpPr/>
              <p:nvPr/>
            </p:nvSpPr>
            <p:spPr>
              <a:xfrm flipH="1">
                <a:off x="6324732" y="2178764"/>
                <a:ext cx="256427" cy="160947"/>
              </a:xfrm>
              <a:custGeom>
                <a:avLst/>
                <a:gdLst/>
                <a:ahLst/>
                <a:cxnLst/>
                <a:rect l="l" t="t" r="r" b="b"/>
                <a:pathLst>
                  <a:path w="7023" h="4408" extrusionOk="0">
                    <a:moveTo>
                      <a:pt x="7022" y="0"/>
                    </a:moveTo>
                    <a:lnTo>
                      <a:pt x="7022" y="0"/>
                    </a:lnTo>
                    <a:cubicBezTo>
                      <a:pt x="5715" y="791"/>
                      <a:pt x="5016" y="1824"/>
                      <a:pt x="3253" y="1976"/>
                    </a:cubicBezTo>
                    <a:cubicBezTo>
                      <a:pt x="3153" y="1986"/>
                      <a:pt x="3062" y="1990"/>
                      <a:pt x="2980" y="1990"/>
                    </a:cubicBezTo>
                    <a:cubicBezTo>
                      <a:pt x="1778" y="1990"/>
                      <a:pt x="2533" y="987"/>
                      <a:pt x="2676" y="304"/>
                    </a:cubicBezTo>
                    <a:lnTo>
                      <a:pt x="2676" y="304"/>
                    </a:lnTo>
                    <a:lnTo>
                      <a:pt x="1" y="3678"/>
                    </a:lnTo>
                    <a:lnTo>
                      <a:pt x="3435" y="4408"/>
                    </a:lnTo>
                    <a:lnTo>
                      <a:pt x="7022" y="0"/>
                    </a:lnTo>
                    <a:close/>
                  </a:path>
                </a:pathLst>
              </a:custGeom>
              <a:solidFill>
                <a:srgbClr val="4A6C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371;p54"/>
              <p:cNvSpPr/>
              <p:nvPr/>
            </p:nvSpPr>
            <p:spPr>
              <a:xfrm flipH="1">
                <a:off x="6308081" y="2107710"/>
                <a:ext cx="132139" cy="52213"/>
              </a:xfrm>
              <a:custGeom>
                <a:avLst/>
                <a:gdLst/>
                <a:ahLst/>
                <a:cxnLst/>
                <a:rect l="l" t="t" r="r" b="b"/>
                <a:pathLst>
                  <a:path w="3619" h="1430" extrusionOk="0">
                    <a:moveTo>
                      <a:pt x="1" y="1"/>
                    </a:moveTo>
                    <a:lnTo>
                      <a:pt x="183" y="548"/>
                    </a:lnTo>
                    <a:lnTo>
                      <a:pt x="3618" y="1430"/>
                    </a:lnTo>
                    <a:lnTo>
                      <a:pt x="3618" y="1430"/>
                    </a:lnTo>
                    <a:lnTo>
                      <a:pt x="3436" y="882"/>
                    </a:lnTo>
                    <a:lnTo>
                      <a:pt x="1"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372;p54"/>
              <p:cNvSpPr/>
              <p:nvPr/>
            </p:nvSpPr>
            <p:spPr>
              <a:xfrm flipH="1">
                <a:off x="6433503" y="2107710"/>
                <a:ext cx="154302" cy="205383"/>
              </a:xfrm>
              <a:custGeom>
                <a:avLst/>
                <a:gdLst/>
                <a:ahLst/>
                <a:cxnLst/>
                <a:rect l="l" t="t" r="r" b="b"/>
                <a:pathLst>
                  <a:path w="4226" h="5625" extrusionOk="0">
                    <a:moveTo>
                      <a:pt x="4043" y="1"/>
                    </a:moveTo>
                    <a:lnTo>
                      <a:pt x="0" y="5077"/>
                    </a:lnTo>
                    <a:lnTo>
                      <a:pt x="183" y="5624"/>
                    </a:lnTo>
                    <a:lnTo>
                      <a:pt x="4225" y="548"/>
                    </a:lnTo>
                    <a:lnTo>
                      <a:pt x="4043" y="1"/>
                    </a:ln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373;p54"/>
              <p:cNvSpPr/>
              <p:nvPr/>
            </p:nvSpPr>
            <p:spPr>
              <a:xfrm flipH="1">
                <a:off x="6393962" y="2243137"/>
                <a:ext cx="492408" cy="268695"/>
              </a:xfrm>
              <a:custGeom>
                <a:avLst/>
                <a:gdLst/>
                <a:ahLst/>
                <a:cxnLst/>
                <a:rect l="l" t="t" r="r" b="b"/>
                <a:pathLst>
                  <a:path w="13486" h="7359" extrusionOk="0">
                    <a:moveTo>
                      <a:pt x="9272" y="0"/>
                    </a:moveTo>
                    <a:lnTo>
                      <a:pt x="8329" y="122"/>
                    </a:lnTo>
                    <a:cubicBezTo>
                      <a:pt x="8147" y="152"/>
                      <a:pt x="7965" y="243"/>
                      <a:pt x="7813" y="365"/>
                    </a:cubicBezTo>
                    <a:lnTo>
                      <a:pt x="5351" y="2280"/>
                    </a:lnTo>
                    <a:lnTo>
                      <a:pt x="3071" y="2402"/>
                    </a:lnTo>
                    <a:lnTo>
                      <a:pt x="1247" y="2493"/>
                    </a:lnTo>
                    <a:cubicBezTo>
                      <a:pt x="1247" y="2493"/>
                      <a:pt x="31" y="7265"/>
                      <a:pt x="1" y="7356"/>
                    </a:cubicBezTo>
                    <a:cubicBezTo>
                      <a:pt x="1" y="7358"/>
                      <a:pt x="4" y="7359"/>
                      <a:pt x="10" y="7359"/>
                    </a:cubicBezTo>
                    <a:cubicBezTo>
                      <a:pt x="271" y="7359"/>
                      <a:pt x="6323" y="5380"/>
                      <a:pt x="6323" y="5380"/>
                    </a:cubicBezTo>
                    <a:lnTo>
                      <a:pt x="8512" y="5745"/>
                    </a:lnTo>
                    <a:cubicBezTo>
                      <a:pt x="8614" y="5763"/>
                      <a:pt x="8716" y="5771"/>
                      <a:pt x="8819" y="5771"/>
                    </a:cubicBezTo>
                    <a:cubicBezTo>
                      <a:pt x="9417" y="5771"/>
                      <a:pt x="10002" y="5474"/>
                      <a:pt x="10366" y="4955"/>
                    </a:cubicBezTo>
                    <a:lnTo>
                      <a:pt x="12129" y="2402"/>
                    </a:lnTo>
                    <a:lnTo>
                      <a:pt x="12372" y="2280"/>
                    </a:lnTo>
                    <a:cubicBezTo>
                      <a:pt x="12615" y="2158"/>
                      <a:pt x="12949" y="2067"/>
                      <a:pt x="13101" y="1854"/>
                    </a:cubicBezTo>
                    <a:lnTo>
                      <a:pt x="13162" y="1702"/>
                    </a:lnTo>
                    <a:lnTo>
                      <a:pt x="13375" y="1338"/>
                    </a:lnTo>
                    <a:cubicBezTo>
                      <a:pt x="13486" y="1088"/>
                      <a:pt x="13293" y="813"/>
                      <a:pt x="13028" y="813"/>
                    </a:cubicBezTo>
                    <a:cubicBezTo>
                      <a:pt x="13002" y="813"/>
                      <a:pt x="12976" y="816"/>
                      <a:pt x="12949" y="821"/>
                    </a:cubicBezTo>
                    <a:lnTo>
                      <a:pt x="8390" y="1733"/>
                    </a:lnTo>
                    <a:lnTo>
                      <a:pt x="8390" y="1733"/>
                    </a:lnTo>
                    <a:lnTo>
                      <a:pt x="9272" y="0"/>
                    </a:lnTo>
                    <a:close/>
                  </a:path>
                </a:pathLst>
              </a:custGeom>
              <a:solidFill>
                <a:srgbClr val="AD6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374;p54"/>
              <p:cNvSpPr/>
              <p:nvPr/>
            </p:nvSpPr>
            <p:spPr>
              <a:xfrm flipH="1">
                <a:off x="6799766" y="1811847"/>
                <a:ext cx="715864" cy="825657"/>
              </a:xfrm>
              <a:custGeom>
                <a:avLst/>
                <a:gdLst/>
                <a:ahLst/>
                <a:cxnLst/>
                <a:rect l="l" t="t" r="r" b="b"/>
                <a:pathLst>
                  <a:path w="19606" h="22613" extrusionOk="0">
                    <a:moveTo>
                      <a:pt x="9165" y="0"/>
                    </a:moveTo>
                    <a:cubicBezTo>
                      <a:pt x="9081" y="0"/>
                      <a:pt x="8995" y="6"/>
                      <a:pt x="8906" y="19"/>
                    </a:cubicBezTo>
                    <a:cubicBezTo>
                      <a:pt x="6536" y="323"/>
                      <a:pt x="3253" y="7739"/>
                      <a:pt x="1429" y="13393"/>
                    </a:cubicBezTo>
                    <a:cubicBezTo>
                      <a:pt x="1004" y="14609"/>
                      <a:pt x="669" y="15764"/>
                      <a:pt x="456" y="16736"/>
                    </a:cubicBezTo>
                    <a:cubicBezTo>
                      <a:pt x="153" y="17983"/>
                      <a:pt x="1" y="18955"/>
                      <a:pt x="61" y="19381"/>
                    </a:cubicBezTo>
                    <a:cubicBezTo>
                      <a:pt x="456" y="21812"/>
                      <a:pt x="2584" y="22268"/>
                      <a:pt x="6049" y="22542"/>
                    </a:cubicBezTo>
                    <a:cubicBezTo>
                      <a:pt x="6683" y="22592"/>
                      <a:pt x="7462" y="22612"/>
                      <a:pt x="8312" y="22612"/>
                    </a:cubicBezTo>
                    <a:cubicBezTo>
                      <a:pt x="10564" y="22612"/>
                      <a:pt x="13315" y="22470"/>
                      <a:pt x="15168" y="22360"/>
                    </a:cubicBezTo>
                    <a:cubicBezTo>
                      <a:pt x="16445" y="22299"/>
                      <a:pt x="17296" y="22238"/>
                      <a:pt x="17296" y="22238"/>
                    </a:cubicBezTo>
                    <a:lnTo>
                      <a:pt x="18603" y="17375"/>
                    </a:lnTo>
                    <a:lnTo>
                      <a:pt x="19363" y="14487"/>
                    </a:lnTo>
                    <a:lnTo>
                      <a:pt x="19606" y="13575"/>
                    </a:lnTo>
                    <a:lnTo>
                      <a:pt x="19606" y="13575"/>
                    </a:lnTo>
                    <a:lnTo>
                      <a:pt x="17600" y="13636"/>
                    </a:lnTo>
                    <a:lnTo>
                      <a:pt x="8967" y="13910"/>
                    </a:lnTo>
                    <a:cubicBezTo>
                      <a:pt x="8967" y="13910"/>
                      <a:pt x="12645" y="2055"/>
                      <a:pt x="10001" y="232"/>
                    </a:cubicBezTo>
                    <a:lnTo>
                      <a:pt x="9970" y="232"/>
                    </a:lnTo>
                    <a:cubicBezTo>
                      <a:pt x="9754" y="87"/>
                      <a:pt x="9480" y="0"/>
                      <a:pt x="91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375;p54"/>
              <p:cNvSpPr/>
              <p:nvPr/>
            </p:nvSpPr>
            <p:spPr>
              <a:xfrm flipH="1">
                <a:off x="6308082" y="2127719"/>
                <a:ext cx="273077" cy="211992"/>
              </a:xfrm>
              <a:custGeom>
                <a:avLst/>
                <a:gdLst/>
                <a:ahLst/>
                <a:cxnLst/>
                <a:rect l="l" t="t" r="r" b="b"/>
                <a:pathLst>
                  <a:path w="7479" h="5806" extrusionOk="0">
                    <a:moveTo>
                      <a:pt x="4043" y="0"/>
                    </a:moveTo>
                    <a:lnTo>
                      <a:pt x="2676" y="1702"/>
                    </a:lnTo>
                    <a:lnTo>
                      <a:pt x="1" y="5076"/>
                    </a:lnTo>
                    <a:lnTo>
                      <a:pt x="3435" y="5806"/>
                    </a:lnTo>
                    <a:lnTo>
                      <a:pt x="7022" y="1398"/>
                    </a:lnTo>
                    <a:lnTo>
                      <a:pt x="7478" y="882"/>
                    </a:lnTo>
                    <a:lnTo>
                      <a:pt x="40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376;p54"/>
              <p:cNvSpPr/>
              <p:nvPr/>
            </p:nvSpPr>
            <p:spPr>
              <a:xfrm flipH="1">
                <a:off x="6588904" y="1142202"/>
                <a:ext cx="513877" cy="676285"/>
              </a:xfrm>
              <a:custGeom>
                <a:avLst/>
                <a:gdLst/>
                <a:ahLst/>
                <a:cxnLst/>
                <a:rect l="l" t="t" r="r" b="b"/>
                <a:pathLst>
                  <a:path w="14074" h="18522" extrusionOk="0">
                    <a:moveTo>
                      <a:pt x="8539" y="0"/>
                    </a:moveTo>
                    <a:cubicBezTo>
                      <a:pt x="7195" y="0"/>
                      <a:pt x="6174" y="352"/>
                      <a:pt x="5411" y="942"/>
                    </a:cubicBezTo>
                    <a:cubicBezTo>
                      <a:pt x="4986" y="1246"/>
                      <a:pt x="4621" y="1641"/>
                      <a:pt x="4347" y="2097"/>
                    </a:cubicBezTo>
                    <a:cubicBezTo>
                      <a:pt x="3557" y="3313"/>
                      <a:pt x="3253" y="4924"/>
                      <a:pt x="3223" y="6535"/>
                    </a:cubicBezTo>
                    <a:cubicBezTo>
                      <a:pt x="3192" y="9635"/>
                      <a:pt x="2432" y="11368"/>
                      <a:pt x="1490" y="13131"/>
                    </a:cubicBezTo>
                    <a:cubicBezTo>
                      <a:pt x="1369" y="13344"/>
                      <a:pt x="1247" y="13556"/>
                      <a:pt x="1125" y="13799"/>
                    </a:cubicBezTo>
                    <a:cubicBezTo>
                      <a:pt x="31" y="15806"/>
                      <a:pt x="1" y="18024"/>
                      <a:pt x="3527" y="18450"/>
                    </a:cubicBezTo>
                    <a:cubicBezTo>
                      <a:pt x="3974" y="18498"/>
                      <a:pt x="4404" y="18522"/>
                      <a:pt x="4813" y="18522"/>
                    </a:cubicBezTo>
                    <a:cubicBezTo>
                      <a:pt x="6988" y="18522"/>
                      <a:pt x="8545" y="17850"/>
                      <a:pt x="8724" y="16596"/>
                    </a:cubicBezTo>
                    <a:cubicBezTo>
                      <a:pt x="8785" y="16231"/>
                      <a:pt x="8724" y="15836"/>
                      <a:pt x="8512" y="15380"/>
                    </a:cubicBezTo>
                    <a:cubicBezTo>
                      <a:pt x="7508" y="13040"/>
                      <a:pt x="5746" y="10456"/>
                      <a:pt x="6992" y="7356"/>
                    </a:cubicBezTo>
                    <a:cubicBezTo>
                      <a:pt x="6992" y="7356"/>
                      <a:pt x="7356" y="5349"/>
                      <a:pt x="7630" y="4894"/>
                    </a:cubicBezTo>
                    <a:cubicBezTo>
                      <a:pt x="7762" y="4674"/>
                      <a:pt x="8155" y="4624"/>
                      <a:pt x="8672" y="4624"/>
                    </a:cubicBezTo>
                    <a:cubicBezTo>
                      <a:pt x="9111" y="4624"/>
                      <a:pt x="9639" y="4660"/>
                      <a:pt x="10175" y="4660"/>
                    </a:cubicBezTo>
                    <a:cubicBezTo>
                      <a:pt x="10320" y="4660"/>
                      <a:pt x="10465" y="4657"/>
                      <a:pt x="10609" y="4650"/>
                    </a:cubicBezTo>
                    <a:cubicBezTo>
                      <a:pt x="11673" y="4590"/>
                      <a:pt x="11825" y="3191"/>
                      <a:pt x="11825" y="2675"/>
                    </a:cubicBezTo>
                    <a:cubicBezTo>
                      <a:pt x="11855" y="2553"/>
                      <a:pt x="11825" y="2492"/>
                      <a:pt x="11825" y="2492"/>
                    </a:cubicBezTo>
                    <a:lnTo>
                      <a:pt x="11825" y="2492"/>
                    </a:lnTo>
                    <a:cubicBezTo>
                      <a:pt x="11825" y="2492"/>
                      <a:pt x="11885" y="2553"/>
                      <a:pt x="11946" y="2675"/>
                    </a:cubicBezTo>
                    <a:cubicBezTo>
                      <a:pt x="12068" y="2979"/>
                      <a:pt x="12311" y="3647"/>
                      <a:pt x="12129" y="4590"/>
                    </a:cubicBezTo>
                    <a:lnTo>
                      <a:pt x="13223" y="4590"/>
                    </a:lnTo>
                    <a:cubicBezTo>
                      <a:pt x="13709" y="4590"/>
                      <a:pt x="14074" y="4164"/>
                      <a:pt x="14013" y="3708"/>
                    </a:cubicBezTo>
                    <a:cubicBezTo>
                      <a:pt x="13983" y="3647"/>
                      <a:pt x="13983" y="3587"/>
                      <a:pt x="13983" y="3556"/>
                    </a:cubicBezTo>
                    <a:cubicBezTo>
                      <a:pt x="13952" y="3404"/>
                      <a:pt x="13892" y="3252"/>
                      <a:pt x="13861" y="3070"/>
                    </a:cubicBezTo>
                    <a:cubicBezTo>
                      <a:pt x="13466" y="1884"/>
                      <a:pt x="12402" y="365"/>
                      <a:pt x="9545" y="61"/>
                    </a:cubicBezTo>
                    <a:cubicBezTo>
                      <a:pt x="9191" y="20"/>
                      <a:pt x="8856" y="0"/>
                      <a:pt x="8539"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 name="Google Shape;1377;p54"/>
            <p:cNvGrpSpPr/>
            <p:nvPr/>
          </p:nvGrpSpPr>
          <p:grpSpPr>
            <a:xfrm flipH="1">
              <a:off x="6424751" y="1496427"/>
              <a:ext cx="454887" cy="454495"/>
              <a:chOff x="889282" y="2874625"/>
              <a:chExt cx="1356253" cy="1355487"/>
            </a:xfrm>
          </p:grpSpPr>
          <p:sp>
            <p:nvSpPr>
              <p:cNvPr id="33" name="Google Shape;1378;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379;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380;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 name="Google Shape;1381;p54"/>
            <p:cNvGrpSpPr/>
            <p:nvPr/>
          </p:nvGrpSpPr>
          <p:grpSpPr>
            <a:xfrm rot="990349" flipH="1">
              <a:off x="6248087" y="1997201"/>
              <a:ext cx="380937" cy="380592"/>
              <a:chOff x="889282" y="2874625"/>
              <a:chExt cx="1356253" cy="1355487"/>
            </a:xfrm>
          </p:grpSpPr>
          <p:sp>
            <p:nvSpPr>
              <p:cNvPr id="30" name="Google Shape;1382;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383;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384;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1385;p54"/>
            <p:cNvGrpSpPr/>
            <p:nvPr/>
          </p:nvGrpSpPr>
          <p:grpSpPr>
            <a:xfrm rot="-1190098" flipH="1">
              <a:off x="5990546" y="1646314"/>
              <a:ext cx="380921" cy="380578"/>
              <a:chOff x="889282" y="2874625"/>
              <a:chExt cx="1356253" cy="1355487"/>
            </a:xfrm>
          </p:grpSpPr>
          <p:sp>
            <p:nvSpPr>
              <p:cNvPr id="27" name="Google Shape;1386;p54"/>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387;p54"/>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388;p54"/>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extLst>
      <p:ext uri="{BB962C8B-B14F-4D97-AF65-F5344CB8AC3E}">
        <p14:creationId xmlns:p14="http://schemas.microsoft.com/office/powerpoint/2010/main" val="1879996233"/>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2"/>
        <p:cNvGrpSpPr/>
        <p:nvPr/>
      </p:nvGrpSpPr>
      <p:grpSpPr>
        <a:xfrm>
          <a:off x="0" y="0"/>
          <a:ext cx="0" cy="0"/>
          <a:chOff x="0" y="0"/>
          <a:chExt cx="0" cy="0"/>
        </a:xfrm>
      </p:grpSpPr>
      <p:sp>
        <p:nvSpPr>
          <p:cNvPr id="1253" name="Google Shape;1253;p5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342900" lvl="0"/>
            <a:r>
              <a:rPr lang="fr-FR" dirty="0"/>
              <a:t>Les fondamentaux de la Microéconomie</a:t>
            </a:r>
          </a:p>
        </p:txBody>
      </p:sp>
      <p:sp>
        <p:nvSpPr>
          <p:cNvPr id="1259" name="Google Shape;1259;p50"/>
          <p:cNvSpPr txBox="1"/>
          <p:nvPr/>
        </p:nvSpPr>
        <p:spPr>
          <a:xfrm>
            <a:off x="688350" y="1131590"/>
            <a:ext cx="7556057" cy="1224136"/>
          </a:xfrm>
          <a:prstGeom prst="rect">
            <a:avLst/>
          </a:prstGeom>
          <a:noFill/>
          <a:ln>
            <a:noFill/>
          </a:ln>
        </p:spPr>
        <p:txBody>
          <a:bodyPr spcFirstLastPara="1" wrap="square" lIns="91425" tIns="91425" rIns="91425" bIns="91425" anchor="t" anchorCtr="0">
            <a:noAutofit/>
          </a:bodyPr>
          <a:lstStyle/>
          <a:p>
            <a:pPr marL="285750" lvl="0" indent="-285750">
              <a:buFont typeface="Wingdings" pitchFamily="2" charset="2"/>
              <a:buChar char="Ø"/>
            </a:pPr>
            <a:r>
              <a:rPr lang="fr-FR" sz="1600" dirty="0"/>
              <a:t>Les fondamentaux de la microéconomie comprennent un ensemble de concepts et de principes essentiels qui forment la base de cette branche de l'économie</a:t>
            </a:r>
            <a:endParaRPr sz="1600" dirty="0">
              <a:solidFill>
                <a:schemeClr val="accent3"/>
              </a:solidFill>
              <a:latin typeface="Ubuntu"/>
              <a:ea typeface="Ubuntu"/>
              <a:cs typeface="Ubuntu"/>
              <a:sym typeface="Ubuntu"/>
            </a:endParaRPr>
          </a:p>
        </p:txBody>
      </p:sp>
      <p:sp>
        <p:nvSpPr>
          <p:cNvPr id="11" name="Google Shape;1269;p51"/>
          <p:cNvSpPr txBox="1">
            <a:spLocks/>
          </p:cNvSpPr>
          <p:nvPr/>
        </p:nvSpPr>
        <p:spPr>
          <a:xfrm>
            <a:off x="31881" y="2069376"/>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Offre et Demande</a:t>
            </a:r>
            <a:endParaRPr lang="fr-FR" sz="2400" dirty="0">
              <a:solidFill>
                <a:srgbClr val="00B050"/>
              </a:solidFill>
            </a:endParaRPr>
          </a:p>
        </p:txBody>
      </p:sp>
      <p:sp>
        <p:nvSpPr>
          <p:cNvPr id="2" name="ZoneTexte 1"/>
          <p:cNvSpPr txBox="1"/>
          <p:nvPr/>
        </p:nvSpPr>
        <p:spPr>
          <a:xfrm>
            <a:off x="688350" y="2694086"/>
            <a:ext cx="2520280" cy="738664"/>
          </a:xfrm>
          <a:prstGeom prst="rect">
            <a:avLst/>
          </a:prstGeom>
          <a:noFill/>
        </p:spPr>
        <p:txBody>
          <a:bodyPr wrap="square" rtlCol="0">
            <a:spAutoFit/>
          </a:bodyPr>
          <a:lstStyle/>
          <a:p>
            <a:pPr marL="285750" indent="-285750">
              <a:buFont typeface="Wingdings" pitchFamily="2" charset="2"/>
              <a:buChar char="v"/>
            </a:pPr>
            <a:r>
              <a:rPr lang="fr-FR" dirty="0"/>
              <a:t>La loi de l'offre et de la demande est un principe central en microéconomie</a:t>
            </a:r>
          </a:p>
        </p:txBody>
      </p:sp>
      <p:sp>
        <p:nvSpPr>
          <p:cNvPr id="13" name="ZoneTexte 12"/>
          <p:cNvSpPr txBox="1"/>
          <p:nvPr/>
        </p:nvSpPr>
        <p:spPr>
          <a:xfrm>
            <a:off x="688350" y="3977293"/>
            <a:ext cx="3998834" cy="1169551"/>
          </a:xfrm>
          <a:prstGeom prst="rect">
            <a:avLst/>
          </a:prstGeom>
          <a:noFill/>
        </p:spPr>
        <p:txBody>
          <a:bodyPr wrap="square" rtlCol="0">
            <a:spAutoFit/>
          </a:bodyPr>
          <a:lstStyle/>
          <a:p>
            <a:pPr marL="285750" indent="-285750">
              <a:buFont typeface="Wingdings" pitchFamily="2" charset="2"/>
              <a:buChar char="v"/>
            </a:pPr>
            <a:r>
              <a:rPr lang="fr-FR" dirty="0"/>
              <a:t>La théorie de l'utilité examine comment les consommateurs prennent des décisions en fonction de leurs préférences personnelles et de l'utilité qu'ils retirent des biens et services.</a:t>
            </a:r>
          </a:p>
        </p:txBody>
      </p:sp>
      <p:sp>
        <p:nvSpPr>
          <p:cNvPr id="14" name="ZoneTexte 13"/>
          <p:cNvSpPr txBox="1"/>
          <p:nvPr/>
        </p:nvSpPr>
        <p:spPr>
          <a:xfrm>
            <a:off x="5173605" y="2558933"/>
            <a:ext cx="3960440" cy="1169551"/>
          </a:xfrm>
          <a:prstGeom prst="rect">
            <a:avLst/>
          </a:prstGeom>
          <a:noFill/>
        </p:spPr>
        <p:txBody>
          <a:bodyPr wrap="square" rtlCol="0">
            <a:spAutoFit/>
          </a:bodyPr>
          <a:lstStyle/>
          <a:p>
            <a:pPr marL="285750" indent="-285750">
              <a:buFont typeface="Wingdings" pitchFamily="2" charset="2"/>
              <a:buChar char="v"/>
            </a:pPr>
            <a:r>
              <a:rPr lang="fr-FR" dirty="0"/>
              <a:t>Les coûts de production sont les dépenses engagées par une entreprise pour produire des biens et services. Les coûts fixes et les coûts variables influent sur les choix de production.</a:t>
            </a:r>
          </a:p>
        </p:txBody>
      </p:sp>
      <p:sp>
        <p:nvSpPr>
          <p:cNvPr id="15" name="Google Shape;1269;p51"/>
          <p:cNvSpPr txBox="1">
            <a:spLocks/>
          </p:cNvSpPr>
          <p:nvPr/>
        </p:nvSpPr>
        <p:spPr>
          <a:xfrm>
            <a:off x="251520" y="3411787"/>
            <a:ext cx="334888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Utilité et Préférences</a:t>
            </a:r>
            <a:endParaRPr lang="fr-FR" sz="2400" dirty="0">
              <a:solidFill>
                <a:srgbClr val="00B050"/>
              </a:solidFill>
            </a:endParaRPr>
          </a:p>
        </p:txBody>
      </p:sp>
      <p:sp>
        <p:nvSpPr>
          <p:cNvPr id="16" name="ZoneTexte 15"/>
          <p:cNvSpPr txBox="1"/>
          <p:nvPr/>
        </p:nvSpPr>
        <p:spPr>
          <a:xfrm>
            <a:off x="5183560" y="4182364"/>
            <a:ext cx="3960440" cy="954107"/>
          </a:xfrm>
          <a:prstGeom prst="rect">
            <a:avLst/>
          </a:prstGeom>
          <a:noFill/>
        </p:spPr>
        <p:txBody>
          <a:bodyPr wrap="square" rtlCol="0">
            <a:spAutoFit/>
          </a:bodyPr>
          <a:lstStyle/>
          <a:p>
            <a:pPr marL="285750" indent="-285750">
              <a:buFont typeface="Wingdings" pitchFamily="2" charset="2"/>
              <a:buChar char="v"/>
            </a:pPr>
            <a:r>
              <a:rPr lang="fr-FR" dirty="0"/>
              <a:t>Les entreprises cherchent généralement à maximiser leur profit en équilibrant les coûts de production et les revenus issus des ventes</a:t>
            </a:r>
          </a:p>
        </p:txBody>
      </p:sp>
      <p:sp>
        <p:nvSpPr>
          <p:cNvPr id="17" name="Google Shape;1269;p51"/>
          <p:cNvSpPr txBox="1">
            <a:spLocks/>
          </p:cNvSpPr>
          <p:nvPr/>
        </p:nvSpPr>
        <p:spPr>
          <a:xfrm>
            <a:off x="4355976" y="2062557"/>
            <a:ext cx="338437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000" b="1" dirty="0">
                <a:solidFill>
                  <a:srgbClr val="00B050"/>
                </a:solidFill>
              </a:rPr>
              <a:t>Coûts de Production</a:t>
            </a:r>
            <a:endParaRPr lang="fr-FR" sz="2000" dirty="0">
              <a:solidFill>
                <a:srgbClr val="00B050"/>
              </a:solidFill>
            </a:endParaRPr>
          </a:p>
        </p:txBody>
      </p:sp>
      <p:sp>
        <p:nvSpPr>
          <p:cNvPr id="18" name="Google Shape;1269;p51"/>
          <p:cNvSpPr txBox="1">
            <a:spLocks/>
          </p:cNvSpPr>
          <p:nvPr/>
        </p:nvSpPr>
        <p:spPr>
          <a:xfrm>
            <a:off x="4657875" y="3682928"/>
            <a:ext cx="345638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2400" b="1" dirty="0">
                <a:solidFill>
                  <a:srgbClr val="00B050"/>
                </a:solidFill>
              </a:rPr>
              <a:t>Maximisation du Profit</a:t>
            </a:r>
            <a:endParaRPr lang="fr-FR" sz="2400" dirty="0">
              <a:solidFill>
                <a:srgbClr val="00B050"/>
              </a:solidFill>
            </a:endParaRPr>
          </a:p>
        </p:txBody>
      </p:sp>
    </p:spTree>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macro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3136" y="1428159"/>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extLst>
      <p:ext uri="{BB962C8B-B14F-4D97-AF65-F5344CB8AC3E}">
        <p14:creationId xmlns:p14="http://schemas.microsoft.com/office/powerpoint/2010/main" val="1067857927"/>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macro-</a:t>
            </a:r>
            <a:r>
              <a:rPr lang="fr-FR" dirty="0"/>
              <a:t>é</a:t>
            </a:r>
            <a:r>
              <a:rPr lang="en-CA" dirty="0"/>
              <a:t>conomique</a:t>
            </a:r>
            <a:endParaRPr dirty="0"/>
          </a:p>
        </p:txBody>
      </p:sp>
      <p:sp>
        <p:nvSpPr>
          <p:cNvPr id="1165" name="Google Shape;1165;p48"/>
          <p:cNvSpPr txBox="1">
            <a:spLocks noGrp="1"/>
          </p:cNvSpPr>
          <p:nvPr>
            <p:ph type="subTitle" idx="1"/>
          </p:nvPr>
        </p:nvSpPr>
        <p:spPr>
          <a:xfrm>
            <a:off x="4291927" y="996664"/>
            <a:ext cx="4608512" cy="402335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macroéconomie est une branche de l'économie qui étudie les phénomènes économiques à une échelle agrégée, portant sur l'ensemble d'une économie nationale ou régionale. </a:t>
            </a:r>
          </a:p>
          <a:p>
            <a:pPr marL="0" lvl="0" indent="0">
              <a:buClr>
                <a:srgbClr val="1A1A1A"/>
              </a:buClr>
              <a:buSzPts val="1100"/>
            </a:pPr>
            <a:endParaRPr dirty="0"/>
          </a:p>
          <a:p>
            <a:pPr lvl="0" indent="-330200">
              <a:buFont typeface="Ubuntu"/>
              <a:buChar char="●"/>
            </a:pPr>
            <a:r>
              <a:rPr lang="fr-FR" dirty="0"/>
              <a:t>le produit intérieur brut (PIB)</a:t>
            </a:r>
            <a:endParaRPr dirty="0"/>
          </a:p>
          <a:p>
            <a:pPr lvl="0" indent="-330200">
              <a:buFont typeface="Ubuntu"/>
              <a:buChar char="●"/>
            </a:pPr>
            <a:r>
              <a:rPr lang="fr-FR" dirty="0"/>
              <a:t>le taux de chômage</a:t>
            </a:r>
          </a:p>
          <a:p>
            <a:pPr lvl="0" indent="-330200">
              <a:buFont typeface="Ubuntu"/>
              <a:buChar char="●"/>
            </a:pPr>
            <a:r>
              <a:rPr lang="fr-FR" dirty="0"/>
              <a:t>l'inflation</a:t>
            </a:r>
          </a:p>
          <a:p>
            <a:pPr lvl="0" indent="-330200">
              <a:buFont typeface="Ubuntu"/>
              <a:buChar char="●"/>
            </a:pPr>
            <a:r>
              <a:rPr lang="fr-FR" dirty="0"/>
              <a:t>la consommation</a:t>
            </a:r>
          </a:p>
          <a:p>
            <a:pPr lvl="0" indent="-330200">
              <a:buFont typeface="Ubuntu"/>
              <a:buChar char="●"/>
            </a:pPr>
            <a:r>
              <a:rPr lang="fr-FR" dirty="0"/>
              <a:t>l'investissement</a:t>
            </a:r>
          </a:p>
          <a:p>
            <a:pPr lvl="0" indent="-330200">
              <a:buFont typeface="Ubuntu"/>
              <a:buChar char="●"/>
            </a:pPr>
            <a:r>
              <a:rPr lang="fr-FR" dirty="0"/>
              <a:t>les exportations</a:t>
            </a:r>
          </a:p>
          <a:p>
            <a:pPr lvl="0" indent="-330200">
              <a:buFont typeface="Ubuntu"/>
              <a:buChar char="●"/>
            </a:pPr>
            <a:r>
              <a:rPr lang="fr-FR" dirty="0"/>
              <a:t>d'autres agrégats économique</a:t>
            </a:r>
            <a:endParaRPr dirty="0"/>
          </a:p>
          <a:p>
            <a:pPr marL="0" lvl="0" indent="0" algn="l" rtl="0">
              <a:spcBef>
                <a:spcPts val="0"/>
              </a:spcBef>
              <a:spcAft>
                <a:spcPts val="0"/>
              </a:spcAft>
              <a:buClr>
                <a:srgbClr val="1A1A1A"/>
              </a:buClr>
              <a:buSzPts val="1100"/>
              <a:buFont typeface="Arial"/>
              <a:buNone/>
            </a:pP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6051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9" name="Google Shape;1519;p57"/>
          <p:cNvSpPr txBox="1">
            <a:spLocks noGrp="1"/>
          </p:cNvSpPr>
          <p:nvPr>
            <p:ph type="subTitle" idx="1"/>
          </p:nvPr>
        </p:nvSpPr>
        <p:spPr>
          <a:xfrm flipH="1">
            <a:off x="395536" y="1845770"/>
            <a:ext cx="4248469" cy="2344058"/>
          </a:xfrm>
          <a:prstGeom prst="rect">
            <a:avLst/>
          </a:prstGeom>
        </p:spPr>
        <p:txBody>
          <a:bodyPr spcFirstLastPara="1" wrap="square" lIns="91425" tIns="91425" rIns="91425" bIns="91425" anchor="ctr" anchorCtr="0">
            <a:noAutofit/>
          </a:bodyPr>
          <a:lstStyle/>
          <a:p>
            <a:pPr marL="285750" lvl="0" indent="-285750">
              <a:buFont typeface="Wingdings" pitchFamily="2" charset="2"/>
              <a:buChar char="§"/>
            </a:pPr>
            <a:r>
              <a:rPr lang="fr-FR" dirty="0"/>
              <a:t>Les objectifs de la macroéconomie sont centrés sur l'analyse, la compréhension et la gestion de l'économie à un niveau agrégé, englobant l'ensemble d'une économie nationale ou régionale. Les principaux objectifs de la macroéconomie comprennent</a:t>
            </a:r>
            <a:endParaRPr dirty="0"/>
          </a:p>
        </p:txBody>
      </p:sp>
      <p:sp>
        <p:nvSpPr>
          <p:cNvPr id="1520" name="Google Shape;1520;p57"/>
          <p:cNvSpPr txBox="1">
            <a:spLocks noGrp="1"/>
          </p:cNvSpPr>
          <p:nvPr>
            <p:ph type="title" idx="2"/>
          </p:nvPr>
        </p:nvSpPr>
        <p:spPr>
          <a:xfrm flipH="1">
            <a:off x="971598" y="449995"/>
            <a:ext cx="8172401" cy="1120800"/>
          </a:xfrm>
          <a:prstGeom prst="rect">
            <a:avLst/>
          </a:prstGeom>
        </p:spPr>
        <p:txBody>
          <a:bodyPr spcFirstLastPara="1" wrap="square" lIns="91425" tIns="91425" rIns="91425" bIns="91425" anchor="ctr" anchorCtr="0">
            <a:noAutofit/>
          </a:bodyPr>
          <a:lstStyle/>
          <a:p>
            <a:pPr lvl="0"/>
            <a:r>
              <a:rPr lang="fr-FR" sz="3600" dirty="0">
                <a:solidFill>
                  <a:schemeClr val="tx2"/>
                </a:solidFill>
              </a:rPr>
              <a:t>O</a:t>
            </a:r>
            <a:r>
              <a:rPr lang="en" sz="3600" dirty="0">
                <a:solidFill>
                  <a:schemeClr val="tx2"/>
                </a:solidFill>
              </a:rPr>
              <a:t>bjectif de la macro-</a:t>
            </a:r>
            <a:r>
              <a:rPr lang="fr-FR" sz="3600" dirty="0">
                <a:solidFill>
                  <a:schemeClr val="tx2"/>
                </a:solidFill>
              </a:rPr>
              <a:t>écono</a:t>
            </a:r>
            <a:r>
              <a:rPr lang="en-CA" sz="3600" dirty="0">
                <a:solidFill>
                  <a:schemeClr val="tx2"/>
                </a:solidFill>
              </a:rPr>
              <a:t>mique</a:t>
            </a:r>
            <a:endParaRPr sz="3600" dirty="0">
              <a:solidFill>
                <a:schemeClr val="tx2"/>
              </a:solidFill>
            </a:endParaRPr>
          </a:p>
        </p:txBody>
      </p:sp>
      <p:grpSp>
        <p:nvGrpSpPr>
          <p:cNvPr id="1521" name="Google Shape;1521;p57"/>
          <p:cNvGrpSpPr/>
          <p:nvPr/>
        </p:nvGrpSpPr>
        <p:grpSpPr>
          <a:xfrm>
            <a:off x="4794546" y="1581002"/>
            <a:ext cx="3932457" cy="2406883"/>
            <a:chOff x="1787525" y="1422050"/>
            <a:chExt cx="4638425" cy="2838975"/>
          </a:xfrm>
        </p:grpSpPr>
        <p:sp>
          <p:nvSpPr>
            <p:cNvPr id="1522" name="Google Shape;1522;p57"/>
            <p:cNvSpPr/>
            <p:nvPr/>
          </p:nvSpPr>
          <p:spPr>
            <a:xfrm>
              <a:off x="4096850" y="3055050"/>
              <a:ext cx="2329100" cy="1205975"/>
            </a:xfrm>
            <a:custGeom>
              <a:avLst/>
              <a:gdLst/>
              <a:ahLst/>
              <a:cxnLst/>
              <a:rect l="l" t="t" r="r" b="b"/>
              <a:pathLst>
                <a:path w="93164" h="48239" extrusionOk="0">
                  <a:moveTo>
                    <a:pt x="0" y="0"/>
                  </a:moveTo>
                  <a:lnTo>
                    <a:pt x="0" y="48238"/>
                  </a:lnTo>
                  <a:lnTo>
                    <a:pt x="93163" y="48238"/>
                  </a:lnTo>
                  <a:lnTo>
                    <a:pt x="931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3" name="Google Shape;1523;p57"/>
            <p:cNvSpPr/>
            <p:nvPr/>
          </p:nvSpPr>
          <p:spPr>
            <a:xfrm>
              <a:off x="4259475" y="3217675"/>
              <a:ext cx="2003850" cy="880725"/>
            </a:xfrm>
            <a:custGeom>
              <a:avLst/>
              <a:gdLst/>
              <a:ahLst/>
              <a:cxnLst/>
              <a:rect l="l" t="t" r="r" b="b"/>
              <a:pathLst>
                <a:path w="80154" h="35229" extrusionOk="0">
                  <a:moveTo>
                    <a:pt x="6505" y="0"/>
                  </a:moveTo>
                  <a:cubicBezTo>
                    <a:pt x="6505" y="3587"/>
                    <a:pt x="3587" y="6505"/>
                    <a:pt x="0" y="6505"/>
                  </a:cubicBezTo>
                  <a:lnTo>
                    <a:pt x="0" y="28724"/>
                  </a:lnTo>
                  <a:cubicBezTo>
                    <a:pt x="3587" y="28724"/>
                    <a:pt x="6505" y="31642"/>
                    <a:pt x="6505" y="35228"/>
                  </a:cubicBezTo>
                  <a:lnTo>
                    <a:pt x="73649" y="35228"/>
                  </a:lnTo>
                  <a:cubicBezTo>
                    <a:pt x="73649" y="31642"/>
                    <a:pt x="76567" y="28724"/>
                    <a:pt x="80154" y="28724"/>
                  </a:cubicBezTo>
                  <a:lnTo>
                    <a:pt x="80154" y="6505"/>
                  </a:lnTo>
                  <a:cubicBezTo>
                    <a:pt x="76567" y="6505"/>
                    <a:pt x="73649" y="3587"/>
                    <a:pt x="73649"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57"/>
            <p:cNvSpPr/>
            <p:nvPr/>
          </p:nvSpPr>
          <p:spPr>
            <a:xfrm>
              <a:off x="4814175" y="3211575"/>
              <a:ext cx="894425" cy="893675"/>
            </a:xfrm>
            <a:custGeom>
              <a:avLst/>
              <a:gdLst/>
              <a:ahLst/>
              <a:cxnLst/>
              <a:rect l="l" t="t" r="r" b="b"/>
              <a:pathLst>
                <a:path w="35777" h="35747" extrusionOk="0">
                  <a:moveTo>
                    <a:pt x="17874" y="1"/>
                  </a:moveTo>
                  <a:cubicBezTo>
                    <a:pt x="8025" y="1"/>
                    <a:pt x="1" y="7995"/>
                    <a:pt x="1" y="17873"/>
                  </a:cubicBezTo>
                  <a:cubicBezTo>
                    <a:pt x="1" y="27752"/>
                    <a:pt x="8025" y="35746"/>
                    <a:pt x="17874" y="35746"/>
                  </a:cubicBezTo>
                  <a:cubicBezTo>
                    <a:pt x="27752" y="35746"/>
                    <a:pt x="35777" y="27752"/>
                    <a:pt x="35777" y="17873"/>
                  </a:cubicBezTo>
                  <a:cubicBezTo>
                    <a:pt x="35777" y="7995"/>
                    <a:pt x="27752" y="1"/>
                    <a:pt x="178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57"/>
            <p:cNvSpPr/>
            <p:nvPr/>
          </p:nvSpPr>
          <p:spPr>
            <a:xfrm>
              <a:off x="4873450" y="3270100"/>
              <a:ext cx="775875" cy="775875"/>
            </a:xfrm>
            <a:custGeom>
              <a:avLst/>
              <a:gdLst/>
              <a:ahLst/>
              <a:cxnLst/>
              <a:rect l="l" t="t" r="r" b="b"/>
              <a:pathLst>
                <a:path w="31035" h="31035" extrusionOk="0">
                  <a:moveTo>
                    <a:pt x="15503" y="0"/>
                  </a:moveTo>
                  <a:cubicBezTo>
                    <a:pt x="6961" y="0"/>
                    <a:pt x="1" y="6961"/>
                    <a:pt x="1" y="15532"/>
                  </a:cubicBezTo>
                  <a:cubicBezTo>
                    <a:pt x="1" y="24074"/>
                    <a:pt x="6961" y="31034"/>
                    <a:pt x="15503" y="31034"/>
                  </a:cubicBezTo>
                  <a:cubicBezTo>
                    <a:pt x="24074" y="31034"/>
                    <a:pt x="31035" y="24074"/>
                    <a:pt x="31035" y="15532"/>
                  </a:cubicBezTo>
                  <a:cubicBezTo>
                    <a:pt x="31035" y="6961"/>
                    <a:pt x="24074" y="0"/>
                    <a:pt x="15503"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57"/>
            <p:cNvSpPr/>
            <p:nvPr/>
          </p:nvSpPr>
          <p:spPr>
            <a:xfrm>
              <a:off x="5084700" y="3375725"/>
              <a:ext cx="352625" cy="564625"/>
            </a:xfrm>
            <a:custGeom>
              <a:avLst/>
              <a:gdLst/>
              <a:ahLst/>
              <a:cxnLst/>
              <a:rect l="l" t="t" r="r" b="b"/>
              <a:pathLst>
                <a:path w="14105" h="22585" extrusionOk="0">
                  <a:moveTo>
                    <a:pt x="6202" y="5502"/>
                  </a:moveTo>
                  <a:lnTo>
                    <a:pt x="6202" y="9089"/>
                  </a:lnTo>
                  <a:cubicBezTo>
                    <a:pt x="5290" y="8663"/>
                    <a:pt x="4651" y="8116"/>
                    <a:pt x="4651" y="7234"/>
                  </a:cubicBezTo>
                  <a:cubicBezTo>
                    <a:pt x="4651" y="6231"/>
                    <a:pt x="5259" y="5654"/>
                    <a:pt x="6202" y="5502"/>
                  </a:cubicBezTo>
                  <a:close/>
                  <a:moveTo>
                    <a:pt x="7843" y="13435"/>
                  </a:moveTo>
                  <a:cubicBezTo>
                    <a:pt x="8846" y="13830"/>
                    <a:pt x="9515" y="14347"/>
                    <a:pt x="9515" y="15259"/>
                  </a:cubicBezTo>
                  <a:cubicBezTo>
                    <a:pt x="9515" y="16232"/>
                    <a:pt x="8876" y="16900"/>
                    <a:pt x="7843" y="17083"/>
                  </a:cubicBezTo>
                  <a:lnTo>
                    <a:pt x="7843" y="13435"/>
                  </a:lnTo>
                  <a:close/>
                  <a:moveTo>
                    <a:pt x="6202" y="0"/>
                  </a:moveTo>
                  <a:lnTo>
                    <a:pt x="6202" y="2098"/>
                  </a:lnTo>
                  <a:cubicBezTo>
                    <a:pt x="2706" y="2310"/>
                    <a:pt x="1" y="4225"/>
                    <a:pt x="1" y="7447"/>
                  </a:cubicBezTo>
                  <a:cubicBezTo>
                    <a:pt x="1" y="11459"/>
                    <a:pt x="3466" y="12250"/>
                    <a:pt x="6202" y="12949"/>
                  </a:cubicBezTo>
                  <a:lnTo>
                    <a:pt x="6202" y="17022"/>
                  </a:lnTo>
                  <a:cubicBezTo>
                    <a:pt x="5320" y="16748"/>
                    <a:pt x="4803" y="16080"/>
                    <a:pt x="4712" y="15046"/>
                  </a:cubicBezTo>
                  <a:lnTo>
                    <a:pt x="31" y="15046"/>
                  </a:lnTo>
                  <a:cubicBezTo>
                    <a:pt x="183" y="18359"/>
                    <a:pt x="2706" y="20183"/>
                    <a:pt x="6202" y="20487"/>
                  </a:cubicBezTo>
                  <a:lnTo>
                    <a:pt x="6202" y="22584"/>
                  </a:lnTo>
                  <a:lnTo>
                    <a:pt x="7843" y="22584"/>
                  </a:lnTo>
                  <a:lnTo>
                    <a:pt x="7843" y="20517"/>
                  </a:lnTo>
                  <a:cubicBezTo>
                    <a:pt x="11916" y="20335"/>
                    <a:pt x="14104" y="17903"/>
                    <a:pt x="14104" y="15107"/>
                  </a:cubicBezTo>
                  <a:cubicBezTo>
                    <a:pt x="14104" y="11125"/>
                    <a:pt x="10609" y="10396"/>
                    <a:pt x="7843" y="9605"/>
                  </a:cubicBezTo>
                  <a:lnTo>
                    <a:pt x="7843" y="5623"/>
                  </a:lnTo>
                  <a:cubicBezTo>
                    <a:pt x="8572" y="5897"/>
                    <a:pt x="9059" y="6475"/>
                    <a:pt x="9150" y="7447"/>
                  </a:cubicBezTo>
                  <a:lnTo>
                    <a:pt x="13861" y="7447"/>
                  </a:lnTo>
                  <a:cubicBezTo>
                    <a:pt x="13618" y="4164"/>
                    <a:pt x="11369" y="2371"/>
                    <a:pt x="7843" y="2098"/>
                  </a:cubicBezTo>
                  <a:lnTo>
                    <a:pt x="78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7" name="Google Shape;1527;p57"/>
            <p:cNvSpPr/>
            <p:nvPr/>
          </p:nvSpPr>
          <p:spPr>
            <a:xfrm>
              <a:off x="2094525" y="1734350"/>
              <a:ext cx="2526675" cy="2526675"/>
            </a:xfrm>
            <a:custGeom>
              <a:avLst/>
              <a:gdLst/>
              <a:ahLst/>
              <a:cxnLst/>
              <a:rect l="l" t="t" r="r" b="b"/>
              <a:pathLst>
                <a:path w="101067" h="101067" extrusionOk="0">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8" name="Google Shape;1528;p57"/>
            <p:cNvSpPr/>
            <p:nvPr/>
          </p:nvSpPr>
          <p:spPr>
            <a:xfrm>
              <a:off x="2094525" y="1734350"/>
              <a:ext cx="2526675" cy="2526675"/>
            </a:xfrm>
            <a:custGeom>
              <a:avLst/>
              <a:gdLst/>
              <a:ahLst/>
              <a:cxnLst/>
              <a:rect l="l" t="t" r="r" b="b"/>
              <a:pathLst>
                <a:path w="101067" h="101067" extrusionOk="0">
                  <a:moveTo>
                    <a:pt x="38421" y="6202"/>
                  </a:moveTo>
                  <a:lnTo>
                    <a:pt x="38421" y="6202"/>
                  </a:lnTo>
                  <a:cubicBezTo>
                    <a:pt x="33223" y="10275"/>
                    <a:pt x="28877" y="15746"/>
                    <a:pt x="25594" y="22190"/>
                  </a:cubicBezTo>
                  <a:cubicBezTo>
                    <a:pt x="23101" y="20852"/>
                    <a:pt x="20731" y="19302"/>
                    <a:pt x="18572" y="17569"/>
                  </a:cubicBezTo>
                  <a:cubicBezTo>
                    <a:pt x="24044" y="12250"/>
                    <a:pt x="30852" y="8299"/>
                    <a:pt x="38421" y="6202"/>
                  </a:cubicBezTo>
                  <a:close/>
                  <a:moveTo>
                    <a:pt x="62677" y="6202"/>
                  </a:moveTo>
                  <a:lnTo>
                    <a:pt x="62677" y="6202"/>
                  </a:lnTo>
                  <a:cubicBezTo>
                    <a:pt x="70245" y="8299"/>
                    <a:pt x="77054" y="12250"/>
                    <a:pt x="82525" y="17569"/>
                  </a:cubicBezTo>
                  <a:cubicBezTo>
                    <a:pt x="80367" y="19332"/>
                    <a:pt x="78026" y="20913"/>
                    <a:pt x="75534" y="22250"/>
                  </a:cubicBezTo>
                  <a:cubicBezTo>
                    <a:pt x="72251" y="15776"/>
                    <a:pt x="67874" y="10275"/>
                    <a:pt x="62677" y="6202"/>
                  </a:cubicBezTo>
                  <a:close/>
                  <a:moveTo>
                    <a:pt x="48269" y="5594"/>
                  </a:moveTo>
                  <a:lnTo>
                    <a:pt x="48269" y="28330"/>
                  </a:lnTo>
                  <a:cubicBezTo>
                    <a:pt x="41764" y="28026"/>
                    <a:pt x="35472" y="26597"/>
                    <a:pt x="29758" y="24196"/>
                  </a:cubicBezTo>
                  <a:cubicBezTo>
                    <a:pt x="30336" y="23041"/>
                    <a:pt x="30944" y="21916"/>
                    <a:pt x="31612" y="20822"/>
                  </a:cubicBezTo>
                  <a:cubicBezTo>
                    <a:pt x="35959" y="13770"/>
                    <a:pt x="41795" y="8451"/>
                    <a:pt x="48269" y="5594"/>
                  </a:cubicBezTo>
                  <a:close/>
                  <a:moveTo>
                    <a:pt x="52828" y="5594"/>
                  </a:moveTo>
                  <a:cubicBezTo>
                    <a:pt x="59303" y="8451"/>
                    <a:pt x="65139" y="13770"/>
                    <a:pt x="69485" y="20822"/>
                  </a:cubicBezTo>
                  <a:cubicBezTo>
                    <a:pt x="70154" y="21916"/>
                    <a:pt x="70792" y="23071"/>
                    <a:pt x="71370" y="24257"/>
                  </a:cubicBezTo>
                  <a:cubicBezTo>
                    <a:pt x="65655" y="26658"/>
                    <a:pt x="59364" y="28086"/>
                    <a:pt x="52828" y="28330"/>
                  </a:cubicBezTo>
                  <a:lnTo>
                    <a:pt x="52828" y="5594"/>
                  </a:lnTo>
                  <a:close/>
                  <a:moveTo>
                    <a:pt x="15442" y="20913"/>
                  </a:moveTo>
                  <a:cubicBezTo>
                    <a:pt x="18025" y="23010"/>
                    <a:pt x="20791" y="24834"/>
                    <a:pt x="23679" y="26384"/>
                  </a:cubicBezTo>
                  <a:cubicBezTo>
                    <a:pt x="20974" y="33010"/>
                    <a:pt x="19363" y="40427"/>
                    <a:pt x="19120" y="48269"/>
                  </a:cubicBezTo>
                  <a:lnTo>
                    <a:pt x="4651" y="48269"/>
                  </a:lnTo>
                  <a:cubicBezTo>
                    <a:pt x="5168" y="37874"/>
                    <a:pt x="9119" y="28390"/>
                    <a:pt x="15442" y="20913"/>
                  </a:cubicBezTo>
                  <a:close/>
                  <a:moveTo>
                    <a:pt x="27843" y="28390"/>
                  </a:moveTo>
                  <a:cubicBezTo>
                    <a:pt x="34287" y="31126"/>
                    <a:pt x="41248" y="32646"/>
                    <a:pt x="48269" y="32919"/>
                  </a:cubicBezTo>
                  <a:lnTo>
                    <a:pt x="48269" y="48269"/>
                  </a:lnTo>
                  <a:lnTo>
                    <a:pt x="23679" y="48269"/>
                  </a:lnTo>
                  <a:cubicBezTo>
                    <a:pt x="23953" y="41308"/>
                    <a:pt x="25381" y="34500"/>
                    <a:pt x="27843" y="28390"/>
                  </a:cubicBezTo>
                  <a:close/>
                  <a:moveTo>
                    <a:pt x="73254" y="28421"/>
                  </a:moveTo>
                  <a:cubicBezTo>
                    <a:pt x="75716" y="34530"/>
                    <a:pt x="77145" y="41308"/>
                    <a:pt x="77388" y="48269"/>
                  </a:cubicBezTo>
                  <a:lnTo>
                    <a:pt x="52828" y="48269"/>
                  </a:lnTo>
                  <a:lnTo>
                    <a:pt x="52828" y="32919"/>
                  </a:lnTo>
                  <a:cubicBezTo>
                    <a:pt x="59880" y="32646"/>
                    <a:pt x="66841" y="31156"/>
                    <a:pt x="73254" y="28421"/>
                  </a:cubicBezTo>
                  <a:close/>
                  <a:moveTo>
                    <a:pt x="85656" y="20913"/>
                  </a:moveTo>
                  <a:cubicBezTo>
                    <a:pt x="91978" y="28390"/>
                    <a:pt x="95930" y="37874"/>
                    <a:pt x="96446" y="48269"/>
                  </a:cubicBezTo>
                  <a:lnTo>
                    <a:pt x="81978" y="48269"/>
                  </a:lnTo>
                  <a:cubicBezTo>
                    <a:pt x="81704" y="40457"/>
                    <a:pt x="80124" y="33041"/>
                    <a:pt x="77419" y="26445"/>
                  </a:cubicBezTo>
                  <a:cubicBezTo>
                    <a:pt x="80337" y="24864"/>
                    <a:pt x="83103" y="23041"/>
                    <a:pt x="85656" y="20913"/>
                  </a:cubicBezTo>
                  <a:close/>
                  <a:moveTo>
                    <a:pt x="48269" y="52828"/>
                  </a:moveTo>
                  <a:lnTo>
                    <a:pt x="48269" y="68178"/>
                  </a:lnTo>
                  <a:cubicBezTo>
                    <a:pt x="41217" y="68421"/>
                    <a:pt x="34257" y="69941"/>
                    <a:pt x="27843" y="72677"/>
                  </a:cubicBezTo>
                  <a:cubicBezTo>
                    <a:pt x="25381" y="66567"/>
                    <a:pt x="23953" y="59759"/>
                    <a:pt x="23679" y="52828"/>
                  </a:cubicBezTo>
                  <a:close/>
                  <a:moveTo>
                    <a:pt x="77388" y="52828"/>
                  </a:moveTo>
                  <a:cubicBezTo>
                    <a:pt x="77145" y="59789"/>
                    <a:pt x="75716" y="66598"/>
                    <a:pt x="73254" y="72707"/>
                  </a:cubicBezTo>
                  <a:cubicBezTo>
                    <a:pt x="66810" y="69971"/>
                    <a:pt x="59850" y="68452"/>
                    <a:pt x="52828" y="68178"/>
                  </a:cubicBezTo>
                  <a:lnTo>
                    <a:pt x="52828" y="52828"/>
                  </a:lnTo>
                  <a:close/>
                  <a:moveTo>
                    <a:pt x="19120" y="52828"/>
                  </a:moveTo>
                  <a:cubicBezTo>
                    <a:pt x="19363" y="60640"/>
                    <a:pt x="20974" y="68057"/>
                    <a:pt x="23679" y="74652"/>
                  </a:cubicBezTo>
                  <a:cubicBezTo>
                    <a:pt x="20761" y="76203"/>
                    <a:pt x="17995" y="78057"/>
                    <a:pt x="15442" y="80154"/>
                  </a:cubicBezTo>
                  <a:cubicBezTo>
                    <a:pt x="9119" y="72707"/>
                    <a:pt x="5168" y="63224"/>
                    <a:pt x="4651" y="52828"/>
                  </a:cubicBezTo>
                  <a:close/>
                  <a:moveTo>
                    <a:pt x="96446" y="52828"/>
                  </a:moveTo>
                  <a:cubicBezTo>
                    <a:pt x="95930" y="63224"/>
                    <a:pt x="91948" y="72707"/>
                    <a:pt x="85656" y="80184"/>
                  </a:cubicBezTo>
                  <a:cubicBezTo>
                    <a:pt x="83072" y="78087"/>
                    <a:pt x="80306" y="76263"/>
                    <a:pt x="77419" y="74713"/>
                  </a:cubicBezTo>
                  <a:cubicBezTo>
                    <a:pt x="80093" y="68087"/>
                    <a:pt x="81704" y="60640"/>
                    <a:pt x="81978" y="52828"/>
                  </a:cubicBezTo>
                  <a:close/>
                  <a:moveTo>
                    <a:pt x="25563" y="78847"/>
                  </a:moveTo>
                  <a:cubicBezTo>
                    <a:pt x="28846" y="85321"/>
                    <a:pt x="33223" y="90823"/>
                    <a:pt x="38421" y="94896"/>
                  </a:cubicBezTo>
                  <a:cubicBezTo>
                    <a:pt x="30852" y="92799"/>
                    <a:pt x="24044" y="88847"/>
                    <a:pt x="18542" y="83528"/>
                  </a:cubicBezTo>
                  <a:cubicBezTo>
                    <a:pt x="20731" y="81765"/>
                    <a:pt x="23071" y="80184"/>
                    <a:pt x="25563" y="78847"/>
                  </a:cubicBezTo>
                  <a:close/>
                  <a:moveTo>
                    <a:pt x="75504" y="78877"/>
                  </a:moveTo>
                  <a:cubicBezTo>
                    <a:pt x="77996" y="80245"/>
                    <a:pt x="80367" y="81795"/>
                    <a:pt x="82525" y="83528"/>
                  </a:cubicBezTo>
                  <a:cubicBezTo>
                    <a:pt x="77054" y="88847"/>
                    <a:pt x="70245" y="92799"/>
                    <a:pt x="62677" y="94896"/>
                  </a:cubicBezTo>
                  <a:cubicBezTo>
                    <a:pt x="67874" y="90823"/>
                    <a:pt x="72221" y="85352"/>
                    <a:pt x="75504" y="78877"/>
                  </a:cubicBezTo>
                  <a:close/>
                  <a:moveTo>
                    <a:pt x="48269" y="72768"/>
                  </a:moveTo>
                  <a:lnTo>
                    <a:pt x="48269" y="95504"/>
                  </a:lnTo>
                  <a:cubicBezTo>
                    <a:pt x="41795" y="92647"/>
                    <a:pt x="35959" y="87327"/>
                    <a:pt x="31612" y="80276"/>
                  </a:cubicBezTo>
                  <a:cubicBezTo>
                    <a:pt x="30944" y="79151"/>
                    <a:pt x="30305" y="78026"/>
                    <a:pt x="29728" y="76841"/>
                  </a:cubicBezTo>
                  <a:cubicBezTo>
                    <a:pt x="35442" y="74440"/>
                    <a:pt x="41734" y="73011"/>
                    <a:pt x="48269" y="72768"/>
                  </a:cubicBezTo>
                  <a:close/>
                  <a:moveTo>
                    <a:pt x="52828" y="72768"/>
                  </a:moveTo>
                  <a:cubicBezTo>
                    <a:pt x="59333" y="73072"/>
                    <a:pt x="65625" y="74500"/>
                    <a:pt x="71339" y="76902"/>
                  </a:cubicBezTo>
                  <a:cubicBezTo>
                    <a:pt x="70762" y="78057"/>
                    <a:pt x="70154" y="79181"/>
                    <a:pt x="69485" y="80276"/>
                  </a:cubicBezTo>
                  <a:cubicBezTo>
                    <a:pt x="65139" y="87327"/>
                    <a:pt x="59303" y="92647"/>
                    <a:pt x="52828" y="95504"/>
                  </a:cubicBezTo>
                  <a:lnTo>
                    <a:pt x="52828" y="72768"/>
                  </a:lnTo>
                  <a:close/>
                  <a:moveTo>
                    <a:pt x="50549" y="1"/>
                  </a:moveTo>
                  <a:cubicBezTo>
                    <a:pt x="22676" y="1"/>
                    <a:pt x="1" y="22676"/>
                    <a:pt x="1" y="50549"/>
                  </a:cubicBezTo>
                  <a:cubicBezTo>
                    <a:pt x="1" y="78421"/>
                    <a:pt x="22676" y="101066"/>
                    <a:pt x="50549" y="101066"/>
                  </a:cubicBezTo>
                  <a:cubicBezTo>
                    <a:pt x="78422" y="101066"/>
                    <a:pt x="101066" y="78421"/>
                    <a:pt x="101066" y="50549"/>
                  </a:cubicBezTo>
                  <a:cubicBezTo>
                    <a:pt x="101066" y="22676"/>
                    <a:pt x="78422" y="1"/>
                    <a:pt x="50549"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57"/>
            <p:cNvSpPr/>
            <p:nvPr/>
          </p:nvSpPr>
          <p:spPr>
            <a:xfrm>
              <a:off x="2457750" y="1870375"/>
              <a:ext cx="2886875" cy="2200675"/>
            </a:xfrm>
            <a:custGeom>
              <a:avLst/>
              <a:gdLst/>
              <a:ahLst/>
              <a:cxnLst/>
              <a:rect l="l" t="t" r="r" b="b"/>
              <a:pathLst>
                <a:path w="115475" h="88027" extrusionOk="0">
                  <a:moveTo>
                    <a:pt x="108240" y="1"/>
                  </a:moveTo>
                  <a:lnTo>
                    <a:pt x="78270" y="51612"/>
                  </a:lnTo>
                  <a:lnTo>
                    <a:pt x="66385" y="31703"/>
                  </a:lnTo>
                  <a:lnTo>
                    <a:pt x="43649" y="71400"/>
                  </a:lnTo>
                  <a:lnTo>
                    <a:pt x="24044" y="38177"/>
                  </a:lnTo>
                  <a:lnTo>
                    <a:pt x="1" y="77540"/>
                  </a:lnTo>
                  <a:lnTo>
                    <a:pt x="7144" y="81886"/>
                  </a:lnTo>
                  <a:lnTo>
                    <a:pt x="23922" y="54409"/>
                  </a:lnTo>
                  <a:lnTo>
                    <a:pt x="43740" y="88026"/>
                  </a:lnTo>
                  <a:lnTo>
                    <a:pt x="66537" y="48269"/>
                  </a:lnTo>
                  <a:lnTo>
                    <a:pt x="78331" y="68087"/>
                  </a:lnTo>
                  <a:lnTo>
                    <a:pt x="115474" y="4226"/>
                  </a:lnTo>
                  <a:lnTo>
                    <a:pt x="1082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57"/>
            <p:cNvSpPr/>
            <p:nvPr/>
          </p:nvSpPr>
          <p:spPr>
            <a:xfrm>
              <a:off x="4707050" y="1422050"/>
              <a:ext cx="816150" cy="1005350"/>
            </a:xfrm>
            <a:custGeom>
              <a:avLst/>
              <a:gdLst/>
              <a:ahLst/>
              <a:cxnLst/>
              <a:rect l="l" t="t" r="r" b="b"/>
              <a:pathLst>
                <a:path w="32646" h="40214" extrusionOk="0">
                  <a:moveTo>
                    <a:pt x="32645" y="0"/>
                  </a:moveTo>
                  <a:lnTo>
                    <a:pt x="0" y="24438"/>
                  </a:lnTo>
                  <a:lnTo>
                    <a:pt x="20517" y="23526"/>
                  </a:lnTo>
                  <a:lnTo>
                    <a:pt x="32372" y="40214"/>
                  </a:lnTo>
                  <a:lnTo>
                    <a:pt x="3264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57"/>
            <p:cNvSpPr/>
            <p:nvPr/>
          </p:nvSpPr>
          <p:spPr>
            <a:xfrm>
              <a:off x="1787525" y="3340775"/>
              <a:ext cx="1190775" cy="920250"/>
            </a:xfrm>
            <a:custGeom>
              <a:avLst/>
              <a:gdLst/>
              <a:ahLst/>
              <a:cxnLst/>
              <a:rect l="l" t="t" r="r" b="b"/>
              <a:pathLst>
                <a:path w="47631" h="36810" extrusionOk="0">
                  <a:moveTo>
                    <a:pt x="5594" y="0"/>
                  </a:moveTo>
                  <a:cubicBezTo>
                    <a:pt x="2493" y="0"/>
                    <a:pt x="1" y="2493"/>
                    <a:pt x="1" y="5562"/>
                  </a:cubicBezTo>
                  <a:lnTo>
                    <a:pt x="1" y="31247"/>
                  </a:lnTo>
                  <a:cubicBezTo>
                    <a:pt x="1" y="34317"/>
                    <a:pt x="2493" y="36809"/>
                    <a:pt x="5594" y="36809"/>
                  </a:cubicBezTo>
                  <a:lnTo>
                    <a:pt x="42038" y="36809"/>
                  </a:lnTo>
                  <a:cubicBezTo>
                    <a:pt x="45138" y="36809"/>
                    <a:pt x="47631" y="34317"/>
                    <a:pt x="47631" y="31247"/>
                  </a:cubicBezTo>
                  <a:lnTo>
                    <a:pt x="47631" y="5562"/>
                  </a:lnTo>
                  <a:cubicBezTo>
                    <a:pt x="47631" y="2493"/>
                    <a:pt x="45138" y="0"/>
                    <a:pt x="420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2" name="Google Shape;1532;p57"/>
            <p:cNvSpPr/>
            <p:nvPr/>
          </p:nvSpPr>
          <p:spPr>
            <a:xfrm>
              <a:off x="1925075" y="2687250"/>
              <a:ext cx="915700" cy="653550"/>
            </a:xfrm>
            <a:custGeom>
              <a:avLst/>
              <a:gdLst/>
              <a:ahLst/>
              <a:cxnLst/>
              <a:rect l="l" t="t" r="r" b="b"/>
              <a:pathLst>
                <a:path w="36628" h="26142" extrusionOk="0">
                  <a:moveTo>
                    <a:pt x="18329" y="1"/>
                  </a:moveTo>
                  <a:cubicBezTo>
                    <a:pt x="8207" y="1"/>
                    <a:pt x="0" y="8177"/>
                    <a:pt x="0" y="18299"/>
                  </a:cubicBezTo>
                  <a:lnTo>
                    <a:pt x="0" y="26141"/>
                  </a:lnTo>
                  <a:lnTo>
                    <a:pt x="5137" y="26141"/>
                  </a:lnTo>
                  <a:lnTo>
                    <a:pt x="5137" y="18299"/>
                  </a:lnTo>
                  <a:cubicBezTo>
                    <a:pt x="5137" y="11034"/>
                    <a:pt x="11034" y="5107"/>
                    <a:pt x="18329" y="5107"/>
                  </a:cubicBezTo>
                  <a:cubicBezTo>
                    <a:pt x="25594" y="5107"/>
                    <a:pt x="31521" y="11034"/>
                    <a:pt x="31521" y="18299"/>
                  </a:cubicBezTo>
                  <a:lnTo>
                    <a:pt x="36627" y="18299"/>
                  </a:lnTo>
                  <a:cubicBezTo>
                    <a:pt x="36627" y="8177"/>
                    <a:pt x="28420" y="1"/>
                    <a:pt x="18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57"/>
            <p:cNvSpPr/>
            <p:nvPr/>
          </p:nvSpPr>
          <p:spPr>
            <a:xfrm>
              <a:off x="2246500" y="3558100"/>
              <a:ext cx="272825" cy="461275"/>
            </a:xfrm>
            <a:custGeom>
              <a:avLst/>
              <a:gdLst/>
              <a:ahLst/>
              <a:cxnLst/>
              <a:rect l="l" t="t" r="r" b="b"/>
              <a:pathLst>
                <a:path w="10913" h="18451" extrusionOk="0">
                  <a:moveTo>
                    <a:pt x="5472" y="0"/>
                  </a:moveTo>
                  <a:cubicBezTo>
                    <a:pt x="2433" y="0"/>
                    <a:pt x="1" y="2432"/>
                    <a:pt x="1" y="5471"/>
                  </a:cubicBezTo>
                  <a:cubicBezTo>
                    <a:pt x="1" y="7508"/>
                    <a:pt x="1095" y="9271"/>
                    <a:pt x="2736" y="10213"/>
                  </a:cubicBezTo>
                  <a:lnTo>
                    <a:pt x="1855" y="18450"/>
                  </a:lnTo>
                  <a:lnTo>
                    <a:pt x="9059" y="18450"/>
                  </a:lnTo>
                  <a:lnTo>
                    <a:pt x="8177" y="10213"/>
                  </a:lnTo>
                  <a:cubicBezTo>
                    <a:pt x="9819" y="9271"/>
                    <a:pt x="10913" y="7508"/>
                    <a:pt x="10913" y="5471"/>
                  </a:cubicBezTo>
                  <a:cubicBezTo>
                    <a:pt x="10913" y="2432"/>
                    <a:pt x="8481" y="0"/>
                    <a:pt x="54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57"/>
            <p:cNvSpPr/>
            <p:nvPr/>
          </p:nvSpPr>
          <p:spPr>
            <a:xfrm>
              <a:off x="4382575" y="4098375"/>
              <a:ext cx="699875" cy="162650"/>
            </a:xfrm>
            <a:custGeom>
              <a:avLst/>
              <a:gdLst/>
              <a:ahLst/>
              <a:cxnLst/>
              <a:rect l="l" t="t" r="r" b="b"/>
              <a:pathLst>
                <a:path w="27995" h="6506" extrusionOk="0">
                  <a:moveTo>
                    <a:pt x="0" y="0"/>
                  </a:moveTo>
                  <a:lnTo>
                    <a:pt x="0"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57"/>
            <p:cNvSpPr/>
            <p:nvPr/>
          </p:nvSpPr>
          <p:spPr>
            <a:xfrm>
              <a:off x="4382575" y="4121925"/>
              <a:ext cx="699875" cy="116300"/>
            </a:xfrm>
            <a:custGeom>
              <a:avLst/>
              <a:gdLst/>
              <a:ahLst/>
              <a:cxnLst/>
              <a:rect l="l" t="t" r="r" b="b"/>
              <a:pathLst>
                <a:path w="27995" h="4652" extrusionOk="0">
                  <a:moveTo>
                    <a:pt x="0" y="1"/>
                  </a:moveTo>
                  <a:lnTo>
                    <a:pt x="0"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57"/>
            <p:cNvSpPr/>
            <p:nvPr/>
          </p:nvSpPr>
          <p:spPr>
            <a:xfrm>
              <a:off x="44030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57"/>
            <p:cNvSpPr/>
            <p:nvPr/>
          </p:nvSpPr>
          <p:spPr>
            <a:xfrm>
              <a:off x="4452475" y="4131800"/>
              <a:ext cx="12175" cy="95775"/>
            </a:xfrm>
            <a:custGeom>
              <a:avLst/>
              <a:gdLst/>
              <a:ahLst/>
              <a:cxnLst/>
              <a:rect l="l" t="t" r="r" b="b"/>
              <a:pathLst>
                <a:path w="487"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8" name="Google Shape;1538;p57"/>
            <p:cNvSpPr/>
            <p:nvPr/>
          </p:nvSpPr>
          <p:spPr>
            <a:xfrm>
              <a:off x="45026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9" name="Google Shape;1539;p57"/>
            <p:cNvSpPr/>
            <p:nvPr/>
          </p:nvSpPr>
          <p:spPr>
            <a:xfrm>
              <a:off x="45520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57"/>
            <p:cNvSpPr/>
            <p:nvPr/>
          </p:nvSpPr>
          <p:spPr>
            <a:xfrm>
              <a:off x="4602175" y="4131800"/>
              <a:ext cx="11425" cy="95775"/>
            </a:xfrm>
            <a:custGeom>
              <a:avLst/>
              <a:gdLst/>
              <a:ahLst/>
              <a:cxnLst/>
              <a:rect l="l" t="t" r="r" b="b"/>
              <a:pathLst>
                <a:path w="457" h="3831" extrusionOk="0">
                  <a:moveTo>
                    <a:pt x="1" y="1"/>
                  </a:moveTo>
                  <a:lnTo>
                    <a:pt x="1"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57"/>
            <p:cNvSpPr/>
            <p:nvPr/>
          </p:nvSpPr>
          <p:spPr>
            <a:xfrm>
              <a:off x="465232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2" name="Google Shape;1542;p57"/>
            <p:cNvSpPr/>
            <p:nvPr/>
          </p:nvSpPr>
          <p:spPr>
            <a:xfrm>
              <a:off x="4701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3" name="Google Shape;1543;p57"/>
            <p:cNvSpPr/>
            <p:nvPr/>
          </p:nvSpPr>
          <p:spPr>
            <a:xfrm>
              <a:off x="47518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57"/>
            <p:cNvSpPr/>
            <p:nvPr/>
          </p:nvSpPr>
          <p:spPr>
            <a:xfrm>
              <a:off x="4801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57"/>
            <p:cNvSpPr/>
            <p:nvPr/>
          </p:nvSpPr>
          <p:spPr>
            <a:xfrm>
              <a:off x="4851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546;p57"/>
            <p:cNvSpPr/>
            <p:nvPr/>
          </p:nvSpPr>
          <p:spPr>
            <a:xfrm>
              <a:off x="4900825" y="4131800"/>
              <a:ext cx="12175" cy="95775"/>
            </a:xfrm>
            <a:custGeom>
              <a:avLst/>
              <a:gdLst/>
              <a:ahLst/>
              <a:cxnLst/>
              <a:rect l="l" t="t" r="r" b="b"/>
              <a:pathLst>
                <a:path w="487" h="3831" extrusionOk="0">
                  <a:moveTo>
                    <a:pt x="0" y="1"/>
                  </a:moveTo>
                  <a:lnTo>
                    <a:pt x="0" y="3831"/>
                  </a:lnTo>
                  <a:lnTo>
                    <a:pt x="486" y="3831"/>
                  </a:lnTo>
                  <a:lnTo>
                    <a:pt x="48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547;p57"/>
            <p:cNvSpPr/>
            <p:nvPr/>
          </p:nvSpPr>
          <p:spPr>
            <a:xfrm>
              <a:off x="4950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548;p57"/>
            <p:cNvSpPr/>
            <p:nvPr/>
          </p:nvSpPr>
          <p:spPr>
            <a:xfrm>
              <a:off x="500035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57"/>
            <p:cNvSpPr/>
            <p:nvPr/>
          </p:nvSpPr>
          <p:spPr>
            <a:xfrm>
              <a:off x="50505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550;p57"/>
            <p:cNvSpPr/>
            <p:nvPr/>
          </p:nvSpPr>
          <p:spPr>
            <a:xfrm>
              <a:off x="4266300" y="3935750"/>
              <a:ext cx="699900" cy="162650"/>
            </a:xfrm>
            <a:custGeom>
              <a:avLst/>
              <a:gdLst/>
              <a:ahLst/>
              <a:cxnLst/>
              <a:rect l="l" t="t" r="r" b="b"/>
              <a:pathLst>
                <a:path w="27996" h="6506" extrusionOk="0">
                  <a:moveTo>
                    <a:pt x="1" y="1"/>
                  </a:moveTo>
                  <a:lnTo>
                    <a:pt x="1" y="6505"/>
                  </a:lnTo>
                  <a:lnTo>
                    <a:pt x="27995" y="6505"/>
                  </a:lnTo>
                  <a:lnTo>
                    <a:pt x="27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57"/>
            <p:cNvSpPr/>
            <p:nvPr/>
          </p:nvSpPr>
          <p:spPr>
            <a:xfrm>
              <a:off x="4266300" y="3959325"/>
              <a:ext cx="699900" cy="116275"/>
            </a:xfrm>
            <a:custGeom>
              <a:avLst/>
              <a:gdLst/>
              <a:ahLst/>
              <a:cxnLst/>
              <a:rect l="l" t="t" r="r" b="b"/>
              <a:pathLst>
                <a:path w="27996" h="4651" extrusionOk="0">
                  <a:moveTo>
                    <a:pt x="1" y="0"/>
                  </a:moveTo>
                  <a:lnTo>
                    <a:pt x="1" y="4651"/>
                  </a:lnTo>
                  <a:lnTo>
                    <a:pt x="27995" y="4651"/>
                  </a:lnTo>
                  <a:lnTo>
                    <a:pt x="27995"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552;p57"/>
            <p:cNvSpPr/>
            <p:nvPr/>
          </p:nvSpPr>
          <p:spPr>
            <a:xfrm>
              <a:off x="42868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553;p57"/>
            <p:cNvSpPr/>
            <p:nvPr/>
          </p:nvSpPr>
          <p:spPr>
            <a:xfrm>
              <a:off x="4336225" y="3969200"/>
              <a:ext cx="12175" cy="95775"/>
            </a:xfrm>
            <a:custGeom>
              <a:avLst/>
              <a:gdLst/>
              <a:ahLst/>
              <a:cxnLst/>
              <a:rect l="l" t="t" r="r" b="b"/>
              <a:pathLst>
                <a:path w="487" h="3831" extrusionOk="0">
                  <a:moveTo>
                    <a:pt x="0" y="0"/>
                  </a:moveTo>
                  <a:lnTo>
                    <a:pt x="0" y="3830"/>
                  </a:lnTo>
                  <a:lnTo>
                    <a:pt x="486" y="3830"/>
                  </a:lnTo>
                  <a:lnTo>
                    <a:pt x="48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554;p57"/>
            <p:cNvSpPr/>
            <p:nvPr/>
          </p:nvSpPr>
          <p:spPr>
            <a:xfrm>
              <a:off x="43863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555;p57"/>
            <p:cNvSpPr/>
            <p:nvPr/>
          </p:nvSpPr>
          <p:spPr>
            <a:xfrm>
              <a:off x="443652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57"/>
            <p:cNvSpPr/>
            <p:nvPr/>
          </p:nvSpPr>
          <p:spPr>
            <a:xfrm>
              <a:off x="44859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557;p57"/>
            <p:cNvSpPr/>
            <p:nvPr/>
          </p:nvSpPr>
          <p:spPr>
            <a:xfrm>
              <a:off x="4536075"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57"/>
            <p:cNvSpPr/>
            <p:nvPr/>
          </p:nvSpPr>
          <p:spPr>
            <a:xfrm>
              <a:off x="45854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57"/>
            <p:cNvSpPr/>
            <p:nvPr/>
          </p:nvSpPr>
          <p:spPr>
            <a:xfrm>
              <a:off x="46356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57"/>
            <p:cNvSpPr/>
            <p:nvPr/>
          </p:nvSpPr>
          <p:spPr>
            <a:xfrm>
              <a:off x="4685000" y="3969200"/>
              <a:ext cx="12175" cy="95775"/>
            </a:xfrm>
            <a:custGeom>
              <a:avLst/>
              <a:gdLst/>
              <a:ahLst/>
              <a:cxnLst/>
              <a:rect l="l" t="t" r="r" b="b"/>
              <a:pathLst>
                <a:path w="487" h="3831" extrusionOk="0">
                  <a:moveTo>
                    <a:pt x="1" y="0"/>
                  </a:moveTo>
                  <a:lnTo>
                    <a:pt x="1"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57"/>
            <p:cNvSpPr/>
            <p:nvPr/>
          </p:nvSpPr>
          <p:spPr>
            <a:xfrm>
              <a:off x="47351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57"/>
            <p:cNvSpPr/>
            <p:nvPr/>
          </p:nvSpPr>
          <p:spPr>
            <a:xfrm>
              <a:off x="4784550" y="3969200"/>
              <a:ext cx="12175" cy="95775"/>
            </a:xfrm>
            <a:custGeom>
              <a:avLst/>
              <a:gdLst/>
              <a:ahLst/>
              <a:cxnLst/>
              <a:rect l="l" t="t" r="r" b="b"/>
              <a:pathLst>
                <a:path w="487" h="3831" extrusionOk="0">
                  <a:moveTo>
                    <a:pt x="0" y="0"/>
                  </a:moveTo>
                  <a:lnTo>
                    <a:pt x="0" y="3830"/>
                  </a:lnTo>
                  <a:lnTo>
                    <a:pt x="487" y="3830"/>
                  </a:lnTo>
                  <a:lnTo>
                    <a:pt x="48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563;p57"/>
            <p:cNvSpPr/>
            <p:nvPr/>
          </p:nvSpPr>
          <p:spPr>
            <a:xfrm>
              <a:off x="483470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564;p57"/>
            <p:cNvSpPr/>
            <p:nvPr/>
          </p:nvSpPr>
          <p:spPr>
            <a:xfrm>
              <a:off x="4884850" y="3969200"/>
              <a:ext cx="11425" cy="95775"/>
            </a:xfrm>
            <a:custGeom>
              <a:avLst/>
              <a:gdLst/>
              <a:ahLst/>
              <a:cxnLst/>
              <a:rect l="l" t="t" r="r" b="b"/>
              <a:pathLst>
                <a:path w="457" h="3831" extrusionOk="0">
                  <a:moveTo>
                    <a:pt x="1" y="0"/>
                  </a:moveTo>
                  <a:lnTo>
                    <a:pt x="1" y="3830"/>
                  </a:lnTo>
                  <a:lnTo>
                    <a:pt x="457" y="3830"/>
                  </a:lnTo>
                  <a:lnTo>
                    <a:pt x="457"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57"/>
            <p:cNvSpPr/>
            <p:nvPr/>
          </p:nvSpPr>
          <p:spPr>
            <a:xfrm>
              <a:off x="4934250" y="3969200"/>
              <a:ext cx="11425" cy="95775"/>
            </a:xfrm>
            <a:custGeom>
              <a:avLst/>
              <a:gdLst/>
              <a:ahLst/>
              <a:cxnLst/>
              <a:rect l="l" t="t" r="r" b="b"/>
              <a:pathLst>
                <a:path w="457" h="3831" extrusionOk="0">
                  <a:moveTo>
                    <a:pt x="0" y="0"/>
                  </a:moveTo>
                  <a:lnTo>
                    <a:pt x="0" y="3830"/>
                  </a:lnTo>
                  <a:lnTo>
                    <a:pt x="456" y="3830"/>
                  </a:lnTo>
                  <a:lnTo>
                    <a:pt x="456"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57"/>
            <p:cNvSpPr/>
            <p:nvPr/>
          </p:nvSpPr>
          <p:spPr>
            <a:xfrm>
              <a:off x="4322525" y="3773150"/>
              <a:ext cx="700650" cy="162625"/>
            </a:xfrm>
            <a:custGeom>
              <a:avLst/>
              <a:gdLst/>
              <a:ahLst/>
              <a:cxnLst/>
              <a:rect l="l" t="t" r="r" b="b"/>
              <a:pathLst>
                <a:path w="28026" h="6505" extrusionOk="0">
                  <a:moveTo>
                    <a:pt x="1" y="0"/>
                  </a:moveTo>
                  <a:lnTo>
                    <a:pt x="1" y="6505"/>
                  </a:lnTo>
                  <a:lnTo>
                    <a:pt x="28026" y="6505"/>
                  </a:lnTo>
                  <a:lnTo>
                    <a:pt x="280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57"/>
            <p:cNvSpPr/>
            <p:nvPr/>
          </p:nvSpPr>
          <p:spPr>
            <a:xfrm>
              <a:off x="4322525" y="3796700"/>
              <a:ext cx="700650" cy="115525"/>
            </a:xfrm>
            <a:custGeom>
              <a:avLst/>
              <a:gdLst/>
              <a:ahLst/>
              <a:cxnLst/>
              <a:rect l="l" t="t" r="r" b="b"/>
              <a:pathLst>
                <a:path w="28026" h="4621" extrusionOk="0">
                  <a:moveTo>
                    <a:pt x="1" y="0"/>
                  </a:moveTo>
                  <a:lnTo>
                    <a:pt x="1" y="4621"/>
                  </a:lnTo>
                  <a:lnTo>
                    <a:pt x="28026" y="4621"/>
                  </a:lnTo>
                  <a:lnTo>
                    <a:pt x="28026" y="0"/>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568;p57"/>
            <p:cNvSpPr/>
            <p:nvPr/>
          </p:nvSpPr>
          <p:spPr>
            <a:xfrm>
              <a:off x="434305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569;p57"/>
            <p:cNvSpPr/>
            <p:nvPr/>
          </p:nvSpPr>
          <p:spPr>
            <a:xfrm>
              <a:off x="4393200" y="3806575"/>
              <a:ext cx="11425" cy="95775"/>
            </a:xfrm>
            <a:custGeom>
              <a:avLst/>
              <a:gdLst/>
              <a:ahLst/>
              <a:cxnLst/>
              <a:rect l="l" t="t" r="r" b="b"/>
              <a:pathLst>
                <a:path w="457" h="3831" extrusionOk="0">
                  <a:moveTo>
                    <a:pt x="1" y="1"/>
                  </a:moveTo>
                  <a:lnTo>
                    <a:pt x="1" y="3830"/>
                  </a:lnTo>
                  <a:lnTo>
                    <a:pt x="457" y="3830"/>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57"/>
            <p:cNvSpPr/>
            <p:nvPr/>
          </p:nvSpPr>
          <p:spPr>
            <a:xfrm>
              <a:off x="444260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57"/>
            <p:cNvSpPr/>
            <p:nvPr/>
          </p:nvSpPr>
          <p:spPr>
            <a:xfrm>
              <a:off x="4492750" y="3806575"/>
              <a:ext cx="11425" cy="95775"/>
            </a:xfrm>
            <a:custGeom>
              <a:avLst/>
              <a:gdLst/>
              <a:ahLst/>
              <a:cxnLst/>
              <a:rect l="l" t="t" r="r" b="b"/>
              <a:pathLst>
                <a:path w="457" h="3831" extrusionOk="0">
                  <a:moveTo>
                    <a:pt x="1" y="1"/>
                  </a:moveTo>
                  <a:lnTo>
                    <a:pt x="1"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57"/>
            <p:cNvSpPr/>
            <p:nvPr/>
          </p:nvSpPr>
          <p:spPr>
            <a:xfrm>
              <a:off x="4542150" y="3806575"/>
              <a:ext cx="12175" cy="95775"/>
            </a:xfrm>
            <a:custGeom>
              <a:avLst/>
              <a:gdLst/>
              <a:ahLst/>
              <a:cxnLst/>
              <a:rect l="l" t="t" r="r" b="b"/>
              <a:pathLst>
                <a:path w="487" h="3831" extrusionOk="0">
                  <a:moveTo>
                    <a:pt x="0" y="1"/>
                  </a:moveTo>
                  <a:lnTo>
                    <a:pt x="0"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573;p57"/>
            <p:cNvSpPr/>
            <p:nvPr/>
          </p:nvSpPr>
          <p:spPr>
            <a:xfrm>
              <a:off x="45923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574;p57"/>
            <p:cNvSpPr/>
            <p:nvPr/>
          </p:nvSpPr>
          <p:spPr>
            <a:xfrm>
              <a:off x="46424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57"/>
            <p:cNvSpPr/>
            <p:nvPr/>
          </p:nvSpPr>
          <p:spPr>
            <a:xfrm>
              <a:off x="46918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57"/>
            <p:cNvSpPr/>
            <p:nvPr/>
          </p:nvSpPr>
          <p:spPr>
            <a:xfrm>
              <a:off x="474200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57"/>
            <p:cNvSpPr/>
            <p:nvPr/>
          </p:nvSpPr>
          <p:spPr>
            <a:xfrm>
              <a:off x="47914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57"/>
            <p:cNvSpPr/>
            <p:nvPr/>
          </p:nvSpPr>
          <p:spPr>
            <a:xfrm>
              <a:off x="48415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57"/>
            <p:cNvSpPr/>
            <p:nvPr/>
          </p:nvSpPr>
          <p:spPr>
            <a:xfrm>
              <a:off x="4890925" y="3806575"/>
              <a:ext cx="12200" cy="95775"/>
            </a:xfrm>
            <a:custGeom>
              <a:avLst/>
              <a:gdLst/>
              <a:ahLst/>
              <a:cxnLst/>
              <a:rect l="l" t="t" r="r" b="b"/>
              <a:pathLst>
                <a:path w="488" h="3831" extrusionOk="0">
                  <a:moveTo>
                    <a:pt x="1" y="1"/>
                  </a:moveTo>
                  <a:lnTo>
                    <a:pt x="1" y="3830"/>
                  </a:lnTo>
                  <a:lnTo>
                    <a:pt x="487" y="3830"/>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580;p57"/>
            <p:cNvSpPr/>
            <p:nvPr/>
          </p:nvSpPr>
          <p:spPr>
            <a:xfrm>
              <a:off x="4941100" y="3806575"/>
              <a:ext cx="11400" cy="95775"/>
            </a:xfrm>
            <a:custGeom>
              <a:avLst/>
              <a:gdLst/>
              <a:ahLst/>
              <a:cxnLst/>
              <a:rect l="l" t="t" r="r" b="b"/>
              <a:pathLst>
                <a:path w="456"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581;p57"/>
            <p:cNvSpPr/>
            <p:nvPr/>
          </p:nvSpPr>
          <p:spPr>
            <a:xfrm>
              <a:off x="4991250" y="3806575"/>
              <a:ext cx="11425" cy="95775"/>
            </a:xfrm>
            <a:custGeom>
              <a:avLst/>
              <a:gdLst/>
              <a:ahLst/>
              <a:cxnLst/>
              <a:rect l="l" t="t" r="r" b="b"/>
              <a:pathLst>
                <a:path w="457" h="3831" extrusionOk="0">
                  <a:moveTo>
                    <a:pt x="0" y="1"/>
                  </a:moveTo>
                  <a:lnTo>
                    <a:pt x="0" y="3830"/>
                  </a:lnTo>
                  <a:lnTo>
                    <a:pt x="456" y="3830"/>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57"/>
            <p:cNvSpPr/>
            <p:nvPr/>
          </p:nvSpPr>
          <p:spPr>
            <a:xfrm>
              <a:off x="3429650" y="4098375"/>
              <a:ext cx="699900" cy="162650"/>
            </a:xfrm>
            <a:custGeom>
              <a:avLst/>
              <a:gdLst/>
              <a:ahLst/>
              <a:cxnLst/>
              <a:rect l="l" t="t" r="r" b="b"/>
              <a:pathLst>
                <a:path w="27996" h="6506" extrusionOk="0">
                  <a:moveTo>
                    <a:pt x="1" y="0"/>
                  </a:moveTo>
                  <a:lnTo>
                    <a:pt x="1" y="6505"/>
                  </a:lnTo>
                  <a:lnTo>
                    <a:pt x="27995" y="6505"/>
                  </a:lnTo>
                  <a:lnTo>
                    <a:pt x="279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57"/>
            <p:cNvSpPr/>
            <p:nvPr/>
          </p:nvSpPr>
          <p:spPr>
            <a:xfrm>
              <a:off x="3429650" y="4121925"/>
              <a:ext cx="699900" cy="116300"/>
            </a:xfrm>
            <a:custGeom>
              <a:avLst/>
              <a:gdLst/>
              <a:ahLst/>
              <a:cxnLst/>
              <a:rect l="l" t="t" r="r" b="b"/>
              <a:pathLst>
                <a:path w="27996" h="4652" extrusionOk="0">
                  <a:moveTo>
                    <a:pt x="1" y="1"/>
                  </a:moveTo>
                  <a:lnTo>
                    <a:pt x="1" y="4651"/>
                  </a:lnTo>
                  <a:lnTo>
                    <a:pt x="27995" y="4651"/>
                  </a:lnTo>
                  <a:lnTo>
                    <a:pt x="27995" y="1"/>
                  </a:ln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584;p57"/>
            <p:cNvSpPr/>
            <p:nvPr/>
          </p:nvSpPr>
          <p:spPr>
            <a:xfrm>
              <a:off x="3450175"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5" name="Google Shape;1585;p57"/>
            <p:cNvSpPr/>
            <p:nvPr/>
          </p:nvSpPr>
          <p:spPr>
            <a:xfrm>
              <a:off x="349957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6" name="Google Shape;1586;p57"/>
            <p:cNvSpPr/>
            <p:nvPr/>
          </p:nvSpPr>
          <p:spPr>
            <a:xfrm>
              <a:off x="35497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7" name="Google Shape;1587;p57"/>
            <p:cNvSpPr/>
            <p:nvPr/>
          </p:nvSpPr>
          <p:spPr>
            <a:xfrm>
              <a:off x="3599125" y="4131800"/>
              <a:ext cx="12175" cy="95775"/>
            </a:xfrm>
            <a:custGeom>
              <a:avLst/>
              <a:gdLst/>
              <a:ahLst/>
              <a:cxnLst/>
              <a:rect l="l" t="t" r="r" b="b"/>
              <a:pathLst>
                <a:path w="487" h="3831" extrusionOk="0">
                  <a:moveTo>
                    <a:pt x="0" y="1"/>
                  </a:moveTo>
                  <a:lnTo>
                    <a:pt x="0"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8" name="Google Shape;1588;p57"/>
            <p:cNvSpPr/>
            <p:nvPr/>
          </p:nvSpPr>
          <p:spPr>
            <a:xfrm>
              <a:off x="36492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57"/>
            <p:cNvSpPr/>
            <p:nvPr/>
          </p:nvSpPr>
          <p:spPr>
            <a:xfrm>
              <a:off x="36994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57"/>
            <p:cNvSpPr/>
            <p:nvPr/>
          </p:nvSpPr>
          <p:spPr>
            <a:xfrm>
              <a:off x="37488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57"/>
            <p:cNvSpPr/>
            <p:nvPr/>
          </p:nvSpPr>
          <p:spPr>
            <a:xfrm>
              <a:off x="379897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57"/>
            <p:cNvSpPr/>
            <p:nvPr/>
          </p:nvSpPr>
          <p:spPr>
            <a:xfrm>
              <a:off x="38483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57"/>
            <p:cNvSpPr/>
            <p:nvPr/>
          </p:nvSpPr>
          <p:spPr>
            <a:xfrm>
              <a:off x="3898525" y="4131800"/>
              <a:ext cx="11425" cy="95775"/>
            </a:xfrm>
            <a:custGeom>
              <a:avLst/>
              <a:gdLst/>
              <a:ahLst/>
              <a:cxnLst/>
              <a:rect l="l" t="t" r="r" b="b"/>
              <a:pathLst>
                <a:path w="457"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4" name="Google Shape;1594;p57"/>
            <p:cNvSpPr/>
            <p:nvPr/>
          </p:nvSpPr>
          <p:spPr>
            <a:xfrm>
              <a:off x="3947900" y="4131800"/>
              <a:ext cx="12200" cy="95775"/>
            </a:xfrm>
            <a:custGeom>
              <a:avLst/>
              <a:gdLst/>
              <a:ahLst/>
              <a:cxnLst/>
              <a:rect l="l" t="t" r="r" b="b"/>
              <a:pathLst>
                <a:path w="488" h="3831" extrusionOk="0">
                  <a:moveTo>
                    <a:pt x="1" y="1"/>
                  </a:moveTo>
                  <a:lnTo>
                    <a:pt x="1" y="3831"/>
                  </a:lnTo>
                  <a:lnTo>
                    <a:pt x="487" y="3831"/>
                  </a:lnTo>
                  <a:lnTo>
                    <a:pt x="48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5" name="Google Shape;1595;p57"/>
            <p:cNvSpPr/>
            <p:nvPr/>
          </p:nvSpPr>
          <p:spPr>
            <a:xfrm>
              <a:off x="399805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57"/>
            <p:cNvSpPr/>
            <p:nvPr/>
          </p:nvSpPr>
          <p:spPr>
            <a:xfrm>
              <a:off x="4048225" y="4131800"/>
              <a:ext cx="11400" cy="95775"/>
            </a:xfrm>
            <a:custGeom>
              <a:avLst/>
              <a:gdLst/>
              <a:ahLst/>
              <a:cxnLst/>
              <a:rect l="l" t="t" r="r" b="b"/>
              <a:pathLst>
                <a:path w="456" h="3831" extrusionOk="0">
                  <a:moveTo>
                    <a:pt x="0" y="1"/>
                  </a:moveTo>
                  <a:lnTo>
                    <a:pt x="0" y="3831"/>
                  </a:lnTo>
                  <a:lnTo>
                    <a:pt x="456" y="3831"/>
                  </a:lnTo>
                  <a:lnTo>
                    <a:pt x="456"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57"/>
            <p:cNvSpPr/>
            <p:nvPr/>
          </p:nvSpPr>
          <p:spPr>
            <a:xfrm>
              <a:off x="4097600" y="4131800"/>
              <a:ext cx="11425" cy="95775"/>
            </a:xfrm>
            <a:custGeom>
              <a:avLst/>
              <a:gdLst/>
              <a:ahLst/>
              <a:cxnLst/>
              <a:rect l="l" t="t" r="r" b="b"/>
              <a:pathLst>
                <a:path w="457" h="3831" extrusionOk="0">
                  <a:moveTo>
                    <a:pt x="1" y="1"/>
                  </a:moveTo>
                  <a:lnTo>
                    <a:pt x="1" y="3831"/>
                  </a:lnTo>
                  <a:lnTo>
                    <a:pt x="457" y="3831"/>
                  </a:lnTo>
                  <a:lnTo>
                    <a:pt x="45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57"/>
            <p:cNvSpPr/>
            <p:nvPr/>
          </p:nvSpPr>
          <p:spPr>
            <a:xfrm>
              <a:off x="4660675" y="3072525"/>
              <a:ext cx="410375" cy="700650"/>
            </a:xfrm>
            <a:custGeom>
              <a:avLst/>
              <a:gdLst/>
              <a:ahLst/>
              <a:cxnLst/>
              <a:rect l="l" t="t" r="r" b="b"/>
              <a:pathLst>
                <a:path w="16415" h="28026" extrusionOk="0">
                  <a:moveTo>
                    <a:pt x="1" y="0"/>
                  </a:moveTo>
                  <a:lnTo>
                    <a:pt x="1" y="28025"/>
                  </a:lnTo>
                  <a:lnTo>
                    <a:pt x="2402" y="28025"/>
                  </a:lnTo>
                  <a:cubicBezTo>
                    <a:pt x="10153" y="28025"/>
                    <a:pt x="16415" y="21764"/>
                    <a:pt x="16415" y="14013"/>
                  </a:cubicBezTo>
                  <a:cubicBezTo>
                    <a:pt x="16415" y="6292"/>
                    <a:pt x="10153" y="0"/>
                    <a:pt x="2402"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9" name="Google Shape;1599;p57"/>
            <p:cNvSpPr/>
            <p:nvPr/>
          </p:nvSpPr>
          <p:spPr>
            <a:xfrm>
              <a:off x="4322525" y="3072525"/>
              <a:ext cx="700650" cy="700650"/>
            </a:xfrm>
            <a:custGeom>
              <a:avLst/>
              <a:gdLst/>
              <a:ahLst/>
              <a:cxnLst/>
              <a:rect l="l" t="t" r="r" b="b"/>
              <a:pathLst>
                <a:path w="28026" h="28026" extrusionOk="0">
                  <a:moveTo>
                    <a:pt x="14013" y="0"/>
                  </a:moveTo>
                  <a:cubicBezTo>
                    <a:pt x="6262" y="0"/>
                    <a:pt x="1" y="6292"/>
                    <a:pt x="1" y="14013"/>
                  </a:cubicBezTo>
                  <a:cubicBezTo>
                    <a:pt x="1" y="21764"/>
                    <a:pt x="6262" y="28025"/>
                    <a:pt x="14013" y="28025"/>
                  </a:cubicBezTo>
                  <a:cubicBezTo>
                    <a:pt x="21734" y="28025"/>
                    <a:pt x="28026" y="21764"/>
                    <a:pt x="28026" y="14013"/>
                  </a:cubicBezTo>
                  <a:cubicBezTo>
                    <a:pt x="28026" y="6292"/>
                    <a:pt x="21734" y="0"/>
                    <a:pt x="1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0" name="Google Shape;1600;p57"/>
            <p:cNvSpPr/>
            <p:nvPr/>
          </p:nvSpPr>
          <p:spPr>
            <a:xfrm>
              <a:off x="4409925" y="3158400"/>
              <a:ext cx="477225" cy="335875"/>
            </a:xfrm>
            <a:custGeom>
              <a:avLst/>
              <a:gdLst/>
              <a:ahLst/>
              <a:cxnLst/>
              <a:rect l="l" t="t" r="r" b="b"/>
              <a:pathLst>
                <a:path w="19089" h="13435" extrusionOk="0">
                  <a:moveTo>
                    <a:pt x="10517" y="0"/>
                  </a:moveTo>
                  <a:cubicBezTo>
                    <a:pt x="4712" y="0"/>
                    <a:pt x="0" y="4742"/>
                    <a:pt x="0" y="10547"/>
                  </a:cubicBezTo>
                  <a:cubicBezTo>
                    <a:pt x="0" y="11550"/>
                    <a:pt x="122" y="12523"/>
                    <a:pt x="396" y="13435"/>
                  </a:cubicBezTo>
                  <a:lnTo>
                    <a:pt x="19089" y="4438"/>
                  </a:lnTo>
                  <a:cubicBezTo>
                    <a:pt x="17174" y="1763"/>
                    <a:pt x="14043" y="0"/>
                    <a:pt x="10517" y="0"/>
                  </a:cubicBezTo>
                  <a:close/>
                </a:path>
              </a:pathLst>
            </a:custGeom>
            <a:solidFill>
              <a:srgbClr val="FFF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57"/>
            <p:cNvSpPr/>
            <p:nvPr/>
          </p:nvSpPr>
          <p:spPr>
            <a:xfrm>
              <a:off x="4409925" y="3158400"/>
              <a:ext cx="275100" cy="526625"/>
            </a:xfrm>
            <a:custGeom>
              <a:avLst/>
              <a:gdLst/>
              <a:ahLst/>
              <a:cxnLst/>
              <a:rect l="l" t="t" r="r" b="b"/>
              <a:pathLst>
                <a:path w="11004" h="21065" extrusionOk="0">
                  <a:moveTo>
                    <a:pt x="10517" y="0"/>
                  </a:moveTo>
                  <a:cubicBezTo>
                    <a:pt x="4712" y="0"/>
                    <a:pt x="0" y="4742"/>
                    <a:pt x="0" y="10547"/>
                  </a:cubicBezTo>
                  <a:cubicBezTo>
                    <a:pt x="0" y="16353"/>
                    <a:pt x="4712" y="21064"/>
                    <a:pt x="10517" y="21064"/>
                  </a:cubicBezTo>
                  <a:lnTo>
                    <a:pt x="11004" y="21064"/>
                  </a:lnTo>
                  <a:cubicBezTo>
                    <a:pt x="5441" y="20791"/>
                    <a:pt x="973" y="16171"/>
                    <a:pt x="973" y="10547"/>
                  </a:cubicBezTo>
                  <a:cubicBezTo>
                    <a:pt x="973" y="4894"/>
                    <a:pt x="5441" y="274"/>
                    <a:pt x="11004" y="31"/>
                  </a:cubicBezTo>
                  <a:cubicBezTo>
                    <a:pt x="10852" y="31"/>
                    <a:pt x="10669" y="0"/>
                    <a:pt x="10517" y="0"/>
                  </a:cubicBezTo>
                  <a:close/>
                </a:path>
              </a:pathLst>
            </a:custGeom>
            <a:solidFill>
              <a:srgbClr val="FA99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57"/>
            <p:cNvSpPr/>
            <p:nvPr/>
          </p:nvSpPr>
          <p:spPr>
            <a:xfrm>
              <a:off x="4409925" y="3158400"/>
              <a:ext cx="525875" cy="526625"/>
            </a:xfrm>
            <a:custGeom>
              <a:avLst/>
              <a:gdLst/>
              <a:ahLst/>
              <a:cxnLst/>
              <a:rect l="l" t="t" r="r" b="b"/>
              <a:pathLst>
                <a:path w="21035" h="21065" extrusionOk="0">
                  <a:moveTo>
                    <a:pt x="10517" y="0"/>
                  </a:moveTo>
                  <a:cubicBezTo>
                    <a:pt x="4712" y="0"/>
                    <a:pt x="0" y="4742"/>
                    <a:pt x="0" y="10547"/>
                  </a:cubicBezTo>
                  <a:cubicBezTo>
                    <a:pt x="0" y="16353"/>
                    <a:pt x="4712" y="21064"/>
                    <a:pt x="10517" y="21064"/>
                  </a:cubicBezTo>
                  <a:cubicBezTo>
                    <a:pt x="16323" y="21064"/>
                    <a:pt x="21034" y="16353"/>
                    <a:pt x="21034" y="10547"/>
                  </a:cubicBezTo>
                  <a:cubicBezTo>
                    <a:pt x="21034" y="4742"/>
                    <a:pt x="16323" y="0"/>
                    <a:pt x="10517"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03" name="Google Shape;1603;p57"/>
          <p:cNvGrpSpPr/>
          <p:nvPr/>
        </p:nvGrpSpPr>
        <p:grpSpPr>
          <a:xfrm>
            <a:off x="7148002" y="2401974"/>
            <a:ext cx="480951" cy="493217"/>
            <a:chOff x="7148002" y="2401974"/>
            <a:chExt cx="480951" cy="493217"/>
          </a:xfrm>
        </p:grpSpPr>
        <p:sp>
          <p:nvSpPr>
            <p:cNvPr id="1604" name="Google Shape;1604;p57"/>
            <p:cNvSpPr/>
            <p:nvPr/>
          </p:nvSpPr>
          <p:spPr>
            <a:xfrm rot="798727">
              <a:off x="7177519" y="2426508"/>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57"/>
            <p:cNvSpPr/>
            <p:nvPr/>
          </p:nvSpPr>
          <p:spPr>
            <a:xfrm rot="798727">
              <a:off x="7454087" y="2698918"/>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913628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995936" y="1969494"/>
            <a:ext cx="5328592" cy="102176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L’un des objectifs majeurs de la macroéconomie est de comprendre et de favoriser la croissance économique durable, mesurée par le produit intérieur brut (PIB).</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729080" y="1326575"/>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Croissance Économique</a:t>
            </a:r>
            <a:endParaRPr lang="fr-FR" dirty="0">
              <a:solidFill>
                <a:srgbClr val="00B050"/>
              </a:solidFill>
            </a:endParaRPr>
          </a:p>
        </p:txBody>
      </p:sp>
      <p:sp>
        <p:nvSpPr>
          <p:cNvPr id="48" name="Google Shape;1027;p45"/>
          <p:cNvSpPr txBox="1">
            <a:spLocks/>
          </p:cNvSpPr>
          <p:nvPr/>
        </p:nvSpPr>
        <p:spPr>
          <a:xfrm>
            <a:off x="2320554" y="3034103"/>
            <a:ext cx="5673331"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des Prix</a:t>
            </a:r>
            <a:endParaRPr lang="fr-FR" dirty="0">
              <a:solidFill>
                <a:srgbClr val="00B050"/>
              </a:solidFill>
            </a:endParaRPr>
          </a:p>
        </p:txBody>
      </p:sp>
      <p:sp>
        <p:nvSpPr>
          <p:cNvPr id="49" name="Google Shape;1028;p45"/>
          <p:cNvSpPr txBox="1">
            <a:spLocks/>
          </p:cNvSpPr>
          <p:nvPr/>
        </p:nvSpPr>
        <p:spPr>
          <a:xfrm>
            <a:off x="3995936" y="3605212"/>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La macroéconomie vise à maintenir la stabilité des prix, en contrôlant l'inflation (augmentation généralisée des prix) et en évitant la déflation (baisse généralisée des prix)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7" name="Google Shape;1027;p45"/>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lvl="0"/>
            <a:r>
              <a:rPr lang="fr-FR" sz="3200" dirty="0">
                <a:solidFill>
                  <a:schemeClr val="tx2"/>
                </a:solidFill>
              </a:rPr>
              <a:t>O</a:t>
            </a:r>
            <a:r>
              <a:rPr lang="en" sz="3200" dirty="0">
                <a:solidFill>
                  <a:schemeClr val="tx2"/>
                </a:solidFill>
              </a:rPr>
              <a:t>bjectif de la macro-</a:t>
            </a:r>
            <a:r>
              <a:rPr lang="fr-FR" sz="3200" dirty="0">
                <a:solidFill>
                  <a:schemeClr val="tx2"/>
                </a:solidFill>
              </a:rPr>
              <a:t>écono</a:t>
            </a:r>
            <a:r>
              <a:rPr lang="en-CA" sz="3200" dirty="0">
                <a:solidFill>
                  <a:schemeClr val="tx2"/>
                </a:solidFill>
              </a:rPr>
              <a:t>mique</a:t>
            </a:r>
            <a:endParaRPr dirty="0"/>
          </a:p>
        </p:txBody>
      </p:sp>
      <p:sp>
        <p:nvSpPr>
          <p:cNvPr id="1028" name="Google Shape;1028;p45"/>
          <p:cNvSpPr txBox="1">
            <a:spLocks noGrp="1"/>
          </p:cNvSpPr>
          <p:nvPr>
            <p:ph type="subTitle" idx="1"/>
          </p:nvPr>
        </p:nvSpPr>
        <p:spPr>
          <a:xfrm>
            <a:off x="3516521" y="1896228"/>
            <a:ext cx="5328592" cy="1306209"/>
          </a:xfrm>
          <a:prstGeom prst="rect">
            <a:avLst/>
          </a:prstGeom>
        </p:spPr>
        <p:txBody>
          <a:bodyPr spcFirstLastPara="1" wrap="square" lIns="91425" tIns="91425" rIns="91425" bIns="91425" anchor="t" anchorCtr="0">
            <a:noAutofit/>
          </a:bodyPr>
          <a:lstStyle/>
          <a:p>
            <a:pPr marL="285750" lvl="0" indent="-285750" algn="l">
              <a:buFont typeface="Wingdings" pitchFamily="2" charset="2"/>
              <a:buChar char="v"/>
            </a:pPr>
            <a:r>
              <a:rPr lang="fr-FR" dirty="0"/>
              <a:t>Atteindre un niveau d'emploi maximal, où le chômage est réduit au minimum structurel, est un objectif clé. La macroéconomie examine les politiques et les conditions qui influent sur le marché du travail.</a:t>
            </a:r>
            <a:endParaRPr dirty="0"/>
          </a:p>
        </p:txBody>
      </p:sp>
      <p:grpSp>
        <p:nvGrpSpPr>
          <p:cNvPr id="1029" name="Google Shape;1029;p45"/>
          <p:cNvGrpSpPr/>
          <p:nvPr/>
        </p:nvGrpSpPr>
        <p:grpSpPr>
          <a:xfrm>
            <a:off x="460803" y="1352675"/>
            <a:ext cx="2883349" cy="3041464"/>
            <a:chOff x="1136276" y="1355688"/>
            <a:chExt cx="2883349" cy="3041464"/>
          </a:xfrm>
        </p:grpSpPr>
        <p:grpSp>
          <p:nvGrpSpPr>
            <p:cNvPr id="1030" name="Google Shape;1030;p45"/>
            <p:cNvGrpSpPr/>
            <p:nvPr/>
          </p:nvGrpSpPr>
          <p:grpSpPr>
            <a:xfrm>
              <a:off x="1136276" y="1355688"/>
              <a:ext cx="1644812" cy="3041464"/>
              <a:chOff x="2418425" y="2089200"/>
              <a:chExt cx="1299425" cy="2402800"/>
            </a:xfrm>
          </p:grpSpPr>
          <p:sp>
            <p:nvSpPr>
              <p:cNvPr id="1031" name="Google Shape;1031;p45"/>
              <p:cNvSpPr/>
              <p:nvPr/>
            </p:nvSpPr>
            <p:spPr>
              <a:xfrm>
                <a:off x="2418425" y="2089200"/>
                <a:ext cx="1299425" cy="2402800"/>
              </a:xfrm>
              <a:custGeom>
                <a:avLst/>
                <a:gdLst/>
                <a:ahLst/>
                <a:cxnLst/>
                <a:rect l="l" t="t" r="r" b="b"/>
                <a:pathLst>
                  <a:path w="51977" h="96112" extrusionOk="0">
                    <a:moveTo>
                      <a:pt x="5137" y="1"/>
                    </a:moveTo>
                    <a:cubicBezTo>
                      <a:pt x="2310" y="1"/>
                      <a:pt x="0" y="2311"/>
                      <a:pt x="0" y="5138"/>
                    </a:cubicBezTo>
                    <a:lnTo>
                      <a:pt x="0" y="90975"/>
                    </a:lnTo>
                    <a:cubicBezTo>
                      <a:pt x="0" y="93832"/>
                      <a:pt x="2310" y="96112"/>
                      <a:pt x="5137" y="96112"/>
                    </a:cubicBezTo>
                    <a:lnTo>
                      <a:pt x="46840" y="96112"/>
                    </a:lnTo>
                    <a:cubicBezTo>
                      <a:pt x="49697" y="96112"/>
                      <a:pt x="51977" y="93832"/>
                      <a:pt x="51977" y="90975"/>
                    </a:cubicBezTo>
                    <a:lnTo>
                      <a:pt x="51977" y="5138"/>
                    </a:lnTo>
                    <a:cubicBezTo>
                      <a:pt x="51977" y="2311"/>
                      <a:pt x="49697" y="1"/>
                      <a:pt x="468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45"/>
              <p:cNvSpPr/>
              <p:nvPr/>
            </p:nvSpPr>
            <p:spPr>
              <a:xfrm>
                <a:off x="2508850" y="2181925"/>
                <a:ext cx="1118575" cy="2217375"/>
              </a:xfrm>
              <a:custGeom>
                <a:avLst/>
                <a:gdLst/>
                <a:ahLst/>
                <a:cxnLst/>
                <a:rect l="l" t="t" r="r" b="b"/>
                <a:pathLst>
                  <a:path w="44743" h="88695" extrusionOk="0">
                    <a:moveTo>
                      <a:pt x="3009" y="0"/>
                    </a:moveTo>
                    <a:cubicBezTo>
                      <a:pt x="1338" y="0"/>
                      <a:pt x="0" y="1368"/>
                      <a:pt x="0" y="3040"/>
                    </a:cubicBezTo>
                    <a:lnTo>
                      <a:pt x="0" y="85685"/>
                    </a:lnTo>
                    <a:cubicBezTo>
                      <a:pt x="0" y="87357"/>
                      <a:pt x="1338" y="88694"/>
                      <a:pt x="3009" y="88694"/>
                    </a:cubicBezTo>
                    <a:lnTo>
                      <a:pt x="41734" y="88694"/>
                    </a:lnTo>
                    <a:cubicBezTo>
                      <a:pt x="43405" y="88694"/>
                      <a:pt x="44743" y="87357"/>
                      <a:pt x="44743" y="85685"/>
                    </a:cubicBezTo>
                    <a:lnTo>
                      <a:pt x="44743" y="3040"/>
                    </a:lnTo>
                    <a:cubicBezTo>
                      <a:pt x="44743" y="1368"/>
                      <a:pt x="43405" y="0"/>
                      <a:pt x="41734" y="0"/>
                    </a:cubicBezTo>
                    <a:lnTo>
                      <a:pt x="30791" y="0"/>
                    </a:lnTo>
                    <a:lnTo>
                      <a:pt x="30791" y="578"/>
                    </a:lnTo>
                    <a:cubicBezTo>
                      <a:pt x="30791" y="1398"/>
                      <a:pt x="30153" y="2067"/>
                      <a:pt x="29332" y="2067"/>
                    </a:cubicBezTo>
                    <a:lnTo>
                      <a:pt x="15411" y="2067"/>
                    </a:lnTo>
                    <a:cubicBezTo>
                      <a:pt x="14590" y="2067"/>
                      <a:pt x="13952" y="1398"/>
                      <a:pt x="13952" y="578"/>
                    </a:cubicBezTo>
                    <a:lnTo>
                      <a:pt x="139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45"/>
              <p:cNvSpPr/>
              <p:nvPr/>
            </p:nvSpPr>
            <p:spPr>
              <a:xfrm>
                <a:off x="2890300" y="2160625"/>
                <a:ext cx="42600" cy="43350"/>
              </a:xfrm>
              <a:custGeom>
                <a:avLst/>
                <a:gdLst/>
                <a:ahLst/>
                <a:cxnLst/>
                <a:rect l="l" t="t" r="r" b="b"/>
                <a:pathLst>
                  <a:path w="1704" h="1734" extrusionOk="0">
                    <a:moveTo>
                      <a:pt x="852" y="1"/>
                    </a:moveTo>
                    <a:cubicBezTo>
                      <a:pt x="366" y="1"/>
                      <a:pt x="1" y="396"/>
                      <a:pt x="1" y="852"/>
                    </a:cubicBezTo>
                    <a:cubicBezTo>
                      <a:pt x="1" y="1338"/>
                      <a:pt x="366" y="1733"/>
                      <a:pt x="852" y="1733"/>
                    </a:cubicBezTo>
                    <a:cubicBezTo>
                      <a:pt x="1308" y="1733"/>
                      <a:pt x="1703" y="1338"/>
                      <a:pt x="1703" y="852"/>
                    </a:cubicBezTo>
                    <a:cubicBezTo>
                      <a:pt x="1703" y="396"/>
                      <a:pt x="1308" y="1"/>
                      <a:pt x="852"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p45"/>
              <p:cNvSpPr/>
              <p:nvPr/>
            </p:nvSpPr>
            <p:spPr>
              <a:xfrm>
                <a:off x="2975425" y="2160625"/>
                <a:ext cx="268250" cy="43350"/>
              </a:xfrm>
              <a:custGeom>
                <a:avLst/>
                <a:gdLst/>
                <a:ahLst/>
                <a:cxnLst/>
                <a:rect l="l" t="t" r="r" b="b"/>
                <a:pathLst>
                  <a:path w="10730" h="1734" extrusionOk="0">
                    <a:moveTo>
                      <a:pt x="851" y="1"/>
                    </a:moveTo>
                    <a:cubicBezTo>
                      <a:pt x="365" y="1"/>
                      <a:pt x="0" y="396"/>
                      <a:pt x="0" y="852"/>
                    </a:cubicBezTo>
                    <a:cubicBezTo>
                      <a:pt x="0" y="1338"/>
                      <a:pt x="365" y="1733"/>
                      <a:pt x="851" y="1733"/>
                    </a:cubicBezTo>
                    <a:lnTo>
                      <a:pt x="9879" y="1733"/>
                    </a:lnTo>
                    <a:cubicBezTo>
                      <a:pt x="10365" y="1733"/>
                      <a:pt x="10730" y="1338"/>
                      <a:pt x="10730" y="852"/>
                    </a:cubicBezTo>
                    <a:cubicBezTo>
                      <a:pt x="10730" y="396"/>
                      <a:pt x="10365" y="1"/>
                      <a:pt x="9879" y="1"/>
                    </a:cubicBezTo>
                    <a:close/>
                  </a:path>
                </a:pathLst>
              </a:custGeom>
              <a:solidFill>
                <a:srgbClr val="1820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35" name="Google Shape;1035;p45"/>
              <p:cNvGrpSpPr/>
              <p:nvPr/>
            </p:nvGrpSpPr>
            <p:grpSpPr>
              <a:xfrm flipH="1">
                <a:off x="2685152" y="2899207"/>
                <a:ext cx="783372" cy="782794"/>
                <a:chOff x="889282" y="2874625"/>
                <a:chExt cx="1356253" cy="1355487"/>
              </a:xfrm>
            </p:grpSpPr>
            <p:sp>
              <p:nvSpPr>
                <p:cNvPr id="1036" name="Google Shape;1036;p45"/>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45"/>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45"/>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39" name="Google Shape;1039;p45"/>
            <p:cNvGrpSpPr/>
            <p:nvPr/>
          </p:nvGrpSpPr>
          <p:grpSpPr>
            <a:xfrm>
              <a:off x="2576419" y="3089938"/>
              <a:ext cx="938597" cy="1202962"/>
              <a:chOff x="829475" y="2774625"/>
              <a:chExt cx="857950" cy="1099600"/>
            </a:xfrm>
          </p:grpSpPr>
          <p:sp>
            <p:nvSpPr>
              <p:cNvPr id="1040" name="Google Shape;1040;p45"/>
              <p:cNvSpPr/>
              <p:nvPr/>
            </p:nvSpPr>
            <p:spPr>
              <a:xfrm>
                <a:off x="829475" y="2912675"/>
                <a:ext cx="795650" cy="961550"/>
              </a:xfrm>
              <a:custGeom>
                <a:avLst/>
                <a:gdLst/>
                <a:ahLst/>
                <a:cxnLst/>
                <a:rect l="l" t="t" r="r" b="b"/>
                <a:pathLst>
                  <a:path w="31826" h="38462" extrusionOk="0">
                    <a:moveTo>
                      <a:pt x="22954" y="0"/>
                    </a:moveTo>
                    <a:cubicBezTo>
                      <a:pt x="21576" y="0"/>
                      <a:pt x="18962" y="414"/>
                      <a:pt x="14682" y="2564"/>
                    </a:cubicBezTo>
                    <a:cubicBezTo>
                      <a:pt x="7721" y="6029"/>
                      <a:pt x="2311" y="9190"/>
                      <a:pt x="1095" y="9980"/>
                    </a:cubicBezTo>
                    <a:cubicBezTo>
                      <a:pt x="487" y="10345"/>
                      <a:pt x="122" y="10801"/>
                      <a:pt x="62" y="11622"/>
                    </a:cubicBezTo>
                    <a:cubicBezTo>
                      <a:pt x="1" y="12442"/>
                      <a:pt x="214" y="13658"/>
                      <a:pt x="852" y="15573"/>
                    </a:cubicBezTo>
                    <a:cubicBezTo>
                      <a:pt x="2068" y="19433"/>
                      <a:pt x="7812" y="33810"/>
                      <a:pt x="8512" y="35482"/>
                    </a:cubicBezTo>
                    <a:cubicBezTo>
                      <a:pt x="8937" y="36516"/>
                      <a:pt x="9515" y="37367"/>
                      <a:pt x="10639" y="37731"/>
                    </a:cubicBezTo>
                    <a:cubicBezTo>
                      <a:pt x="10974" y="37823"/>
                      <a:pt x="11338" y="37883"/>
                      <a:pt x="11764" y="37914"/>
                    </a:cubicBezTo>
                    <a:cubicBezTo>
                      <a:pt x="12324" y="38295"/>
                      <a:pt x="13000" y="38461"/>
                      <a:pt x="13622" y="38461"/>
                    </a:cubicBezTo>
                    <a:cubicBezTo>
                      <a:pt x="13843" y="38461"/>
                      <a:pt x="14057" y="38440"/>
                      <a:pt x="14256" y="38400"/>
                    </a:cubicBezTo>
                    <a:cubicBezTo>
                      <a:pt x="14348" y="38370"/>
                      <a:pt x="14439" y="38339"/>
                      <a:pt x="14530" y="38309"/>
                    </a:cubicBezTo>
                    <a:cubicBezTo>
                      <a:pt x="18329" y="37154"/>
                      <a:pt x="31825" y="27640"/>
                      <a:pt x="31825" y="27640"/>
                    </a:cubicBezTo>
                    <a:lnTo>
                      <a:pt x="25928" y="6454"/>
                    </a:lnTo>
                    <a:lnTo>
                      <a:pt x="24196" y="163"/>
                    </a:lnTo>
                    <a:cubicBezTo>
                      <a:pt x="24196" y="163"/>
                      <a:pt x="23817" y="0"/>
                      <a:pt x="229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45"/>
              <p:cNvSpPr/>
              <p:nvPr/>
            </p:nvSpPr>
            <p:spPr>
              <a:xfrm>
                <a:off x="853050" y="2937250"/>
                <a:ext cx="531925" cy="923275"/>
              </a:xfrm>
              <a:custGeom>
                <a:avLst/>
                <a:gdLst/>
                <a:ahLst/>
                <a:cxnLst/>
                <a:rect l="l" t="t" r="r" b="b"/>
                <a:pathLst>
                  <a:path w="21277" h="36931" extrusionOk="0">
                    <a:moveTo>
                      <a:pt x="21125" y="0"/>
                    </a:moveTo>
                    <a:cubicBezTo>
                      <a:pt x="21125" y="0"/>
                      <a:pt x="20578" y="31"/>
                      <a:pt x="18085" y="1003"/>
                    </a:cubicBezTo>
                    <a:cubicBezTo>
                      <a:pt x="18055" y="1034"/>
                      <a:pt x="18025" y="1034"/>
                      <a:pt x="17994" y="1064"/>
                    </a:cubicBezTo>
                    <a:cubicBezTo>
                      <a:pt x="17933" y="1094"/>
                      <a:pt x="17873" y="1125"/>
                      <a:pt x="17781" y="1155"/>
                    </a:cubicBezTo>
                    <a:cubicBezTo>
                      <a:pt x="17478" y="1277"/>
                      <a:pt x="17052" y="1490"/>
                      <a:pt x="16566" y="1733"/>
                    </a:cubicBezTo>
                    <a:cubicBezTo>
                      <a:pt x="16474" y="1794"/>
                      <a:pt x="16353" y="1854"/>
                      <a:pt x="16231" y="1885"/>
                    </a:cubicBezTo>
                    <a:cubicBezTo>
                      <a:pt x="15836" y="2098"/>
                      <a:pt x="15411" y="2310"/>
                      <a:pt x="14955" y="2553"/>
                    </a:cubicBezTo>
                    <a:cubicBezTo>
                      <a:pt x="14803" y="2614"/>
                      <a:pt x="14681" y="2705"/>
                      <a:pt x="14560" y="2766"/>
                    </a:cubicBezTo>
                    <a:cubicBezTo>
                      <a:pt x="14286" y="2888"/>
                      <a:pt x="14012" y="3040"/>
                      <a:pt x="13708" y="3192"/>
                    </a:cubicBezTo>
                    <a:cubicBezTo>
                      <a:pt x="13587" y="3283"/>
                      <a:pt x="13465" y="3344"/>
                      <a:pt x="13313" y="3435"/>
                    </a:cubicBezTo>
                    <a:cubicBezTo>
                      <a:pt x="12614" y="3800"/>
                      <a:pt x="11885" y="4195"/>
                      <a:pt x="11155" y="4590"/>
                    </a:cubicBezTo>
                    <a:cubicBezTo>
                      <a:pt x="10790" y="4772"/>
                      <a:pt x="10426" y="4985"/>
                      <a:pt x="10061" y="5198"/>
                    </a:cubicBezTo>
                    <a:cubicBezTo>
                      <a:pt x="9483" y="5502"/>
                      <a:pt x="8906" y="5806"/>
                      <a:pt x="8359" y="6110"/>
                    </a:cubicBezTo>
                    <a:cubicBezTo>
                      <a:pt x="8268" y="6171"/>
                      <a:pt x="8176" y="6201"/>
                      <a:pt x="8116" y="6262"/>
                    </a:cubicBezTo>
                    <a:cubicBezTo>
                      <a:pt x="7599" y="6535"/>
                      <a:pt x="7082" y="6809"/>
                      <a:pt x="6565" y="7082"/>
                    </a:cubicBezTo>
                    <a:cubicBezTo>
                      <a:pt x="6474" y="7143"/>
                      <a:pt x="6353" y="7234"/>
                      <a:pt x="6262" y="7295"/>
                    </a:cubicBezTo>
                    <a:cubicBezTo>
                      <a:pt x="6018" y="7417"/>
                      <a:pt x="5806" y="7538"/>
                      <a:pt x="5593" y="7660"/>
                    </a:cubicBezTo>
                    <a:cubicBezTo>
                      <a:pt x="5471" y="7721"/>
                      <a:pt x="5380" y="7781"/>
                      <a:pt x="5289" y="7842"/>
                    </a:cubicBezTo>
                    <a:cubicBezTo>
                      <a:pt x="2584" y="9332"/>
                      <a:pt x="517" y="10547"/>
                      <a:pt x="395" y="10760"/>
                    </a:cubicBezTo>
                    <a:cubicBezTo>
                      <a:pt x="0" y="11277"/>
                      <a:pt x="669" y="13405"/>
                      <a:pt x="2067" y="17508"/>
                    </a:cubicBezTo>
                    <a:cubicBezTo>
                      <a:pt x="3283" y="21095"/>
                      <a:pt x="8176" y="33679"/>
                      <a:pt x="9696" y="36748"/>
                    </a:cubicBezTo>
                    <a:cubicBezTo>
                      <a:pt x="10031" y="36840"/>
                      <a:pt x="10395" y="36900"/>
                      <a:pt x="10821" y="36931"/>
                    </a:cubicBezTo>
                    <a:cubicBezTo>
                      <a:pt x="10790" y="36779"/>
                      <a:pt x="10760" y="36596"/>
                      <a:pt x="10638" y="36414"/>
                    </a:cubicBezTo>
                    <a:cubicBezTo>
                      <a:pt x="10152" y="35624"/>
                      <a:pt x="3496" y="18177"/>
                      <a:pt x="2796" y="15745"/>
                    </a:cubicBezTo>
                    <a:cubicBezTo>
                      <a:pt x="2097" y="13344"/>
                      <a:pt x="1854" y="11824"/>
                      <a:pt x="2827" y="10943"/>
                    </a:cubicBezTo>
                    <a:cubicBezTo>
                      <a:pt x="3070" y="10699"/>
                      <a:pt x="4529" y="9848"/>
                      <a:pt x="6505" y="8724"/>
                    </a:cubicBezTo>
                    <a:cubicBezTo>
                      <a:pt x="6717" y="8602"/>
                      <a:pt x="6930" y="8481"/>
                      <a:pt x="7143" y="8359"/>
                    </a:cubicBezTo>
                    <a:cubicBezTo>
                      <a:pt x="7204" y="8329"/>
                      <a:pt x="7265" y="8298"/>
                      <a:pt x="7325" y="8237"/>
                    </a:cubicBezTo>
                    <a:cubicBezTo>
                      <a:pt x="7447" y="8177"/>
                      <a:pt x="7569" y="8116"/>
                      <a:pt x="7690" y="8055"/>
                    </a:cubicBezTo>
                    <a:cubicBezTo>
                      <a:pt x="8237" y="7721"/>
                      <a:pt x="8845" y="7386"/>
                      <a:pt x="9453" y="7052"/>
                    </a:cubicBezTo>
                    <a:cubicBezTo>
                      <a:pt x="9483" y="7022"/>
                      <a:pt x="9544" y="6991"/>
                      <a:pt x="9575" y="6961"/>
                    </a:cubicBezTo>
                    <a:cubicBezTo>
                      <a:pt x="10578" y="6414"/>
                      <a:pt x="11642" y="5806"/>
                      <a:pt x="12675" y="5228"/>
                    </a:cubicBezTo>
                    <a:cubicBezTo>
                      <a:pt x="13070" y="4985"/>
                      <a:pt x="13496" y="4742"/>
                      <a:pt x="13891" y="4529"/>
                    </a:cubicBezTo>
                    <a:cubicBezTo>
                      <a:pt x="14073" y="4408"/>
                      <a:pt x="14256" y="4316"/>
                      <a:pt x="14438" y="4195"/>
                    </a:cubicBezTo>
                    <a:cubicBezTo>
                      <a:pt x="14985" y="3891"/>
                      <a:pt x="15502" y="3587"/>
                      <a:pt x="15988" y="3313"/>
                    </a:cubicBezTo>
                    <a:cubicBezTo>
                      <a:pt x="16140" y="3222"/>
                      <a:pt x="16292" y="3131"/>
                      <a:pt x="16444" y="3040"/>
                    </a:cubicBezTo>
                    <a:cubicBezTo>
                      <a:pt x="16900" y="2797"/>
                      <a:pt x="17326" y="2523"/>
                      <a:pt x="17751" y="2280"/>
                    </a:cubicBezTo>
                    <a:cubicBezTo>
                      <a:pt x="17873" y="2219"/>
                      <a:pt x="17994" y="2158"/>
                      <a:pt x="18085" y="2067"/>
                    </a:cubicBezTo>
                    <a:cubicBezTo>
                      <a:pt x="20031" y="942"/>
                      <a:pt x="21277" y="122"/>
                      <a:pt x="21125"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45"/>
              <p:cNvSpPr/>
              <p:nvPr/>
            </p:nvSpPr>
            <p:spPr>
              <a:xfrm>
                <a:off x="916875" y="2774625"/>
                <a:ext cx="350325" cy="380725"/>
              </a:xfrm>
              <a:custGeom>
                <a:avLst/>
                <a:gdLst/>
                <a:ahLst/>
                <a:cxnLst/>
                <a:rect l="l" t="t" r="r" b="b"/>
                <a:pathLst>
                  <a:path w="14013" h="15229" extrusionOk="0">
                    <a:moveTo>
                      <a:pt x="7022" y="1"/>
                    </a:moveTo>
                    <a:cubicBezTo>
                      <a:pt x="3131" y="1"/>
                      <a:pt x="0" y="3587"/>
                      <a:pt x="0" y="8025"/>
                    </a:cubicBezTo>
                    <a:cubicBezTo>
                      <a:pt x="0" y="10578"/>
                      <a:pt x="1064" y="12888"/>
                      <a:pt x="2736" y="14347"/>
                    </a:cubicBezTo>
                    <a:cubicBezTo>
                      <a:pt x="3101" y="14682"/>
                      <a:pt x="3526" y="14986"/>
                      <a:pt x="3952" y="15229"/>
                    </a:cubicBezTo>
                    <a:cubicBezTo>
                      <a:pt x="4164" y="15107"/>
                      <a:pt x="4377" y="14986"/>
                      <a:pt x="4590" y="14864"/>
                    </a:cubicBezTo>
                    <a:cubicBezTo>
                      <a:pt x="4651" y="14834"/>
                      <a:pt x="4712" y="14803"/>
                      <a:pt x="4772" y="14742"/>
                    </a:cubicBezTo>
                    <a:cubicBezTo>
                      <a:pt x="4894" y="14682"/>
                      <a:pt x="5016" y="14621"/>
                      <a:pt x="5137" y="14560"/>
                    </a:cubicBezTo>
                    <a:cubicBezTo>
                      <a:pt x="5684" y="14226"/>
                      <a:pt x="6292" y="13891"/>
                      <a:pt x="6900" y="13557"/>
                    </a:cubicBezTo>
                    <a:cubicBezTo>
                      <a:pt x="6930" y="13527"/>
                      <a:pt x="6991" y="13496"/>
                      <a:pt x="7022" y="13466"/>
                    </a:cubicBezTo>
                    <a:cubicBezTo>
                      <a:pt x="8025" y="12919"/>
                      <a:pt x="9089" y="12311"/>
                      <a:pt x="10122" y="11733"/>
                    </a:cubicBezTo>
                    <a:cubicBezTo>
                      <a:pt x="10517" y="11490"/>
                      <a:pt x="10943" y="11247"/>
                      <a:pt x="11338" y="11034"/>
                    </a:cubicBezTo>
                    <a:cubicBezTo>
                      <a:pt x="11520" y="10913"/>
                      <a:pt x="11703" y="10821"/>
                      <a:pt x="11885" y="10700"/>
                    </a:cubicBezTo>
                    <a:cubicBezTo>
                      <a:pt x="12432" y="10396"/>
                      <a:pt x="12949" y="10092"/>
                      <a:pt x="13435" y="9818"/>
                    </a:cubicBezTo>
                    <a:cubicBezTo>
                      <a:pt x="13587" y="9727"/>
                      <a:pt x="13739" y="9636"/>
                      <a:pt x="13891" y="9545"/>
                    </a:cubicBezTo>
                    <a:cubicBezTo>
                      <a:pt x="13952" y="9119"/>
                      <a:pt x="14013" y="8694"/>
                      <a:pt x="14013" y="8238"/>
                    </a:cubicBezTo>
                    <a:cubicBezTo>
                      <a:pt x="14013" y="8147"/>
                      <a:pt x="14013" y="8086"/>
                      <a:pt x="14013" y="8025"/>
                    </a:cubicBezTo>
                    <a:cubicBezTo>
                      <a:pt x="14013" y="5988"/>
                      <a:pt x="13374" y="4165"/>
                      <a:pt x="12310" y="2767"/>
                    </a:cubicBezTo>
                    <a:cubicBezTo>
                      <a:pt x="11338" y="1490"/>
                      <a:pt x="10031" y="578"/>
                      <a:pt x="8541" y="213"/>
                    </a:cubicBezTo>
                    <a:lnTo>
                      <a:pt x="8541"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45"/>
              <p:cNvSpPr/>
              <p:nvPr/>
            </p:nvSpPr>
            <p:spPr>
              <a:xfrm>
                <a:off x="955625" y="2774625"/>
                <a:ext cx="350325" cy="368575"/>
              </a:xfrm>
              <a:custGeom>
                <a:avLst/>
                <a:gdLst/>
                <a:ahLst/>
                <a:cxnLst/>
                <a:rect l="l" t="t" r="r" b="b"/>
                <a:pathLst>
                  <a:path w="14013" h="14743" extrusionOk="0">
                    <a:moveTo>
                      <a:pt x="6991" y="1"/>
                    </a:moveTo>
                    <a:cubicBezTo>
                      <a:pt x="3921" y="1"/>
                      <a:pt x="1307" y="2280"/>
                      <a:pt x="365" y="5441"/>
                    </a:cubicBezTo>
                    <a:cubicBezTo>
                      <a:pt x="304" y="5654"/>
                      <a:pt x="244" y="5867"/>
                      <a:pt x="213" y="6080"/>
                    </a:cubicBezTo>
                    <a:cubicBezTo>
                      <a:pt x="152" y="6262"/>
                      <a:pt x="122" y="6444"/>
                      <a:pt x="92" y="6627"/>
                    </a:cubicBezTo>
                    <a:cubicBezTo>
                      <a:pt x="31" y="7022"/>
                      <a:pt x="0" y="7478"/>
                      <a:pt x="0" y="7903"/>
                    </a:cubicBezTo>
                    <a:cubicBezTo>
                      <a:pt x="0" y="7934"/>
                      <a:pt x="0" y="7964"/>
                      <a:pt x="0" y="8025"/>
                    </a:cubicBezTo>
                    <a:cubicBezTo>
                      <a:pt x="0" y="8116"/>
                      <a:pt x="0" y="8238"/>
                      <a:pt x="0" y="8329"/>
                    </a:cubicBezTo>
                    <a:cubicBezTo>
                      <a:pt x="31" y="9150"/>
                      <a:pt x="152" y="9910"/>
                      <a:pt x="396" y="10639"/>
                    </a:cubicBezTo>
                    <a:cubicBezTo>
                      <a:pt x="426" y="10791"/>
                      <a:pt x="487" y="10943"/>
                      <a:pt x="548" y="11095"/>
                    </a:cubicBezTo>
                    <a:cubicBezTo>
                      <a:pt x="912" y="12128"/>
                      <a:pt x="1459" y="13040"/>
                      <a:pt x="2159" y="13800"/>
                    </a:cubicBezTo>
                    <a:cubicBezTo>
                      <a:pt x="2493" y="14135"/>
                      <a:pt x="2827" y="14469"/>
                      <a:pt x="3222" y="14742"/>
                    </a:cubicBezTo>
                    <a:cubicBezTo>
                      <a:pt x="3344" y="14682"/>
                      <a:pt x="3466" y="14621"/>
                      <a:pt x="3587" y="14560"/>
                    </a:cubicBezTo>
                    <a:cubicBezTo>
                      <a:pt x="4134" y="14226"/>
                      <a:pt x="4742" y="13891"/>
                      <a:pt x="5350" y="13557"/>
                    </a:cubicBezTo>
                    <a:cubicBezTo>
                      <a:pt x="5380" y="13527"/>
                      <a:pt x="5441" y="13496"/>
                      <a:pt x="5472" y="13466"/>
                    </a:cubicBezTo>
                    <a:cubicBezTo>
                      <a:pt x="6475" y="12919"/>
                      <a:pt x="7539" y="12311"/>
                      <a:pt x="8572" y="11733"/>
                    </a:cubicBezTo>
                    <a:cubicBezTo>
                      <a:pt x="8967" y="11490"/>
                      <a:pt x="9393" y="11247"/>
                      <a:pt x="9788" y="11034"/>
                    </a:cubicBezTo>
                    <a:cubicBezTo>
                      <a:pt x="9970" y="10913"/>
                      <a:pt x="10153" y="10821"/>
                      <a:pt x="10335" y="10700"/>
                    </a:cubicBezTo>
                    <a:cubicBezTo>
                      <a:pt x="10882" y="10396"/>
                      <a:pt x="11399" y="10092"/>
                      <a:pt x="11885" y="9818"/>
                    </a:cubicBezTo>
                    <a:cubicBezTo>
                      <a:pt x="12037" y="9727"/>
                      <a:pt x="12189" y="9636"/>
                      <a:pt x="12341" y="9545"/>
                    </a:cubicBezTo>
                    <a:cubicBezTo>
                      <a:pt x="12797" y="9302"/>
                      <a:pt x="13223" y="9028"/>
                      <a:pt x="13648" y="8785"/>
                    </a:cubicBezTo>
                    <a:cubicBezTo>
                      <a:pt x="13770" y="8724"/>
                      <a:pt x="13891" y="8663"/>
                      <a:pt x="13982" y="8572"/>
                    </a:cubicBezTo>
                    <a:cubicBezTo>
                      <a:pt x="14013" y="8390"/>
                      <a:pt x="14013" y="8207"/>
                      <a:pt x="14013" y="8025"/>
                    </a:cubicBezTo>
                    <a:cubicBezTo>
                      <a:pt x="14013" y="7843"/>
                      <a:pt x="14013" y="7691"/>
                      <a:pt x="14013" y="7539"/>
                    </a:cubicBezTo>
                    <a:cubicBezTo>
                      <a:pt x="13770" y="3344"/>
                      <a:pt x="10730" y="1"/>
                      <a:pt x="6991"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4" name="Google Shape;1044;p45"/>
              <p:cNvSpPr/>
              <p:nvPr/>
            </p:nvSpPr>
            <p:spPr>
              <a:xfrm>
                <a:off x="1002725" y="2828575"/>
                <a:ext cx="256125" cy="284975"/>
              </a:xfrm>
              <a:custGeom>
                <a:avLst/>
                <a:gdLst/>
                <a:ahLst/>
                <a:cxnLst/>
                <a:rect l="l" t="t" r="r" b="b"/>
                <a:pathLst>
                  <a:path w="10245" h="11399" extrusionOk="0">
                    <a:moveTo>
                      <a:pt x="5107" y="1"/>
                    </a:moveTo>
                    <a:cubicBezTo>
                      <a:pt x="4925" y="1"/>
                      <a:pt x="4712" y="1"/>
                      <a:pt x="4530" y="31"/>
                    </a:cubicBezTo>
                    <a:cubicBezTo>
                      <a:pt x="2737" y="274"/>
                      <a:pt x="1247" y="1520"/>
                      <a:pt x="518" y="3283"/>
                    </a:cubicBezTo>
                    <a:cubicBezTo>
                      <a:pt x="426" y="3496"/>
                      <a:pt x="335" y="3709"/>
                      <a:pt x="275" y="3922"/>
                    </a:cubicBezTo>
                    <a:cubicBezTo>
                      <a:pt x="214" y="4104"/>
                      <a:pt x="183" y="4286"/>
                      <a:pt x="123" y="4469"/>
                    </a:cubicBezTo>
                    <a:cubicBezTo>
                      <a:pt x="62" y="4864"/>
                      <a:pt x="1" y="5289"/>
                      <a:pt x="1" y="5745"/>
                    </a:cubicBezTo>
                    <a:cubicBezTo>
                      <a:pt x="1" y="5776"/>
                      <a:pt x="1" y="5806"/>
                      <a:pt x="1" y="5867"/>
                    </a:cubicBezTo>
                    <a:cubicBezTo>
                      <a:pt x="1" y="5958"/>
                      <a:pt x="1" y="6080"/>
                      <a:pt x="1" y="6171"/>
                    </a:cubicBezTo>
                    <a:cubicBezTo>
                      <a:pt x="1" y="6262"/>
                      <a:pt x="1" y="6353"/>
                      <a:pt x="1" y="6414"/>
                    </a:cubicBezTo>
                    <a:cubicBezTo>
                      <a:pt x="31" y="6475"/>
                      <a:pt x="31" y="6566"/>
                      <a:pt x="31" y="6627"/>
                    </a:cubicBezTo>
                    <a:cubicBezTo>
                      <a:pt x="31" y="6718"/>
                      <a:pt x="62" y="6779"/>
                      <a:pt x="62" y="6870"/>
                    </a:cubicBezTo>
                    <a:cubicBezTo>
                      <a:pt x="62" y="6931"/>
                      <a:pt x="92" y="6992"/>
                      <a:pt x="92" y="7052"/>
                    </a:cubicBezTo>
                    <a:cubicBezTo>
                      <a:pt x="92" y="7113"/>
                      <a:pt x="123" y="7174"/>
                      <a:pt x="123" y="7204"/>
                    </a:cubicBezTo>
                    <a:cubicBezTo>
                      <a:pt x="153" y="7296"/>
                      <a:pt x="153" y="7356"/>
                      <a:pt x="183" y="7448"/>
                    </a:cubicBezTo>
                    <a:cubicBezTo>
                      <a:pt x="244" y="7752"/>
                      <a:pt x="366" y="8086"/>
                      <a:pt x="487" y="8390"/>
                    </a:cubicBezTo>
                    <a:cubicBezTo>
                      <a:pt x="487" y="8420"/>
                      <a:pt x="518" y="8451"/>
                      <a:pt x="518" y="8481"/>
                    </a:cubicBezTo>
                    <a:cubicBezTo>
                      <a:pt x="548" y="8511"/>
                      <a:pt x="548" y="8542"/>
                      <a:pt x="578" y="8572"/>
                    </a:cubicBezTo>
                    <a:cubicBezTo>
                      <a:pt x="609" y="8663"/>
                      <a:pt x="670" y="8785"/>
                      <a:pt x="730" y="8907"/>
                    </a:cubicBezTo>
                    <a:cubicBezTo>
                      <a:pt x="730" y="8907"/>
                      <a:pt x="761" y="8937"/>
                      <a:pt x="761" y="8937"/>
                    </a:cubicBezTo>
                    <a:cubicBezTo>
                      <a:pt x="791" y="8967"/>
                      <a:pt x="791" y="9028"/>
                      <a:pt x="822" y="9059"/>
                    </a:cubicBezTo>
                    <a:cubicBezTo>
                      <a:pt x="882" y="9150"/>
                      <a:pt x="913" y="9211"/>
                      <a:pt x="974" y="9271"/>
                    </a:cubicBezTo>
                    <a:cubicBezTo>
                      <a:pt x="1004" y="9332"/>
                      <a:pt x="1004" y="9362"/>
                      <a:pt x="1034" y="9423"/>
                    </a:cubicBezTo>
                    <a:cubicBezTo>
                      <a:pt x="1186" y="9606"/>
                      <a:pt x="1308" y="9788"/>
                      <a:pt x="1490" y="9970"/>
                    </a:cubicBezTo>
                    <a:cubicBezTo>
                      <a:pt x="1582" y="10092"/>
                      <a:pt x="1673" y="10183"/>
                      <a:pt x="1764" y="10274"/>
                    </a:cubicBezTo>
                    <a:cubicBezTo>
                      <a:pt x="1825" y="10335"/>
                      <a:pt x="1855" y="10396"/>
                      <a:pt x="1916" y="10426"/>
                    </a:cubicBezTo>
                    <a:cubicBezTo>
                      <a:pt x="1946" y="10457"/>
                      <a:pt x="1977" y="10487"/>
                      <a:pt x="2007" y="10518"/>
                    </a:cubicBezTo>
                    <a:cubicBezTo>
                      <a:pt x="2037" y="10548"/>
                      <a:pt x="2068" y="10578"/>
                      <a:pt x="2129" y="10609"/>
                    </a:cubicBezTo>
                    <a:cubicBezTo>
                      <a:pt x="2129" y="10609"/>
                      <a:pt x="2129" y="10609"/>
                      <a:pt x="2159" y="10639"/>
                    </a:cubicBezTo>
                    <a:cubicBezTo>
                      <a:pt x="2189" y="10669"/>
                      <a:pt x="2250" y="10730"/>
                      <a:pt x="2311" y="10761"/>
                    </a:cubicBezTo>
                    <a:cubicBezTo>
                      <a:pt x="2585" y="10943"/>
                      <a:pt x="2858" y="11125"/>
                      <a:pt x="3132" y="11247"/>
                    </a:cubicBezTo>
                    <a:cubicBezTo>
                      <a:pt x="3132" y="11247"/>
                      <a:pt x="3132" y="11277"/>
                      <a:pt x="3162" y="11277"/>
                    </a:cubicBezTo>
                    <a:cubicBezTo>
                      <a:pt x="3223" y="11308"/>
                      <a:pt x="3284" y="11338"/>
                      <a:pt x="3344" y="11369"/>
                    </a:cubicBezTo>
                    <a:lnTo>
                      <a:pt x="3405" y="11369"/>
                    </a:lnTo>
                    <a:cubicBezTo>
                      <a:pt x="3405" y="11369"/>
                      <a:pt x="3436" y="11399"/>
                      <a:pt x="3466" y="11399"/>
                    </a:cubicBezTo>
                    <a:cubicBezTo>
                      <a:pt x="3496" y="11369"/>
                      <a:pt x="3557" y="11338"/>
                      <a:pt x="3588" y="11308"/>
                    </a:cubicBezTo>
                    <a:cubicBezTo>
                      <a:pt x="4591" y="10761"/>
                      <a:pt x="5655" y="10153"/>
                      <a:pt x="6688" y="9575"/>
                    </a:cubicBezTo>
                    <a:cubicBezTo>
                      <a:pt x="7083" y="9332"/>
                      <a:pt x="7509" y="9089"/>
                      <a:pt x="7904" y="8876"/>
                    </a:cubicBezTo>
                    <a:cubicBezTo>
                      <a:pt x="8086" y="8755"/>
                      <a:pt x="8269" y="8663"/>
                      <a:pt x="8451" y="8542"/>
                    </a:cubicBezTo>
                    <a:cubicBezTo>
                      <a:pt x="8998" y="8238"/>
                      <a:pt x="9515" y="7934"/>
                      <a:pt x="10001" y="7660"/>
                    </a:cubicBezTo>
                    <a:cubicBezTo>
                      <a:pt x="10123" y="7204"/>
                      <a:pt x="10214" y="6748"/>
                      <a:pt x="10244" y="6262"/>
                    </a:cubicBezTo>
                    <a:cubicBezTo>
                      <a:pt x="10244" y="6110"/>
                      <a:pt x="10244" y="5989"/>
                      <a:pt x="10244" y="5867"/>
                    </a:cubicBezTo>
                    <a:cubicBezTo>
                      <a:pt x="10244" y="4469"/>
                      <a:pt x="9849" y="3223"/>
                      <a:pt x="9150" y="2220"/>
                    </a:cubicBezTo>
                    <a:cubicBezTo>
                      <a:pt x="8208" y="852"/>
                      <a:pt x="6749" y="1"/>
                      <a:pt x="510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45"/>
              <p:cNvSpPr/>
              <p:nvPr/>
            </p:nvSpPr>
            <p:spPr>
              <a:xfrm>
                <a:off x="1002725" y="2829350"/>
                <a:ext cx="225725" cy="284200"/>
              </a:xfrm>
              <a:custGeom>
                <a:avLst/>
                <a:gdLst/>
                <a:ahLst/>
                <a:cxnLst/>
                <a:rect l="l" t="t" r="r" b="b"/>
                <a:pathLst>
                  <a:path w="9029" h="11368" extrusionOk="0">
                    <a:moveTo>
                      <a:pt x="4500" y="0"/>
                    </a:moveTo>
                    <a:cubicBezTo>
                      <a:pt x="2737" y="243"/>
                      <a:pt x="1247" y="1489"/>
                      <a:pt x="518" y="3252"/>
                    </a:cubicBezTo>
                    <a:cubicBezTo>
                      <a:pt x="426" y="3465"/>
                      <a:pt x="335" y="3678"/>
                      <a:pt x="275" y="3891"/>
                    </a:cubicBezTo>
                    <a:cubicBezTo>
                      <a:pt x="214" y="4073"/>
                      <a:pt x="183" y="4255"/>
                      <a:pt x="123" y="4438"/>
                    </a:cubicBezTo>
                    <a:cubicBezTo>
                      <a:pt x="31" y="4833"/>
                      <a:pt x="1" y="5258"/>
                      <a:pt x="1" y="5714"/>
                    </a:cubicBezTo>
                    <a:cubicBezTo>
                      <a:pt x="1" y="5745"/>
                      <a:pt x="1" y="5775"/>
                      <a:pt x="1" y="5836"/>
                    </a:cubicBezTo>
                    <a:cubicBezTo>
                      <a:pt x="1" y="5927"/>
                      <a:pt x="1" y="6049"/>
                      <a:pt x="1" y="6140"/>
                    </a:cubicBezTo>
                    <a:cubicBezTo>
                      <a:pt x="1" y="6231"/>
                      <a:pt x="1" y="6322"/>
                      <a:pt x="1" y="6383"/>
                    </a:cubicBezTo>
                    <a:cubicBezTo>
                      <a:pt x="31" y="6444"/>
                      <a:pt x="31" y="6535"/>
                      <a:pt x="31" y="6596"/>
                    </a:cubicBezTo>
                    <a:cubicBezTo>
                      <a:pt x="31" y="6687"/>
                      <a:pt x="62" y="6748"/>
                      <a:pt x="62" y="6839"/>
                    </a:cubicBezTo>
                    <a:cubicBezTo>
                      <a:pt x="62" y="6900"/>
                      <a:pt x="92" y="6961"/>
                      <a:pt x="92" y="7021"/>
                    </a:cubicBezTo>
                    <a:cubicBezTo>
                      <a:pt x="92" y="7082"/>
                      <a:pt x="123" y="7143"/>
                      <a:pt x="123" y="7173"/>
                    </a:cubicBezTo>
                    <a:cubicBezTo>
                      <a:pt x="153" y="7265"/>
                      <a:pt x="153" y="7325"/>
                      <a:pt x="183" y="7417"/>
                    </a:cubicBezTo>
                    <a:cubicBezTo>
                      <a:pt x="244" y="7721"/>
                      <a:pt x="366" y="8055"/>
                      <a:pt x="487" y="8359"/>
                    </a:cubicBezTo>
                    <a:cubicBezTo>
                      <a:pt x="487" y="8389"/>
                      <a:pt x="518" y="8420"/>
                      <a:pt x="518" y="8450"/>
                    </a:cubicBezTo>
                    <a:cubicBezTo>
                      <a:pt x="548" y="8480"/>
                      <a:pt x="548" y="8511"/>
                      <a:pt x="578" y="8541"/>
                    </a:cubicBezTo>
                    <a:cubicBezTo>
                      <a:pt x="609" y="8632"/>
                      <a:pt x="670" y="8754"/>
                      <a:pt x="730" y="8876"/>
                    </a:cubicBezTo>
                    <a:cubicBezTo>
                      <a:pt x="730" y="8876"/>
                      <a:pt x="761" y="8906"/>
                      <a:pt x="761" y="8906"/>
                    </a:cubicBezTo>
                    <a:cubicBezTo>
                      <a:pt x="791" y="8936"/>
                      <a:pt x="791" y="8997"/>
                      <a:pt x="822" y="9028"/>
                    </a:cubicBezTo>
                    <a:cubicBezTo>
                      <a:pt x="882" y="9119"/>
                      <a:pt x="913" y="9180"/>
                      <a:pt x="974" y="9240"/>
                    </a:cubicBezTo>
                    <a:cubicBezTo>
                      <a:pt x="974" y="9301"/>
                      <a:pt x="1004" y="9331"/>
                      <a:pt x="1034" y="9392"/>
                    </a:cubicBezTo>
                    <a:cubicBezTo>
                      <a:pt x="1186" y="9575"/>
                      <a:pt x="1308" y="9757"/>
                      <a:pt x="1460" y="9939"/>
                    </a:cubicBezTo>
                    <a:cubicBezTo>
                      <a:pt x="1582" y="10061"/>
                      <a:pt x="1673" y="10152"/>
                      <a:pt x="1764" y="10243"/>
                    </a:cubicBezTo>
                    <a:cubicBezTo>
                      <a:pt x="1825" y="10304"/>
                      <a:pt x="1855" y="10365"/>
                      <a:pt x="1916" y="10395"/>
                    </a:cubicBezTo>
                    <a:cubicBezTo>
                      <a:pt x="1946" y="10426"/>
                      <a:pt x="1977" y="10456"/>
                      <a:pt x="2007" y="10487"/>
                    </a:cubicBezTo>
                    <a:cubicBezTo>
                      <a:pt x="2037" y="10517"/>
                      <a:pt x="2068" y="10547"/>
                      <a:pt x="2129" y="10578"/>
                    </a:cubicBezTo>
                    <a:cubicBezTo>
                      <a:pt x="2129" y="10578"/>
                      <a:pt x="2129" y="10578"/>
                      <a:pt x="2159" y="10608"/>
                    </a:cubicBezTo>
                    <a:cubicBezTo>
                      <a:pt x="2189" y="10638"/>
                      <a:pt x="2250" y="10699"/>
                      <a:pt x="2311" y="10730"/>
                    </a:cubicBezTo>
                    <a:cubicBezTo>
                      <a:pt x="2585" y="10912"/>
                      <a:pt x="2858" y="11094"/>
                      <a:pt x="3132" y="11216"/>
                    </a:cubicBezTo>
                    <a:cubicBezTo>
                      <a:pt x="3132" y="11216"/>
                      <a:pt x="3132" y="11216"/>
                      <a:pt x="3162" y="11246"/>
                    </a:cubicBezTo>
                    <a:cubicBezTo>
                      <a:pt x="3223" y="11277"/>
                      <a:pt x="3284" y="11307"/>
                      <a:pt x="3344" y="11338"/>
                    </a:cubicBezTo>
                    <a:lnTo>
                      <a:pt x="3405" y="11338"/>
                    </a:lnTo>
                    <a:cubicBezTo>
                      <a:pt x="3405" y="11338"/>
                      <a:pt x="3436" y="11368"/>
                      <a:pt x="3466" y="11368"/>
                    </a:cubicBezTo>
                    <a:cubicBezTo>
                      <a:pt x="3496" y="11338"/>
                      <a:pt x="3557" y="11307"/>
                      <a:pt x="3588" y="11277"/>
                    </a:cubicBezTo>
                    <a:cubicBezTo>
                      <a:pt x="4591" y="10730"/>
                      <a:pt x="5655" y="10122"/>
                      <a:pt x="6688" y="9544"/>
                    </a:cubicBezTo>
                    <a:cubicBezTo>
                      <a:pt x="7083" y="9301"/>
                      <a:pt x="7509" y="9058"/>
                      <a:pt x="7904" y="8845"/>
                    </a:cubicBezTo>
                    <a:cubicBezTo>
                      <a:pt x="8086" y="8724"/>
                      <a:pt x="8269" y="8632"/>
                      <a:pt x="8451" y="8511"/>
                    </a:cubicBezTo>
                    <a:cubicBezTo>
                      <a:pt x="8694" y="8024"/>
                      <a:pt x="8876" y="7447"/>
                      <a:pt x="8968" y="6869"/>
                    </a:cubicBezTo>
                    <a:cubicBezTo>
                      <a:pt x="8998" y="6535"/>
                      <a:pt x="9028" y="6170"/>
                      <a:pt x="9028" y="5836"/>
                    </a:cubicBezTo>
                    <a:cubicBezTo>
                      <a:pt x="9028" y="5441"/>
                      <a:pt x="8998" y="5076"/>
                      <a:pt x="8937" y="4742"/>
                    </a:cubicBezTo>
                    <a:cubicBezTo>
                      <a:pt x="8542" y="2249"/>
                      <a:pt x="6749" y="304"/>
                      <a:pt x="4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45"/>
              <p:cNvSpPr/>
              <p:nvPr/>
            </p:nvSpPr>
            <p:spPr>
              <a:xfrm>
                <a:off x="1073400" y="2864300"/>
                <a:ext cx="114025" cy="221900"/>
              </a:xfrm>
              <a:custGeom>
                <a:avLst/>
                <a:gdLst/>
                <a:ahLst/>
                <a:cxnLst/>
                <a:rect l="l" t="t" r="r" b="b"/>
                <a:pathLst>
                  <a:path w="4561" h="8876" extrusionOk="0">
                    <a:moveTo>
                      <a:pt x="2159" y="2006"/>
                    </a:moveTo>
                    <a:lnTo>
                      <a:pt x="2159" y="3435"/>
                    </a:lnTo>
                    <a:cubicBezTo>
                      <a:pt x="2098" y="3405"/>
                      <a:pt x="2037" y="3374"/>
                      <a:pt x="2007" y="3313"/>
                    </a:cubicBezTo>
                    <a:cubicBezTo>
                      <a:pt x="1885" y="3222"/>
                      <a:pt x="1824" y="3131"/>
                      <a:pt x="1764" y="3040"/>
                    </a:cubicBezTo>
                    <a:cubicBezTo>
                      <a:pt x="1703" y="2918"/>
                      <a:pt x="1703" y="2827"/>
                      <a:pt x="1703" y="2736"/>
                    </a:cubicBezTo>
                    <a:cubicBezTo>
                      <a:pt x="1703" y="2645"/>
                      <a:pt x="1703" y="2584"/>
                      <a:pt x="1703" y="2493"/>
                    </a:cubicBezTo>
                    <a:cubicBezTo>
                      <a:pt x="1764" y="2310"/>
                      <a:pt x="1855" y="2189"/>
                      <a:pt x="2007" y="2098"/>
                    </a:cubicBezTo>
                    <a:cubicBezTo>
                      <a:pt x="2037" y="2067"/>
                      <a:pt x="2098" y="2037"/>
                      <a:pt x="2159" y="2006"/>
                    </a:cubicBezTo>
                    <a:close/>
                    <a:moveTo>
                      <a:pt x="2554" y="5259"/>
                    </a:moveTo>
                    <a:cubicBezTo>
                      <a:pt x="2676" y="5350"/>
                      <a:pt x="2797" y="5441"/>
                      <a:pt x="2888" y="5532"/>
                    </a:cubicBezTo>
                    <a:cubicBezTo>
                      <a:pt x="3071" y="5715"/>
                      <a:pt x="3162" y="5897"/>
                      <a:pt x="3162" y="6110"/>
                    </a:cubicBezTo>
                    <a:cubicBezTo>
                      <a:pt x="3162" y="6323"/>
                      <a:pt x="3101" y="6505"/>
                      <a:pt x="2980" y="6626"/>
                    </a:cubicBezTo>
                    <a:cubicBezTo>
                      <a:pt x="2888" y="6748"/>
                      <a:pt x="2736" y="6839"/>
                      <a:pt x="2554" y="6900"/>
                    </a:cubicBezTo>
                    <a:lnTo>
                      <a:pt x="2554" y="5259"/>
                    </a:lnTo>
                    <a:close/>
                    <a:moveTo>
                      <a:pt x="2159" y="0"/>
                    </a:moveTo>
                    <a:lnTo>
                      <a:pt x="2159" y="669"/>
                    </a:lnTo>
                    <a:cubicBezTo>
                      <a:pt x="1612" y="730"/>
                      <a:pt x="1156" y="973"/>
                      <a:pt x="852" y="1368"/>
                    </a:cubicBezTo>
                    <a:cubicBezTo>
                      <a:pt x="700" y="1520"/>
                      <a:pt x="609" y="1672"/>
                      <a:pt x="548" y="1854"/>
                    </a:cubicBezTo>
                    <a:cubicBezTo>
                      <a:pt x="457" y="2067"/>
                      <a:pt x="396" y="2280"/>
                      <a:pt x="366" y="2493"/>
                    </a:cubicBezTo>
                    <a:cubicBezTo>
                      <a:pt x="366" y="2614"/>
                      <a:pt x="366" y="2736"/>
                      <a:pt x="366" y="2827"/>
                    </a:cubicBezTo>
                    <a:cubicBezTo>
                      <a:pt x="366" y="2888"/>
                      <a:pt x="366" y="2979"/>
                      <a:pt x="366" y="3040"/>
                    </a:cubicBezTo>
                    <a:cubicBezTo>
                      <a:pt x="396" y="3465"/>
                      <a:pt x="517" y="3830"/>
                      <a:pt x="730" y="4104"/>
                    </a:cubicBezTo>
                    <a:cubicBezTo>
                      <a:pt x="791" y="4195"/>
                      <a:pt x="852" y="4256"/>
                      <a:pt x="943" y="4316"/>
                    </a:cubicBezTo>
                    <a:cubicBezTo>
                      <a:pt x="1095" y="4468"/>
                      <a:pt x="1277" y="4620"/>
                      <a:pt x="1490" y="4742"/>
                    </a:cubicBezTo>
                    <a:cubicBezTo>
                      <a:pt x="1581" y="4803"/>
                      <a:pt x="1703" y="4864"/>
                      <a:pt x="1794" y="4894"/>
                    </a:cubicBezTo>
                    <a:lnTo>
                      <a:pt x="1794" y="6900"/>
                    </a:lnTo>
                    <a:cubicBezTo>
                      <a:pt x="1733" y="6900"/>
                      <a:pt x="1642" y="6870"/>
                      <a:pt x="1581" y="6839"/>
                    </a:cubicBezTo>
                    <a:cubicBezTo>
                      <a:pt x="1460" y="6809"/>
                      <a:pt x="1308" y="6748"/>
                      <a:pt x="1156" y="6687"/>
                    </a:cubicBezTo>
                    <a:cubicBezTo>
                      <a:pt x="943" y="6566"/>
                      <a:pt x="761" y="6444"/>
                      <a:pt x="578" y="6292"/>
                    </a:cubicBezTo>
                    <a:lnTo>
                      <a:pt x="214" y="7052"/>
                    </a:lnTo>
                    <a:lnTo>
                      <a:pt x="1" y="7447"/>
                    </a:lnTo>
                    <a:cubicBezTo>
                      <a:pt x="31" y="7478"/>
                      <a:pt x="62" y="7478"/>
                      <a:pt x="92" y="7508"/>
                    </a:cubicBezTo>
                    <a:cubicBezTo>
                      <a:pt x="457" y="7782"/>
                      <a:pt x="821" y="7994"/>
                      <a:pt x="1247" y="8116"/>
                    </a:cubicBezTo>
                    <a:cubicBezTo>
                      <a:pt x="1429" y="8146"/>
                      <a:pt x="1612" y="8207"/>
                      <a:pt x="1794" y="8207"/>
                    </a:cubicBezTo>
                    <a:lnTo>
                      <a:pt x="1794" y="8876"/>
                    </a:lnTo>
                    <a:lnTo>
                      <a:pt x="2554" y="8876"/>
                    </a:lnTo>
                    <a:lnTo>
                      <a:pt x="2554" y="8237"/>
                    </a:lnTo>
                    <a:lnTo>
                      <a:pt x="2645" y="8237"/>
                    </a:lnTo>
                    <a:cubicBezTo>
                      <a:pt x="3010" y="8177"/>
                      <a:pt x="3344" y="8055"/>
                      <a:pt x="3618" y="7873"/>
                    </a:cubicBezTo>
                    <a:cubicBezTo>
                      <a:pt x="3709" y="7812"/>
                      <a:pt x="3770" y="7751"/>
                      <a:pt x="3861" y="7690"/>
                    </a:cubicBezTo>
                    <a:cubicBezTo>
                      <a:pt x="4043" y="7508"/>
                      <a:pt x="4165" y="7326"/>
                      <a:pt x="4287" y="7113"/>
                    </a:cubicBezTo>
                    <a:cubicBezTo>
                      <a:pt x="4347" y="6991"/>
                      <a:pt x="4378" y="6870"/>
                      <a:pt x="4439" y="6748"/>
                    </a:cubicBezTo>
                    <a:cubicBezTo>
                      <a:pt x="4469" y="6626"/>
                      <a:pt x="4499" y="6474"/>
                      <a:pt x="4499" y="6353"/>
                    </a:cubicBezTo>
                    <a:cubicBezTo>
                      <a:pt x="4499" y="6262"/>
                      <a:pt x="4499" y="6171"/>
                      <a:pt x="4499" y="6110"/>
                    </a:cubicBezTo>
                    <a:cubicBezTo>
                      <a:pt x="4499" y="5654"/>
                      <a:pt x="4439" y="5289"/>
                      <a:pt x="4287" y="4985"/>
                    </a:cubicBezTo>
                    <a:cubicBezTo>
                      <a:pt x="4135" y="4712"/>
                      <a:pt x="3952" y="4468"/>
                      <a:pt x="3739" y="4316"/>
                    </a:cubicBezTo>
                    <a:cubicBezTo>
                      <a:pt x="3679" y="4256"/>
                      <a:pt x="3618" y="4225"/>
                      <a:pt x="3557" y="4195"/>
                    </a:cubicBezTo>
                    <a:cubicBezTo>
                      <a:pt x="3375" y="4073"/>
                      <a:pt x="3192" y="3952"/>
                      <a:pt x="2949" y="3860"/>
                    </a:cubicBezTo>
                    <a:lnTo>
                      <a:pt x="2919" y="3830"/>
                    </a:lnTo>
                    <a:lnTo>
                      <a:pt x="2919" y="1976"/>
                    </a:lnTo>
                    <a:cubicBezTo>
                      <a:pt x="3192" y="2037"/>
                      <a:pt x="3527" y="2158"/>
                      <a:pt x="3891" y="2371"/>
                    </a:cubicBezTo>
                    <a:cubicBezTo>
                      <a:pt x="3952" y="2401"/>
                      <a:pt x="4013" y="2462"/>
                      <a:pt x="4074" y="2493"/>
                    </a:cubicBezTo>
                    <a:lnTo>
                      <a:pt x="4560" y="1368"/>
                    </a:lnTo>
                    <a:cubicBezTo>
                      <a:pt x="4317" y="1155"/>
                      <a:pt x="4074" y="1003"/>
                      <a:pt x="3800" y="882"/>
                    </a:cubicBezTo>
                    <a:lnTo>
                      <a:pt x="3770" y="882"/>
                    </a:lnTo>
                    <a:cubicBezTo>
                      <a:pt x="3527" y="760"/>
                      <a:pt x="3223" y="699"/>
                      <a:pt x="2919" y="669"/>
                    </a:cubicBezTo>
                    <a:lnTo>
                      <a:pt x="2919"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45"/>
              <p:cNvSpPr/>
              <p:nvPr/>
            </p:nvSpPr>
            <p:spPr>
              <a:xfrm>
                <a:off x="924475" y="2916725"/>
                <a:ext cx="762950" cy="954250"/>
              </a:xfrm>
              <a:custGeom>
                <a:avLst/>
                <a:gdLst/>
                <a:ahLst/>
                <a:cxnLst/>
                <a:rect l="l" t="t" r="r" b="b"/>
                <a:pathLst>
                  <a:path w="30518" h="38170" extrusionOk="0">
                    <a:moveTo>
                      <a:pt x="20396" y="1"/>
                    </a:moveTo>
                    <a:cubicBezTo>
                      <a:pt x="20396" y="61"/>
                      <a:pt x="20365" y="426"/>
                      <a:pt x="20061" y="973"/>
                    </a:cubicBezTo>
                    <a:cubicBezTo>
                      <a:pt x="19727" y="1581"/>
                      <a:pt x="19058" y="2371"/>
                      <a:pt x="17690" y="3222"/>
                    </a:cubicBezTo>
                    <a:cubicBezTo>
                      <a:pt x="14924" y="4925"/>
                      <a:pt x="1246" y="12220"/>
                      <a:pt x="1246" y="12220"/>
                    </a:cubicBezTo>
                    <a:cubicBezTo>
                      <a:pt x="0" y="13679"/>
                      <a:pt x="365" y="14986"/>
                      <a:pt x="1733" y="19089"/>
                    </a:cubicBezTo>
                    <a:cubicBezTo>
                      <a:pt x="3070" y="23192"/>
                      <a:pt x="7781" y="35807"/>
                      <a:pt x="9028" y="37539"/>
                    </a:cubicBezTo>
                    <a:cubicBezTo>
                      <a:pt x="9333" y="37971"/>
                      <a:pt x="9787" y="38170"/>
                      <a:pt x="10372" y="38170"/>
                    </a:cubicBezTo>
                    <a:cubicBezTo>
                      <a:pt x="10486" y="38170"/>
                      <a:pt x="10605" y="38162"/>
                      <a:pt x="10730" y="38147"/>
                    </a:cubicBezTo>
                    <a:cubicBezTo>
                      <a:pt x="12493" y="37995"/>
                      <a:pt x="15198" y="36475"/>
                      <a:pt x="18268" y="35168"/>
                    </a:cubicBezTo>
                    <a:cubicBezTo>
                      <a:pt x="22128" y="33557"/>
                      <a:pt x="27660" y="30518"/>
                      <a:pt x="29362" y="28968"/>
                    </a:cubicBezTo>
                    <a:cubicBezTo>
                      <a:pt x="29575" y="28785"/>
                      <a:pt x="29727" y="28603"/>
                      <a:pt x="29818" y="28451"/>
                    </a:cubicBezTo>
                    <a:cubicBezTo>
                      <a:pt x="30517" y="27205"/>
                      <a:pt x="20548" y="396"/>
                      <a:pt x="20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45"/>
              <p:cNvSpPr/>
              <p:nvPr/>
            </p:nvSpPr>
            <p:spPr>
              <a:xfrm>
                <a:off x="860625" y="3337350"/>
                <a:ext cx="326025" cy="124450"/>
              </a:xfrm>
              <a:custGeom>
                <a:avLst/>
                <a:gdLst/>
                <a:ahLst/>
                <a:cxnLst/>
                <a:rect l="l" t="t" r="r" b="b"/>
                <a:pathLst>
                  <a:path w="13041" h="4978" extrusionOk="0">
                    <a:moveTo>
                      <a:pt x="12184" y="0"/>
                    </a:moveTo>
                    <a:cubicBezTo>
                      <a:pt x="12134" y="0"/>
                      <a:pt x="12085" y="5"/>
                      <a:pt x="12038" y="15"/>
                    </a:cubicBezTo>
                    <a:cubicBezTo>
                      <a:pt x="11643" y="106"/>
                      <a:pt x="4925" y="3115"/>
                      <a:pt x="4652" y="3145"/>
                    </a:cubicBezTo>
                    <a:cubicBezTo>
                      <a:pt x="4646" y="3147"/>
                      <a:pt x="4639" y="3147"/>
                      <a:pt x="4631" y="3147"/>
                    </a:cubicBezTo>
                    <a:cubicBezTo>
                      <a:pt x="4227" y="3147"/>
                      <a:pt x="578" y="1717"/>
                      <a:pt x="578" y="1717"/>
                    </a:cubicBezTo>
                    <a:lnTo>
                      <a:pt x="1" y="2082"/>
                    </a:lnTo>
                    <a:cubicBezTo>
                      <a:pt x="1" y="2082"/>
                      <a:pt x="3193" y="4756"/>
                      <a:pt x="4591" y="4969"/>
                    </a:cubicBezTo>
                    <a:cubicBezTo>
                      <a:pt x="4626" y="4975"/>
                      <a:pt x="4665" y="4977"/>
                      <a:pt x="4708" y="4977"/>
                    </a:cubicBezTo>
                    <a:cubicBezTo>
                      <a:pt x="6337" y="4977"/>
                      <a:pt x="12919" y="1109"/>
                      <a:pt x="12919" y="1109"/>
                    </a:cubicBezTo>
                    <a:lnTo>
                      <a:pt x="13041" y="288"/>
                    </a:lnTo>
                    <a:cubicBezTo>
                      <a:pt x="13041" y="288"/>
                      <a:pt x="12584" y="0"/>
                      <a:pt x="12184" y="0"/>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45"/>
              <p:cNvSpPr/>
              <p:nvPr/>
            </p:nvSpPr>
            <p:spPr>
              <a:xfrm>
                <a:off x="860625" y="3344550"/>
                <a:ext cx="375425" cy="225000"/>
              </a:xfrm>
              <a:custGeom>
                <a:avLst/>
                <a:gdLst/>
                <a:ahLst/>
                <a:cxnLst/>
                <a:rect l="l" t="t" r="r" b="b"/>
                <a:pathLst>
                  <a:path w="15017" h="9000" extrusionOk="0">
                    <a:moveTo>
                      <a:pt x="13033" y="0"/>
                    </a:moveTo>
                    <a:cubicBezTo>
                      <a:pt x="12434" y="0"/>
                      <a:pt x="5469" y="3557"/>
                      <a:pt x="4803" y="3587"/>
                    </a:cubicBezTo>
                    <a:lnTo>
                      <a:pt x="4773" y="3587"/>
                    </a:lnTo>
                    <a:cubicBezTo>
                      <a:pt x="4256" y="3557"/>
                      <a:pt x="123" y="1854"/>
                      <a:pt x="1" y="1794"/>
                    </a:cubicBezTo>
                    <a:lnTo>
                      <a:pt x="1" y="1794"/>
                    </a:lnTo>
                    <a:cubicBezTo>
                      <a:pt x="62" y="1946"/>
                      <a:pt x="1916" y="7204"/>
                      <a:pt x="2098" y="7478"/>
                    </a:cubicBezTo>
                    <a:cubicBezTo>
                      <a:pt x="2247" y="7745"/>
                      <a:pt x="5966" y="8999"/>
                      <a:pt x="6986" y="8999"/>
                    </a:cubicBezTo>
                    <a:cubicBezTo>
                      <a:pt x="7010" y="8999"/>
                      <a:pt x="7032" y="8999"/>
                      <a:pt x="7053" y="8997"/>
                    </a:cubicBezTo>
                    <a:lnTo>
                      <a:pt x="7144" y="8997"/>
                    </a:lnTo>
                    <a:cubicBezTo>
                      <a:pt x="7873" y="8815"/>
                      <a:pt x="15016" y="5684"/>
                      <a:pt x="14956" y="4985"/>
                    </a:cubicBezTo>
                    <a:cubicBezTo>
                      <a:pt x="14925" y="4316"/>
                      <a:pt x="13618" y="0"/>
                      <a:pt x="13041" y="0"/>
                    </a:cubicBezTo>
                    <a:cubicBezTo>
                      <a:pt x="13038" y="0"/>
                      <a:pt x="13036" y="0"/>
                      <a:pt x="1303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0" name="Google Shape;1050;p45"/>
              <p:cNvSpPr/>
              <p:nvPr/>
            </p:nvSpPr>
            <p:spPr>
              <a:xfrm>
                <a:off x="1135325" y="3396000"/>
                <a:ext cx="83350" cy="65525"/>
              </a:xfrm>
              <a:custGeom>
                <a:avLst/>
                <a:gdLst/>
                <a:ahLst/>
                <a:cxnLst/>
                <a:rect l="l" t="t" r="r" b="b"/>
                <a:pathLst>
                  <a:path w="3334" h="2621" extrusionOk="0">
                    <a:moveTo>
                      <a:pt x="1421" y="1"/>
                    </a:moveTo>
                    <a:cubicBezTo>
                      <a:pt x="1318" y="1"/>
                      <a:pt x="1214" y="22"/>
                      <a:pt x="1110" y="70"/>
                    </a:cubicBezTo>
                    <a:cubicBezTo>
                      <a:pt x="0" y="597"/>
                      <a:pt x="715" y="2620"/>
                      <a:pt x="1843" y="2620"/>
                    </a:cubicBezTo>
                    <a:cubicBezTo>
                      <a:pt x="1950" y="2620"/>
                      <a:pt x="2061" y="2602"/>
                      <a:pt x="2174" y="2562"/>
                    </a:cubicBezTo>
                    <a:cubicBezTo>
                      <a:pt x="3333" y="2121"/>
                      <a:pt x="2438" y="1"/>
                      <a:pt x="1421" y="1"/>
                    </a:cubicBez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1" name="Google Shape;1051;p45"/>
            <p:cNvGrpSpPr/>
            <p:nvPr/>
          </p:nvGrpSpPr>
          <p:grpSpPr>
            <a:xfrm>
              <a:off x="3404553" y="2329701"/>
              <a:ext cx="432321" cy="612312"/>
              <a:chOff x="1462475" y="2164625"/>
              <a:chExt cx="395175" cy="559700"/>
            </a:xfrm>
          </p:grpSpPr>
          <p:sp>
            <p:nvSpPr>
              <p:cNvPr id="1052" name="Google Shape;1052;p45"/>
              <p:cNvSpPr/>
              <p:nvPr/>
            </p:nvSpPr>
            <p:spPr>
              <a:xfrm>
                <a:off x="1462475" y="2167475"/>
                <a:ext cx="341225" cy="556850"/>
              </a:xfrm>
              <a:custGeom>
                <a:avLst/>
                <a:gdLst/>
                <a:ahLst/>
                <a:cxnLst/>
                <a:rect l="l" t="t" r="r" b="b"/>
                <a:pathLst>
                  <a:path w="13649" h="22274" extrusionOk="0">
                    <a:moveTo>
                      <a:pt x="5563" y="0"/>
                    </a:moveTo>
                    <a:lnTo>
                      <a:pt x="2158" y="1308"/>
                    </a:lnTo>
                    <a:cubicBezTo>
                      <a:pt x="0" y="2159"/>
                      <a:pt x="61" y="7508"/>
                      <a:pt x="2280" y="13253"/>
                    </a:cubicBezTo>
                    <a:cubicBezTo>
                      <a:pt x="4298" y="18505"/>
                      <a:pt x="7447" y="22273"/>
                      <a:pt x="9624" y="22273"/>
                    </a:cubicBezTo>
                    <a:cubicBezTo>
                      <a:pt x="9841" y="22273"/>
                      <a:pt x="10048" y="22236"/>
                      <a:pt x="10244" y="22159"/>
                    </a:cubicBezTo>
                    <a:lnTo>
                      <a:pt x="13648" y="20852"/>
                    </a:lnTo>
                    <a:lnTo>
                      <a:pt x="11612" y="15593"/>
                    </a:lnTo>
                    <a:cubicBezTo>
                      <a:pt x="11338" y="13952"/>
                      <a:pt x="10852" y="12128"/>
                      <a:pt x="10122" y="10244"/>
                    </a:cubicBezTo>
                    <a:cubicBezTo>
                      <a:pt x="9393" y="8359"/>
                      <a:pt x="8511" y="6657"/>
                      <a:pt x="7599" y="5259"/>
                    </a:cubicBezTo>
                    <a:lnTo>
                      <a:pt x="5563"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45"/>
              <p:cNvSpPr/>
              <p:nvPr/>
            </p:nvSpPr>
            <p:spPr>
              <a:xfrm>
                <a:off x="1547575" y="2164625"/>
                <a:ext cx="310075" cy="527000"/>
              </a:xfrm>
              <a:custGeom>
                <a:avLst/>
                <a:gdLst/>
                <a:ahLst/>
                <a:cxnLst/>
                <a:rect l="l" t="t" r="r" b="b"/>
                <a:pathLst>
                  <a:path w="12403" h="21080" extrusionOk="0">
                    <a:moveTo>
                      <a:pt x="2805" y="1"/>
                    </a:moveTo>
                    <a:cubicBezTo>
                      <a:pt x="2589" y="1"/>
                      <a:pt x="2384" y="38"/>
                      <a:pt x="2189" y="114"/>
                    </a:cubicBezTo>
                    <a:cubicBezTo>
                      <a:pt x="1" y="935"/>
                      <a:pt x="61" y="6285"/>
                      <a:pt x="2280" y="12060"/>
                    </a:cubicBezTo>
                    <a:cubicBezTo>
                      <a:pt x="4327" y="17287"/>
                      <a:pt x="7456" y="21080"/>
                      <a:pt x="9629" y="21080"/>
                    </a:cubicBezTo>
                    <a:cubicBezTo>
                      <a:pt x="9844" y="21080"/>
                      <a:pt x="10050" y="21043"/>
                      <a:pt x="10244" y="20966"/>
                    </a:cubicBezTo>
                    <a:cubicBezTo>
                      <a:pt x="12402" y="20115"/>
                      <a:pt x="12372" y="14796"/>
                      <a:pt x="10122" y="9020"/>
                    </a:cubicBezTo>
                    <a:cubicBezTo>
                      <a:pt x="8104" y="3793"/>
                      <a:pt x="4977" y="1"/>
                      <a:pt x="2805"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4" name="Google Shape;1054;p45"/>
              <p:cNvSpPr/>
              <p:nvPr/>
            </p:nvSpPr>
            <p:spPr>
              <a:xfrm>
                <a:off x="1600775" y="2252325"/>
                <a:ext cx="205200" cy="351650"/>
              </a:xfrm>
              <a:custGeom>
                <a:avLst/>
                <a:gdLst/>
                <a:ahLst/>
                <a:cxnLst/>
                <a:rect l="l" t="t" r="r" b="b"/>
                <a:pathLst>
                  <a:path w="8208" h="14066" extrusionOk="0">
                    <a:moveTo>
                      <a:pt x="1793" y="1"/>
                    </a:moveTo>
                    <a:cubicBezTo>
                      <a:pt x="1655" y="1"/>
                      <a:pt x="1523" y="24"/>
                      <a:pt x="1399" y="72"/>
                    </a:cubicBezTo>
                    <a:cubicBezTo>
                      <a:pt x="1155" y="163"/>
                      <a:pt x="973" y="345"/>
                      <a:pt x="821" y="558"/>
                    </a:cubicBezTo>
                    <a:cubicBezTo>
                      <a:pt x="0" y="1774"/>
                      <a:pt x="213" y="4813"/>
                      <a:pt x="1459" y="8035"/>
                    </a:cubicBezTo>
                    <a:cubicBezTo>
                      <a:pt x="2706" y="11288"/>
                      <a:pt x="4590" y="13689"/>
                      <a:pt x="6019" y="14023"/>
                    </a:cubicBezTo>
                    <a:cubicBezTo>
                      <a:pt x="6142" y="14050"/>
                      <a:pt x="6259" y="14066"/>
                      <a:pt x="6369" y="14066"/>
                    </a:cubicBezTo>
                    <a:cubicBezTo>
                      <a:pt x="6505" y="14066"/>
                      <a:pt x="6631" y="14043"/>
                      <a:pt x="6748" y="13993"/>
                    </a:cubicBezTo>
                    <a:cubicBezTo>
                      <a:pt x="8207" y="13415"/>
                      <a:pt x="8177" y="9859"/>
                      <a:pt x="6687" y="6029"/>
                    </a:cubicBezTo>
                    <a:cubicBezTo>
                      <a:pt x="5328" y="2534"/>
                      <a:pt x="3235" y="1"/>
                      <a:pt x="17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5" name="Google Shape;1055;p45"/>
              <p:cNvSpPr/>
              <p:nvPr/>
            </p:nvSpPr>
            <p:spPr>
              <a:xfrm>
                <a:off x="1639525" y="2339200"/>
                <a:ext cx="91225" cy="175575"/>
              </a:xfrm>
              <a:custGeom>
                <a:avLst/>
                <a:gdLst/>
                <a:ahLst/>
                <a:cxnLst/>
                <a:rect l="l" t="t" r="r" b="b"/>
                <a:pathLst>
                  <a:path w="3649" h="7023" extrusionOk="0">
                    <a:moveTo>
                      <a:pt x="973" y="1733"/>
                    </a:moveTo>
                    <a:lnTo>
                      <a:pt x="1399" y="2828"/>
                    </a:lnTo>
                    <a:cubicBezTo>
                      <a:pt x="1156" y="2706"/>
                      <a:pt x="1004" y="2554"/>
                      <a:pt x="943" y="2341"/>
                    </a:cubicBezTo>
                    <a:cubicBezTo>
                      <a:pt x="821" y="2068"/>
                      <a:pt x="852" y="1855"/>
                      <a:pt x="973" y="1733"/>
                    </a:cubicBezTo>
                    <a:close/>
                    <a:moveTo>
                      <a:pt x="2159" y="4135"/>
                    </a:moveTo>
                    <a:cubicBezTo>
                      <a:pt x="2432" y="4226"/>
                      <a:pt x="2645" y="4408"/>
                      <a:pt x="2736" y="4651"/>
                    </a:cubicBezTo>
                    <a:cubicBezTo>
                      <a:pt x="2797" y="4803"/>
                      <a:pt x="2827" y="4955"/>
                      <a:pt x="2797" y="5077"/>
                    </a:cubicBezTo>
                    <a:cubicBezTo>
                      <a:pt x="2767" y="5199"/>
                      <a:pt x="2706" y="5290"/>
                      <a:pt x="2645" y="5381"/>
                    </a:cubicBezTo>
                    <a:lnTo>
                      <a:pt x="2159" y="4135"/>
                    </a:lnTo>
                    <a:close/>
                    <a:moveTo>
                      <a:pt x="760" y="1"/>
                    </a:moveTo>
                    <a:lnTo>
                      <a:pt x="365" y="153"/>
                    </a:lnTo>
                    <a:lnTo>
                      <a:pt x="578" y="670"/>
                    </a:lnTo>
                    <a:cubicBezTo>
                      <a:pt x="305" y="852"/>
                      <a:pt x="122" y="1126"/>
                      <a:pt x="61" y="1490"/>
                    </a:cubicBezTo>
                    <a:cubicBezTo>
                      <a:pt x="1" y="1855"/>
                      <a:pt x="61" y="2250"/>
                      <a:pt x="244" y="2706"/>
                    </a:cubicBezTo>
                    <a:cubicBezTo>
                      <a:pt x="396" y="3132"/>
                      <a:pt x="608" y="3436"/>
                      <a:pt x="821" y="3618"/>
                    </a:cubicBezTo>
                    <a:cubicBezTo>
                      <a:pt x="1064" y="3800"/>
                      <a:pt x="1338" y="3922"/>
                      <a:pt x="1642" y="4013"/>
                    </a:cubicBezTo>
                    <a:lnTo>
                      <a:pt x="2219" y="5533"/>
                    </a:lnTo>
                    <a:cubicBezTo>
                      <a:pt x="2098" y="5533"/>
                      <a:pt x="1976" y="5533"/>
                      <a:pt x="1824" y="5502"/>
                    </a:cubicBezTo>
                    <a:cubicBezTo>
                      <a:pt x="1672" y="5442"/>
                      <a:pt x="1520" y="5411"/>
                      <a:pt x="1399" y="5320"/>
                    </a:cubicBezTo>
                    <a:lnTo>
                      <a:pt x="1399" y="5320"/>
                    </a:lnTo>
                    <a:lnTo>
                      <a:pt x="1429" y="6323"/>
                    </a:lnTo>
                    <a:cubicBezTo>
                      <a:pt x="1721" y="6480"/>
                      <a:pt x="2013" y="6571"/>
                      <a:pt x="2305" y="6571"/>
                    </a:cubicBezTo>
                    <a:cubicBezTo>
                      <a:pt x="2408" y="6571"/>
                      <a:pt x="2511" y="6560"/>
                      <a:pt x="2615" y="6536"/>
                    </a:cubicBezTo>
                    <a:lnTo>
                      <a:pt x="2797" y="7022"/>
                    </a:lnTo>
                    <a:lnTo>
                      <a:pt x="3222" y="6870"/>
                    </a:lnTo>
                    <a:lnTo>
                      <a:pt x="3040" y="6414"/>
                    </a:lnTo>
                    <a:cubicBezTo>
                      <a:pt x="3253" y="6293"/>
                      <a:pt x="3405" y="6110"/>
                      <a:pt x="3496" y="5898"/>
                    </a:cubicBezTo>
                    <a:cubicBezTo>
                      <a:pt x="3587" y="5685"/>
                      <a:pt x="3648" y="5442"/>
                      <a:pt x="3618" y="5168"/>
                    </a:cubicBezTo>
                    <a:cubicBezTo>
                      <a:pt x="3618" y="4895"/>
                      <a:pt x="3557" y="4621"/>
                      <a:pt x="3466" y="4347"/>
                    </a:cubicBezTo>
                    <a:cubicBezTo>
                      <a:pt x="3314" y="4013"/>
                      <a:pt x="3162" y="3740"/>
                      <a:pt x="3010" y="3557"/>
                    </a:cubicBezTo>
                    <a:cubicBezTo>
                      <a:pt x="2827" y="3344"/>
                      <a:pt x="2675" y="3223"/>
                      <a:pt x="2523" y="3132"/>
                    </a:cubicBezTo>
                    <a:cubicBezTo>
                      <a:pt x="2341" y="3071"/>
                      <a:pt x="2159" y="3010"/>
                      <a:pt x="1946" y="2980"/>
                    </a:cubicBezTo>
                    <a:lnTo>
                      <a:pt x="1915" y="2949"/>
                    </a:lnTo>
                    <a:lnTo>
                      <a:pt x="1368" y="1521"/>
                    </a:lnTo>
                    <a:cubicBezTo>
                      <a:pt x="1581" y="1521"/>
                      <a:pt x="1824" y="1551"/>
                      <a:pt x="2159" y="1673"/>
                    </a:cubicBezTo>
                    <a:lnTo>
                      <a:pt x="2067" y="700"/>
                    </a:lnTo>
                    <a:cubicBezTo>
                      <a:pt x="1885" y="609"/>
                      <a:pt x="1703" y="548"/>
                      <a:pt x="1520" y="518"/>
                    </a:cubicBezTo>
                    <a:cubicBezTo>
                      <a:pt x="1444" y="502"/>
                      <a:pt x="1361" y="495"/>
                      <a:pt x="1270" y="495"/>
                    </a:cubicBezTo>
                    <a:cubicBezTo>
                      <a:pt x="1178" y="495"/>
                      <a:pt x="1080" y="502"/>
                      <a:pt x="973" y="518"/>
                    </a:cubicBezTo>
                    <a:lnTo>
                      <a:pt x="760"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45"/>
              <p:cNvSpPr/>
              <p:nvPr/>
            </p:nvSpPr>
            <p:spPr>
              <a:xfrm>
                <a:off x="1621300" y="2252325"/>
                <a:ext cx="184675" cy="351650"/>
              </a:xfrm>
              <a:custGeom>
                <a:avLst/>
                <a:gdLst/>
                <a:ahLst/>
                <a:cxnLst/>
                <a:rect l="l" t="t" r="r" b="b"/>
                <a:pathLst>
                  <a:path w="7387" h="14066" extrusionOk="0">
                    <a:moveTo>
                      <a:pt x="972" y="1"/>
                    </a:moveTo>
                    <a:cubicBezTo>
                      <a:pt x="834" y="1"/>
                      <a:pt x="702" y="24"/>
                      <a:pt x="578" y="72"/>
                    </a:cubicBezTo>
                    <a:cubicBezTo>
                      <a:pt x="334" y="163"/>
                      <a:pt x="152" y="345"/>
                      <a:pt x="0" y="558"/>
                    </a:cubicBezTo>
                    <a:cubicBezTo>
                      <a:pt x="1429" y="892"/>
                      <a:pt x="3313" y="3294"/>
                      <a:pt x="4559" y="6515"/>
                    </a:cubicBezTo>
                    <a:cubicBezTo>
                      <a:pt x="5806" y="9768"/>
                      <a:pt x="6018" y="12807"/>
                      <a:pt x="5198" y="14023"/>
                    </a:cubicBezTo>
                    <a:cubicBezTo>
                      <a:pt x="5321" y="14050"/>
                      <a:pt x="5438" y="14066"/>
                      <a:pt x="5548" y="14066"/>
                    </a:cubicBezTo>
                    <a:cubicBezTo>
                      <a:pt x="5684" y="14066"/>
                      <a:pt x="5810" y="14043"/>
                      <a:pt x="5927" y="13993"/>
                    </a:cubicBezTo>
                    <a:cubicBezTo>
                      <a:pt x="7386" y="13415"/>
                      <a:pt x="7356" y="9859"/>
                      <a:pt x="5866" y="6029"/>
                    </a:cubicBezTo>
                    <a:cubicBezTo>
                      <a:pt x="4507" y="2534"/>
                      <a:pt x="2414" y="1"/>
                      <a:pt x="972"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7" name="Google Shape;1057;p45"/>
            <p:cNvGrpSpPr/>
            <p:nvPr/>
          </p:nvGrpSpPr>
          <p:grpSpPr>
            <a:xfrm>
              <a:off x="3515025" y="3089950"/>
              <a:ext cx="504600" cy="518275"/>
              <a:chOff x="1860650" y="2700150"/>
              <a:chExt cx="504600" cy="518275"/>
            </a:xfrm>
          </p:grpSpPr>
          <p:sp>
            <p:nvSpPr>
              <p:cNvPr id="1058" name="Google Shape;1058;p45"/>
              <p:cNvSpPr/>
              <p:nvPr/>
            </p:nvSpPr>
            <p:spPr>
              <a:xfrm>
                <a:off x="186065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lnTo>
                      <a:pt x="11095" y="20731"/>
                    </a:lnTo>
                    <a:lnTo>
                      <a:pt x="11095" y="20487"/>
                    </a:lnTo>
                    <a:cubicBezTo>
                      <a:pt x="15138" y="19454"/>
                      <a:pt x="18177" y="15320"/>
                      <a:pt x="18177" y="10366"/>
                    </a:cubicBezTo>
                    <a:cubicBezTo>
                      <a:pt x="18177" y="5411"/>
                      <a:pt x="15138" y="1277"/>
                      <a:pt x="11095" y="244"/>
                    </a:cubicBezTo>
                    <a:lnTo>
                      <a:pt x="11095"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9" name="Google Shape;1059;p45"/>
              <p:cNvSpPr/>
              <p:nvPr/>
            </p:nvSpPr>
            <p:spPr>
              <a:xfrm>
                <a:off x="1910800" y="2700150"/>
                <a:ext cx="454450" cy="518275"/>
              </a:xfrm>
              <a:custGeom>
                <a:avLst/>
                <a:gdLst/>
                <a:ahLst/>
                <a:cxnLst/>
                <a:rect l="l" t="t" r="r" b="b"/>
                <a:pathLst>
                  <a:path w="18178" h="20731" extrusionOk="0">
                    <a:moveTo>
                      <a:pt x="9089" y="1"/>
                    </a:moveTo>
                    <a:cubicBezTo>
                      <a:pt x="4074" y="1"/>
                      <a:pt x="1" y="4621"/>
                      <a:pt x="1" y="10366"/>
                    </a:cubicBezTo>
                    <a:cubicBezTo>
                      <a:pt x="1" y="16080"/>
                      <a:pt x="4074" y="20731"/>
                      <a:pt x="9089" y="20731"/>
                    </a:cubicBezTo>
                    <a:cubicBezTo>
                      <a:pt x="14104" y="20731"/>
                      <a:pt x="18177" y="16080"/>
                      <a:pt x="18177" y="10366"/>
                    </a:cubicBezTo>
                    <a:cubicBezTo>
                      <a:pt x="18177" y="4621"/>
                      <a:pt x="14104" y="1"/>
                      <a:pt x="908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45"/>
              <p:cNvSpPr/>
              <p:nvPr/>
            </p:nvSpPr>
            <p:spPr>
              <a:xfrm>
                <a:off x="1971600" y="2769300"/>
                <a:ext cx="332850" cy="379975"/>
              </a:xfrm>
              <a:custGeom>
                <a:avLst/>
                <a:gdLst/>
                <a:ahLst/>
                <a:cxnLst/>
                <a:rect l="l" t="t" r="r" b="b"/>
                <a:pathLst>
                  <a:path w="13314" h="15199" extrusionOk="0">
                    <a:moveTo>
                      <a:pt x="6657" y="1"/>
                    </a:moveTo>
                    <a:cubicBezTo>
                      <a:pt x="6384" y="1"/>
                      <a:pt x="6110" y="31"/>
                      <a:pt x="5867" y="62"/>
                    </a:cubicBezTo>
                    <a:cubicBezTo>
                      <a:pt x="2554" y="487"/>
                      <a:pt x="0" y="3709"/>
                      <a:pt x="0" y="7600"/>
                    </a:cubicBezTo>
                    <a:cubicBezTo>
                      <a:pt x="0" y="11490"/>
                      <a:pt x="2554" y="14712"/>
                      <a:pt x="5867" y="15138"/>
                    </a:cubicBezTo>
                    <a:cubicBezTo>
                      <a:pt x="6110" y="15168"/>
                      <a:pt x="6384" y="15199"/>
                      <a:pt x="6657" y="15199"/>
                    </a:cubicBezTo>
                    <a:cubicBezTo>
                      <a:pt x="10335" y="15199"/>
                      <a:pt x="13314" y="11794"/>
                      <a:pt x="13314" y="7600"/>
                    </a:cubicBezTo>
                    <a:cubicBezTo>
                      <a:pt x="13314" y="3405"/>
                      <a:pt x="10335" y="1"/>
                      <a:pt x="6657" y="1"/>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45"/>
              <p:cNvSpPr/>
              <p:nvPr/>
            </p:nvSpPr>
            <p:spPr>
              <a:xfrm>
                <a:off x="1971600" y="2770825"/>
                <a:ext cx="293350" cy="376925"/>
              </a:xfrm>
              <a:custGeom>
                <a:avLst/>
                <a:gdLst/>
                <a:ahLst/>
                <a:cxnLst/>
                <a:rect l="l" t="t" r="r" b="b"/>
                <a:pathLst>
                  <a:path w="11734" h="15077" extrusionOk="0">
                    <a:moveTo>
                      <a:pt x="5867" y="1"/>
                    </a:moveTo>
                    <a:cubicBezTo>
                      <a:pt x="2554" y="426"/>
                      <a:pt x="0" y="3648"/>
                      <a:pt x="0" y="7539"/>
                    </a:cubicBezTo>
                    <a:cubicBezTo>
                      <a:pt x="0" y="8998"/>
                      <a:pt x="365" y="10335"/>
                      <a:pt x="973" y="11490"/>
                    </a:cubicBezTo>
                    <a:cubicBezTo>
                      <a:pt x="1703" y="12858"/>
                      <a:pt x="2766" y="13922"/>
                      <a:pt x="4073" y="14530"/>
                    </a:cubicBezTo>
                    <a:cubicBezTo>
                      <a:pt x="4651" y="14803"/>
                      <a:pt x="5229" y="14986"/>
                      <a:pt x="5867" y="15077"/>
                    </a:cubicBezTo>
                    <a:cubicBezTo>
                      <a:pt x="9180" y="14651"/>
                      <a:pt x="11733" y="11429"/>
                      <a:pt x="11733" y="7539"/>
                    </a:cubicBezTo>
                    <a:cubicBezTo>
                      <a:pt x="11733" y="3648"/>
                      <a:pt x="9180" y="426"/>
                      <a:pt x="58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2" name="Google Shape;1062;p45"/>
              <p:cNvSpPr/>
              <p:nvPr/>
            </p:nvSpPr>
            <p:spPr>
              <a:xfrm>
                <a:off x="2064300" y="2815650"/>
                <a:ext cx="147450" cy="287275"/>
              </a:xfrm>
              <a:custGeom>
                <a:avLst/>
                <a:gdLst/>
                <a:ahLst/>
                <a:cxnLst/>
                <a:rect l="l" t="t" r="r" b="b"/>
                <a:pathLst>
                  <a:path w="5898" h="11491" extrusionOk="0">
                    <a:moveTo>
                      <a:pt x="2767" y="2615"/>
                    </a:moveTo>
                    <a:lnTo>
                      <a:pt x="2767" y="4469"/>
                    </a:lnTo>
                    <a:cubicBezTo>
                      <a:pt x="2372" y="4196"/>
                      <a:pt x="2159" y="3892"/>
                      <a:pt x="2159" y="3527"/>
                    </a:cubicBezTo>
                    <a:cubicBezTo>
                      <a:pt x="2159" y="3071"/>
                      <a:pt x="2372" y="2767"/>
                      <a:pt x="2767" y="2615"/>
                    </a:cubicBezTo>
                    <a:close/>
                    <a:moveTo>
                      <a:pt x="3283" y="6840"/>
                    </a:moveTo>
                    <a:cubicBezTo>
                      <a:pt x="3800" y="7144"/>
                      <a:pt x="4074" y="7509"/>
                      <a:pt x="4074" y="7934"/>
                    </a:cubicBezTo>
                    <a:cubicBezTo>
                      <a:pt x="4074" y="8208"/>
                      <a:pt x="4013" y="8420"/>
                      <a:pt x="3861" y="8603"/>
                    </a:cubicBezTo>
                    <a:cubicBezTo>
                      <a:pt x="3709" y="8785"/>
                      <a:pt x="3527" y="8907"/>
                      <a:pt x="3283" y="8968"/>
                    </a:cubicBezTo>
                    <a:lnTo>
                      <a:pt x="3283" y="6840"/>
                    </a:lnTo>
                    <a:close/>
                    <a:moveTo>
                      <a:pt x="2767" y="1"/>
                    </a:moveTo>
                    <a:lnTo>
                      <a:pt x="2767" y="852"/>
                    </a:lnTo>
                    <a:cubicBezTo>
                      <a:pt x="2037" y="974"/>
                      <a:pt x="1490" y="1278"/>
                      <a:pt x="1065" y="1764"/>
                    </a:cubicBezTo>
                    <a:cubicBezTo>
                      <a:pt x="639" y="2281"/>
                      <a:pt x="426" y="2919"/>
                      <a:pt x="426" y="3679"/>
                    </a:cubicBezTo>
                    <a:cubicBezTo>
                      <a:pt x="426" y="4378"/>
                      <a:pt x="609" y="4955"/>
                      <a:pt x="943" y="5351"/>
                    </a:cubicBezTo>
                    <a:cubicBezTo>
                      <a:pt x="1277" y="5746"/>
                      <a:pt x="1733" y="6080"/>
                      <a:pt x="2311" y="6354"/>
                    </a:cubicBezTo>
                    <a:lnTo>
                      <a:pt x="2311" y="8968"/>
                    </a:lnTo>
                    <a:cubicBezTo>
                      <a:pt x="2037" y="8907"/>
                      <a:pt x="1764" y="8816"/>
                      <a:pt x="1490" y="8664"/>
                    </a:cubicBezTo>
                    <a:cubicBezTo>
                      <a:pt x="1217" y="8512"/>
                      <a:pt x="943" y="8360"/>
                      <a:pt x="730" y="8177"/>
                    </a:cubicBezTo>
                    <a:lnTo>
                      <a:pt x="1" y="9667"/>
                    </a:lnTo>
                    <a:cubicBezTo>
                      <a:pt x="669" y="10214"/>
                      <a:pt x="1429" y="10548"/>
                      <a:pt x="2311" y="10670"/>
                    </a:cubicBezTo>
                    <a:lnTo>
                      <a:pt x="2311" y="11490"/>
                    </a:lnTo>
                    <a:lnTo>
                      <a:pt x="3283" y="11490"/>
                    </a:lnTo>
                    <a:lnTo>
                      <a:pt x="3283" y="10700"/>
                    </a:lnTo>
                    <a:cubicBezTo>
                      <a:pt x="3800" y="10639"/>
                      <a:pt x="4256" y="10487"/>
                      <a:pt x="4651" y="10214"/>
                    </a:cubicBezTo>
                    <a:cubicBezTo>
                      <a:pt x="5046" y="9971"/>
                      <a:pt x="5320" y="9636"/>
                      <a:pt x="5533" y="9211"/>
                    </a:cubicBezTo>
                    <a:cubicBezTo>
                      <a:pt x="5715" y="8816"/>
                      <a:pt x="5837" y="8390"/>
                      <a:pt x="5837" y="7934"/>
                    </a:cubicBezTo>
                    <a:cubicBezTo>
                      <a:pt x="5837" y="7357"/>
                      <a:pt x="5715" y="6870"/>
                      <a:pt x="5533" y="6475"/>
                    </a:cubicBezTo>
                    <a:cubicBezTo>
                      <a:pt x="5350" y="6110"/>
                      <a:pt x="5107" y="5806"/>
                      <a:pt x="4834" y="5594"/>
                    </a:cubicBezTo>
                    <a:cubicBezTo>
                      <a:pt x="4530" y="5381"/>
                      <a:pt x="4195" y="5199"/>
                      <a:pt x="3800" y="5016"/>
                    </a:cubicBezTo>
                    <a:lnTo>
                      <a:pt x="3739" y="4986"/>
                    </a:lnTo>
                    <a:lnTo>
                      <a:pt x="3739" y="2585"/>
                    </a:lnTo>
                    <a:cubicBezTo>
                      <a:pt x="4195" y="2676"/>
                      <a:pt x="4682" y="2889"/>
                      <a:pt x="5259" y="3223"/>
                    </a:cubicBezTo>
                    <a:lnTo>
                      <a:pt x="5898" y="1764"/>
                    </a:lnTo>
                    <a:cubicBezTo>
                      <a:pt x="5563" y="1521"/>
                      <a:pt x="5229" y="1338"/>
                      <a:pt x="4894" y="1156"/>
                    </a:cubicBezTo>
                    <a:cubicBezTo>
                      <a:pt x="4591" y="1004"/>
                      <a:pt x="4195" y="913"/>
                      <a:pt x="3739" y="882"/>
                    </a:cubicBezTo>
                    <a:lnTo>
                      <a:pt x="3739"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3" name="Google Shape;1063;p45"/>
            <p:cNvGrpSpPr/>
            <p:nvPr/>
          </p:nvGrpSpPr>
          <p:grpSpPr>
            <a:xfrm>
              <a:off x="2667911" y="2312212"/>
              <a:ext cx="655087" cy="561195"/>
              <a:chOff x="713225" y="2091550"/>
              <a:chExt cx="598800" cy="512975"/>
            </a:xfrm>
          </p:grpSpPr>
          <p:sp>
            <p:nvSpPr>
              <p:cNvPr id="1064" name="Google Shape;1064;p45"/>
              <p:cNvSpPr/>
              <p:nvPr/>
            </p:nvSpPr>
            <p:spPr>
              <a:xfrm>
                <a:off x="713225" y="2136450"/>
                <a:ext cx="559300" cy="468075"/>
              </a:xfrm>
              <a:custGeom>
                <a:avLst/>
                <a:gdLst/>
                <a:ahLst/>
                <a:cxnLst/>
                <a:rect l="l" t="t" r="r" b="b"/>
                <a:pathLst>
                  <a:path w="22372" h="18723" extrusionOk="0">
                    <a:moveTo>
                      <a:pt x="10463" y="0"/>
                    </a:moveTo>
                    <a:cubicBezTo>
                      <a:pt x="7687" y="0"/>
                      <a:pt x="5091" y="1072"/>
                      <a:pt x="3374" y="3035"/>
                    </a:cubicBezTo>
                    <a:lnTo>
                      <a:pt x="3161" y="2913"/>
                    </a:lnTo>
                    <a:lnTo>
                      <a:pt x="2249" y="4707"/>
                    </a:lnTo>
                    <a:cubicBezTo>
                      <a:pt x="0" y="9205"/>
                      <a:pt x="2341" y="14920"/>
                      <a:pt x="7447" y="17473"/>
                    </a:cubicBezTo>
                    <a:cubicBezTo>
                      <a:pt x="9132" y="18320"/>
                      <a:pt x="10904" y="18723"/>
                      <a:pt x="12606" y="18723"/>
                    </a:cubicBezTo>
                    <a:cubicBezTo>
                      <a:pt x="16092" y="18723"/>
                      <a:pt x="19279" y="17031"/>
                      <a:pt x="20791" y="14008"/>
                    </a:cubicBezTo>
                    <a:lnTo>
                      <a:pt x="21703" y="12214"/>
                    </a:lnTo>
                    <a:lnTo>
                      <a:pt x="21460" y="12093"/>
                    </a:lnTo>
                    <a:cubicBezTo>
                      <a:pt x="22371" y="8020"/>
                      <a:pt x="20031" y="3460"/>
                      <a:pt x="15593" y="1241"/>
                    </a:cubicBezTo>
                    <a:cubicBezTo>
                      <a:pt x="13922" y="400"/>
                      <a:pt x="12159" y="0"/>
                      <a:pt x="1046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5" name="Google Shape;1065;p45"/>
              <p:cNvSpPr/>
              <p:nvPr/>
            </p:nvSpPr>
            <p:spPr>
              <a:xfrm>
                <a:off x="736025" y="2091550"/>
                <a:ext cx="576000" cy="468150"/>
              </a:xfrm>
              <a:custGeom>
                <a:avLst/>
                <a:gdLst/>
                <a:ahLst/>
                <a:cxnLst/>
                <a:rect l="l" t="t" r="r" b="b"/>
                <a:pathLst>
                  <a:path w="23040" h="18726" extrusionOk="0">
                    <a:moveTo>
                      <a:pt x="10469" y="1"/>
                    </a:moveTo>
                    <a:cubicBezTo>
                      <a:pt x="6974" y="1"/>
                      <a:pt x="3764" y="1700"/>
                      <a:pt x="2249" y="4709"/>
                    </a:cubicBezTo>
                    <a:cubicBezTo>
                      <a:pt x="0" y="9208"/>
                      <a:pt x="2310" y="14922"/>
                      <a:pt x="7447" y="17475"/>
                    </a:cubicBezTo>
                    <a:cubicBezTo>
                      <a:pt x="9122" y="18323"/>
                      <a:pt x="10891" y="18725"/>
                      <a:pt x="12592" y="18725"/>
                    </a:cubicBezTo>
                    <a:cubicBezTo>
                      <a:pt x="16079" y="18725"/>
                      <a:pt x="19279" y="17034"/>
                      <a:pt x="20791" y="14010"/>
                    </a:cubicBezTo>
                    <a:cubicBezTo>
                      <a:pt x="23040" y="9542"/>
                      <a:pt x="20730" y="3797"/>
                      <a:pt x="15593" y="1244"/>
                    </a:cubicBezTo>
                    <a:cubicBezTo>
                      <a:pt x="13925" y="400"/>
                      <a:pt x="12164" y="1"/>
                      <a:pt x="10469" y="1"/>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5"/>
              <p:cNvSpPr/>
              <p:nvPr/>
            </p:nvSpPr>
            <p:spPr>
              <a:xfrm>
                <a:off x="819600" y="2154300"/>
                <a:ext cx="414925" cy="342675"/>
              </a:xfrm>
              <a:custGeom>
                <a:avLst/>
                <a:gdLst/>
                <a:ahLst/>
                <a:cxnLst/>
                <a:rect l="l" t="t" r="r" b="b"/>
                <a:pathLst>
                  <a:path w="16597" h="13707" extrusionOk="0">
                    <a:moveTo>
                      <a:pt x="7413" y="0"/>
                    </a:moveTo>
                    <a:cubicBezTo>
                      <a:pt x="4852" y="0"/>
                      <a:pt x="2495" y="1232"/>
                      <a:pt x="1368" y="3445"/>
                    </a:cubicBezTo>
                    <a:cubicBezTo>
                      <a:pt x="1277" y="3689"/>
                      <a:pt x="1156" y="3932"/>
                      <a:pt x="1064" y="4175"/>
                    </a:cubicBezTo>
                    <a:cubicBezTo>
                      <a:pt x="1" y="7336"/>
                      <a:pt x="1703" y="11075"/>
                      <a:pt x="5198" y="12807"/>
                    </a:cubicBezTo>
                    <a:cubicBezTo>
                      <a:pt x="6418" y="13417"/>
                      <a:pt x="7706" y="13707"/>
                      <a:pt x="8945" y="13707"/>
                    </a:cubicBezTo>
                    <a:cubicBezTo>
                      <a:pt x="11225" y="13707"/>
                      <a:pt x="13339" y="12726"/>
                      <a:pt x="14560" y="10953"/>
                    </a:cubicBezTo>
                    <a:cubicBezTo>
                      <a:pt x="14712" y="10710"/>
                      <a:pt x="14834" y="10497"/>
                      <a:pt x="14955" y="10254"/>
                    </a:cubicBezTo>
                    <a:cubicBezTo>
                      <a:pt x="16597" y="6971"/>
                      <a:pt x="14894" y="2777"/>
                      <a:pt x="11156" y="892"/>
                    </a:cubicBezTo>
                    <a:cubicBezTo>
                      <a:pt x="9938" y="288"/>
                      <a:pt x="8652" y="0"/>
                      <a:pt x="7413"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5"/>
              <p:cNvSpPr/>
              <p:nvPr/>
            </p:nvSpPr>
            <p:spPr>
              <a:xfrm>
                <a:off x="819600" y="2189300"/>
                <a:ext cx="391375" cy="308050"/>
              </a:xfrm>
              <a:custGeom>
                <a:avLst/>
                <a:gdLst/>
                <a:ahLst/>
                <a:cxnLst/>
                <a:rect l="l" t="t" r="r" b="b"/>
                <a:pathLst>
                  <a:path w="15655" h="12322" extrusionOk="0">
                    <a:moveTo>
                      <a:pt x="6668" y="0"/>
                    </a:moveTo>
                    <a:cubicBezTo>
                      <a:pt x="4387" y="0"/>
                      <a:pt x="2282" y="988"/>
                      <a:pt x="1064" y="2775"/>
                    </a:cubicBezTo>
                    <a:cubicBezTo>
                      <a:pt x="1" y="5936"/>
                      <a:pt x="1703" y="9675"/>
                      <a:pt x="5198" y="11407"/>
                    </a:cubicBezTo>
                    <a:cubicBezTo>
                      <a:pt x="6417" y="12017"/>
                      <a:pt x="7719" y="12321"/>
                      <a:pt x="8971" y="12321"/>
                    </a:cubicBezTo>
                    <a:cubicBezTo>
                      <a:pt x="9031" y="12321"/>
                      <a:pt x="9090" y="12321"/>
                      <a:pt x="9150" y="12319"/>
                    </a:cubicBezTo>
                    <a:cubicBezTo>
                      <a:pt x="10700" y="12258"/>
                      <a:pt x="12128" y="11772"/>
                      <a:pt x="13284" y="10891"/>
                    </a:cubicBezTo>
                    <a:cubicBezTo>
                      <a:pt x="13770" y="10526"/>
                      <a:pt x="14195" y="10070"/>
                      <a:pt x="14560" y="9553"/>
                    </a:cubicBezTo>
                    <a:cubicBezTo>
                      <a:pt x="15654" y="6392"/>
                      <a:pt x="13922" y="2653"/>
                      <a:pt x="10457" y="921"/>
                    </a:cubicBezTo>
                    <a:cubicBezTo>
                      <a:pt x="9219" y="297"/>
                      <a:pt x="7917" y="0"/>
                      <a:pt x="66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5"/>
              <p:cNvSpPr/>
              <p:nvPr/>
            </p:nvSpPr>
            <p:spPr>
              <a:xfrm>
                <a:off x="893300" y="2215350"/>
                <a:ext cx="262950" cy="220400"/>
              </a:xfrm>
              <a:custGeom>
                <a:avLst/>
                <a:gdLst/>
                <a:ahLst/>
                <a:cxnLst/>
                <a:rect l="l" t="t" r="r" b="b"/>
                <a:pathLst>
                  <a:path w="10518" h="8816" extrusionOk="0">
                    <a:moveTo>
                      <a:pt x="2372" y="3162"/>
                    </a:moveTo>
                    <a:lnTo>
                      <a:pt x="4013" y="4013"/>
                    </a:lnTo>
                    <a:cubicBezTo>
                      <a:pt x="3748" y="4145"/>
                      <a:pt x="3507" y="4219"/>
                      <a:pt x="3282" y="4219"/>
                    </a:cubicBezTo>
                    <a:cubicBezTo>
                      <a:pt x="3145" y="4219"/>
                      <a:pt x="3015" y="4192"/>
                      <a:pt x="2889" y="4134"/>
                    </a:cubicBezTo>
                    <a:cubicBezTo>
                      <a:pt x="2493" y="3921"/>
                      <a:pt x="2311" y="3587"/>
                      <a:pt x="2372" y="3162"/>
                    </a:cubicBezTo>
                    <a:close/>
                    <a:moveTo>
                      <a:pt x="7289" y="4285"/>
                    </a:moveTo>
                    <a:cubicBezTo>
                      <a:pt x="7433" y="4285"/>
                      <a:pt x="7567" y="4315"/>
                      <a:pt x="7691" y="4377"/>
                    </a:cubicBezTo>
                    <a:cubicBezTo>
                      <a:pt x="7934" y="4499"/>
                      <a:pt x="8086" y="4681"/>
                      <a:pt x="8177" y="4894"/>
                    </a:cubicBezTo>
                    <a:cubicBezTo>
                      <a:pt x="8269" y="5076"/>
                      <a:pt x="8299" y="5320"/>
                      <a:pt x="8238" y="5563"/>
                    </a:cubicBezTo>
                    <a:lnTo>
                      <a:pt x="6354" y="4621"/>
                    </a:lnTo>
                    <a:cubicBezTo>
                      <a:pt x="6695" y="4400"/>
                      <a:pt x="7010" y="4285"/>
                      <a:pt x="7289" y="4285"/>
                    </a:cubicBezTo>
                    <a:close/>
                    <a:moveTo>
                      <a:pt x="3010" y="0"/>
                    </a:moveTo>
                    <a:cubicBezTo>
                      <a:pt x="2615" y="183"/>
                      <a:pt x="2311" y="365"/>
                      <a:pt x="2007" y="608"/>
                    </a:cubicBezTo>
                    <a:cubicBezTo>
                      <a:pt x="1734" y="821"/>
                      <a:pt x="1460" y="1125"/>
                      <a:pt x="1217" y="1520"/>
                    </a:cubicBezTo>
                    <a:lnTo>
                      <a:pt x="427" y="1125"/>
                    </a:lnTo>
                    <a:lnTo>
                      <a:pt x="1" y="1976"/>
                    </a:lnTo>
                    <a:lnTo>
                      <a:pt x="791" y="2371"/>
                    </a:lnTo>
                    <a:cubicBezTo>
                      <a:pt x="548" y="3070"/>
                      <a:pt x="578" y="3709"/>
                      <a:pt x="822" y="4317"/>
                    </a:cubicBezTo>
                    <a:cubicBezTo>
                      <a:pt x="1095" y="4925"/>
                      <a:pt x="1551" y="5380"/>
                      <a:pt x="2250" y="5745"/>
                    </a:cubicBezTo>
                    <a:cubicBezTo>
                      <a:pt x="2706" y="5962"/>
                      <a:pt x="3131" y="6071"/>
                      <a:pt x="3525" y="6071"/>
                    </a:cubicBezTo>
                    <a:cubicBezTo>
                      <a:pt x="3683" y="6071"/>
                      <a:pt x="3835" y="6053"/>
                      <a:pt x="3983" y="6019"/>
                    </a:cubicBezTo>
                    <a:cubicBezTo>
                      <a:pt x="4500" y="5897"/>
                      <a:pt x="4986" y="5654"/>
                      <a:pt x="5503" y="5259"/>
                    </a:cubicBezTo>
                    <a:lnTo>
                      <a:pt x="7813" y="6444"/>
                    </a:lnTo>
                    <a:cubicBezTo>
                      <a:pt x="7630" y="6627"/>
                      <a:pt x="7418" y="6839"/>
                      <a:pt x="7174" y="7022"/>
                    </a:cubicBezTo>
                    <a:cubicBezTo>
                      <a:pt x="6931" y="7204"/>
                      <a:pt x="6658" y="7356"/>
                      <a:pt x="6414" y="7478"/>
                    </a:cubicBezTo>
                    <a:lnTo>
                      <a:pt x="7418" y="8815"/>
                    </a:lnTo>
                    <a:cubicBezTo>
                      <a:pt x="8208" y="8450"/>
                      <a:pt x="8846" y="7934"/>
                      <a:pt x="9332" y="7204"/>
                    </a:cubicBezTo>
                    <a:lnTo>
                      <a:pt x="10092" y="7569"/>
                    </a:lnTo>
                    <a:lnTo>
                      <a:pt x="10518" y="6687"/>
                    </a:lnTo>
                    <a:lnTo>
                      <a:pt x="9788" y="6323"/>
                    </a:lnTo>
                    <a:cubicBezTo>
                      <a:pt x="10001" y="5836"/>
                      <a:pt x="10062" y="5350"/>
                      <a:pt x="10001" y="4894"/>
                    </a:cubicBezTo>
                    <a:cubicBezTo>
                      <a:pt x="9940" y="4438"/>
                      <a:pt x="9758" y="4013"/>
                      <a:pt x="9484" y="3678"/>
                    </a:cubicBezTo>
                    <a:cubicBezTo>
                      <a:pt x="9211" y="3314"/>
                      <a:pt x="8877" y="3040"/>
                      <a:pt x="8451" y="2827"/>
                    </a:cubicBezTo>
                    <a:cubicBezTo>
                      <a:pt x="7934" y="2554"/>
                      <a:pt x="7478" y="2432"/>
                      <a:pt x="7053" y="2432"/>
                    </a:cubicBezTo>
                    <a:cubicBezTo>
                      <a:pt x="6627" y="2432"/>
                      <a:pt x="6262" y="2493"/>
                      <a:pt x="5928" y="2675"/>
                    </a:cubicBezTo>
                    <a:cubicBezTo>
                      <a:pt x="5624" y="2827"/>
                      <a:pt x="5290" y="3040"/>
                      <a:pt x="4955" y="3314"/>
                    </a:cubicBezTo>
                    <a:lnTo>
                      <a:pt x="4895" y="3374"/>
                    </a:lnTo>
                    <a:lnTo>
                      <a:pt x="2737" y="2280"/>
                    </a:lnTo>
                    <a:cubicBezTo>
                      <a:pt x="3041" y="1915"/>
                      <a:pt x="3466" y="1551"/>
                      <a:pt x="4013" y="1216"/>
                    </a:cubicBezTo>
                    <a:lnTo>
                      <a:pt x="3010"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069" name="Google Shape;1069;p45"/>
          <p:cNvGrpSpPr/>
          <p:nvPr/>
        </p:nvGrpSpPr>
        <p:grpSpPr>
          <a:xfrm>
            <a:off x="8173569" y="2610794"/>
            <a:ext cx="542964" cy="465786"/>
            <a:chOff x="4084000" y="2797190"/>
            <a:chExt cx="542964" cy="465786"/>
          </a:xfrm>
        </p:grpSpPr>
        <p:sp>
          <p:nvSpPr>
            <p:cNvPr id="1070" name="Google Shape;1070;p45"/>
            <p:cNvSpPr/>
            <p:nvPr/>
          </p:nvSpPr>
          <p:spPr>
            <a:xfrm>
              <a:off x="4084000" y="279719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5"/>
            <p:cNvSpPr/>
            <p:nvPr/>
          </p:nvSpPr>
          <p:spPr>
            <a:xfrm>
              <a:off x="4470808" y="3082254"/>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1027;p45"/>
          <p:cNvSpPr txBox="1">
            <a:spLocks/>
          </p:cNvSpPr>
          <p:nvPr/>
        </p:nvSpPr>
        <p:spPr>
          <a:xfrm>
            <a:off x="2643312" y="1340550"/>
            <a:ext cx="374062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Plein Emploi </a:t>
            </a:r>
            <a:endParaRPr lang="fr-FR" dirty="0">
              <a:solidFill>
                <a:srgbClr val="00B050"/>
              </a:solidFill>
            </a:endParaRPr>
          </a:p>
        </p:txBody>
      </p:sp>
      <p:sp>
        <p:nvSpPr>
          <p:cNvPr id="48" name="Google Shape;1027;p45"/>
          <p:cNvSpPr txBox="1">
            <a:spLocks/>
          </p:cNvSpPr>
          <p:nvPr/>
        </p:nvSpPr>
        <p:spPr>
          <a:xfrm>
            <a:off x="3263915" y="3217088"/>
            <a:ext cx="374062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1pPr>
            <a:lvl2pPr marR="0" lvl="1"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2pPr>
            <a:lvl3pPr marR="0" lvl="2"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3pPr>
            <a:lvl4pPr marR="0" lvl="3"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4pPr>
            <a:lvl5pPr marR="0" lvl="4"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5pPr>
            <a:lvl6pPr marR="0" lvl="5"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6pPr>
            <a:lvl7pPr marR="0" lvl="6"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7pPr>
            <a:lvl8pPr marR="0" lvl="7"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8pPr>
            <a:lvl9pPr marR="0" lvl="8" algn="l" rtl="0">
              <a:lnSpc>
                <a:spcPct val="100000"/>
              </a:lnSpc>
              <a:spcBef>
                <a:spcPts val="0"/>
              </a:spcBef>
              <a:spcAft>
                <a:spcPts val="0"/>
              </a:spcAft>
              <a:buClr>
                <a:schemeClr val="lt2"/>
              </a:buClr>
              <a:buSzPts val="3000"/>
              <a:buFont typeface="Chewy"/>
              <a:buNone/>
              <a:defRPr sz="3000" b="0" i="0" u="none" strike="noStrike" cap="none">
                <a:solidFill>
                  <a:schemeClr val="lt2"/>
                </a:solidFill>
                <a:latin typeface="Chewy"/>
                <a:ea typeface="Chewy"/>
                <a:cs typeface="Chewy"/>
                <a:sym typeface="Chewy"/>
              </a:defRPr>
            </a:lvl9pPr>
          </a:lstStyle>
          <a:p>
            <a:r>
              <a:rPr lang="fr-FR" sz="3200" b="1" dirty="0">
                <a:solidFill>
                  <a:srgbClr val="00B050"/>
                </a:solidFill>
              </a:rPr>
              <a:t>Stabilité Financière</a:t>
            </a:r>
            <a:endParaRPr lang="fr-FR" dirty="0">
              <a:solidFill>
                <a:srgbClr val="00B050"/>
              </a:solidFill>
            </a:endParaRPr>
          </a:p>
        </p:txBody>
      </p:sp>
      <p:sp>
        <p:nvSpPr>
          <p:cNvPr id="49" name="Google Shape;1028;p45"/>
          <p:cNvSpPr txBox="1">
            <a:spLocks/>
          </p:cNvSpPr>
          <p:nvPr/>
        </p:nvSpPr>
        <p:spPr>
          <a:xfrm>
            <a:off x="3533790" y="3766709"/>
            <a:ext cx="5328592" cy="11230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3"/>
              </a:buClr>
              <a:buSzPts val="1600"/>
              <a:buFont typeface="Ubuntu"/>
              <a:buNone/>
              <a:defRPr sz="1600" b="0" i="0" u="none" strike="noStrike" cap="none">
                <a:solidFill>
                  <a:schemeClr val="accent3"/>
                </a:solidFill>
                <a:latin typeface="Ubuntu"/>
                <a:ea typeface="Ubuntu"/>
                <a:cs typeface="Ubuntu"/>
                <a:sym typeface="Ubuntu"/>
              </a:defRPr>
            </a:lvl1pPr>
            <a:lvl2pPr marL="914400" marR="0" lvl="1"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2pPr>
            <a:lvl3pPr marL="1371600" marR="0" lvl="2"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3pPr>
            <a:lvl4pPr marL="1828800" marR="0" lvl="3"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4pPr>
            <a:lvl5pPr marL="2286000" marR="0" lvl="4"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5pPr>
            <a:lvl6pPr marL="2743200" marR="0" lvl="5"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6pPr>
            <a:lvl7pPr marL="3200400" marR="0" lvl="6"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7pPr>
            <a:lvl8pPr marL="3657600" marR="0" lvl="7"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8pPr>
            <a:lvl9pPr marL="4114800" marR="0" lvl="8" indent="-317500" algn="l" rtl="0">
              <a:lnSpc>
                <a:spcPct val="100000"/>
              </a:lnSpc>
              <a:spcBef>
                <a:spcPts val="0"/>
              </a:spcBef>
              <a:spcAft>
                <a:spcPts val="0"/>
              </a:spcAft>
              <a:buClr>
                <a:schemeClr val="accent3"/>
              </a:buClr>
              <a:buSzPts val="1400"/>
              <a:buFont typeface="Ubuntu"/>
              <a:buNone/>
              <a:defRPr sz="1400" b="0" i="0" u="none" strike="noStrike" cap="none">
                <a:solidFill>
                  <a:schemeClr val="accent3"/>
                </a:solidFill>
                <a:latin typeface="Ubuntu"/>
                <a:ea typeface="Ubuntu"/>
                <a:cs typeface="Ubuntu"/>
                <a:sym typeface="Ubuntu"/>
              </a:defRPr>
            </a:lvl9pPr>
          </a:lstStyle>
          <a:p>
            <a:pPr marL="285750" indent="-285750" algn="l">
              <a:buFont typeface="Wingdings" pitchFamily="2" charset="2"/>
              <a:buChar char="v"/>
            </a:pPr>
            <a:r>
              <a:rPr lang="fr-FR" dirty="0"/>
              <a:t>L'objectif est d'assurer la stabilité du système financier, en évitant les crises bancaires, les bulles financières et les déséquilibres majeurs sur les marchés financiers.</a:t>
            </a:r>
          </a:p>
        </p:txBody>
      </p:sp>
    </p:spTree>
    <p:extLst>
      <p:ext uri="{BB962C8B-B14F-4D97-AF65-F5344CB8AC3E}">
        <p14:creationId xmlns:p14="http://schemas.microsoft.com/office/powerpoint/2010/main" val="3344492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251520" y="445025"/>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251519" y="1348461"/>
            <a:ext cx="3812885" cy="454500"/>
          </a:xfrm>
          <a:prstGeom prst="rect">
            <a:avLst/>
          </a:prstGeom>
        </p:spPr>
        <p:txBody>
          <a:bodyPr spcFirstLastPara="1" wrap="square" lIns="91425" tIns="91425" rIns="91425" bIns="91425" anchor="t" anchorCtr="0">
            <a:noAutofit/>
          </a:bodyPr>
          <a:lstStyle/>
          <a:p>
            <a:r>
              <a:rPr lang="fr-FR" b="1" dirty="0"/>
              <a:t>Nouvelle Économie Classique :</a:t>
            </a:r>
            <a:endParaRPr lang="fr-FR" dirty="0"/>
          </a:p>
          <a:p>
            <a:br>
              <a:rPr lang="fr-FR" dirty="0"/>
            </a:br>
            <a:endParaRPr dirty="0"/>
          </a:p>
        </p:txBody>
      </p:sp>
      <p:sp>
        <p:nvSpPr>
          <p:cNvPr id="1078" name="Google Shape;1078;p46"/>
          <p:cNvSpPr txBox="1">
            <a:spLocks noGrp="1"/>
          </p:cNvSpPr>
          <p:nvPr>
            <p:ph type="subTitle" idx="2"/>
          </p:nvPr>
        </p:nvSpPr>
        <p:spPr>
          <a:xfrm>
            <a:off x="6033762" y="1491630"/>
            <a:ext cx="2714702" cy="454500"/>
          </a:xfrm>
          <a:prstGeom prst="rect">
            <a:avLst/>
          </a:prstGeom>
        </p:spPr>
        <p:txBody>
          <a:bodyPr spcFirstLastPara="1" wrap="square" lIns="91425" tIns="91425" rIns="91425" bIns="91425" anchor="t" anchorCtr="0">
            <a:noAutofit/>
          </a:bodyPr>
          <a:lstStyle/>
          <a:p>
            <a:pPr marL="0" lvl="0" indent="0"/>
            <a:r>
              <a:rPr lang="fr-FR" b="1" dirty="0"/>
              <a:t>Économie Monétaire</a:t>
            </a:r>
            <a:endParaRPr dirty="0"/>
          </a:p>
        </p:txBody>
      </p:sp>
      <p:sp>
        <p:nvSpPr>
          <p:cNvPr id="1080" name="Google Shape;1080;p46"/>
          <p:cNvSpPr txBox="1">
            <a:spLocks noGrp="1"/>
          </p:cNvSpPr>
          <p:nvPr>
            <p:ph type="subTitle" idx="4"/>
          </p:nvPr>
        </p:nvSpPr>
        <p:spPr>
          <a:xfrm>
            <a:off x="323528" y="1885627"/>
            <a:ext cx="2842264" cy="2778413"/>
          </a:xfrm>
          <a:prstGeom prst="rect">
            <a:avLst/>
          </a:prstGeom>
        </p:spPr>
        <p:txBody>
          <a:bodyPr spcFirstLastPara="1" wrap="square" lIns="91425" tIns="91425" rIns="91425" bIns="91425" anchor="t" anchorCtr="0">
            <a:noAutofit/>
          </a:bodyPr>
          <a:lstStyle/>
          <a:p>
            <a:pPr marL="285750" lvl="0" indent="-285750">
              <a:buFont typeface="Wingdings" pitchFamily="2" charset="2"/>
              <a:buChar char="Ø"/>
            </a:pPr>
            <a:r>
              <a:rPr lang="fr-FR" b="1" dirty="0"/>
              <a:t>Théorie de l'offre et de la demande :</a:t>
            </a:r>
          </a:p>
          <a:p>
            <a:pPr marL="0" lvl="0" indent="0" algn="l"/>
            <a:r>
              <a:rPr lang="fr-FR" dirty="0"/>
              <a:t>La nouvelle économie classique s'appuie sur les principes de l'économie classique, affirmant que les marchés sont généralement efficaces et que les agents économiques prennent des décisions rationnelles.</a:t>
            </a:r>
            <a:endParaRPr dirty="0"/>
          </a:p>
        </p:txBody>
      </p:sp>
      <p:sp>
        <p:nvSpPr>
          <p:cNvPr id="1081" name="Google Shape;1081;p46"/>
          <p:cNvSpPr txBox="1">
            <a:spLocks noGrp="1"/>
          </p:cNvSpPr>
          <p:nvPr>
            <p:ph type="subTitle" idx="5"/>
          </p:nvPr>
        </p:nvSpPr>
        <p:spPr>
          <a:xfrm>
            <a:off x="5985636" y="2101597"/>
            <a:ext cx="2906844" cy="2411645"/>
          </a:xfrm>
          <a:prstGeom prst="rect">
            <a:avLst/>
          </a:prstGeom>
        </p:spPr>
        <p:txBody>
          <a:bodyPr spcFirstLastPara="1" wrap="square" lIns="91425" tIns="91425" rIns="91425" bIns="91425" anchor="t" anchorCtr="0">
            <a:noAutofit/>
          </a:bodyPr>
          <a:lstStyle/>
          <a:p>
            <a:pPr marL="285750" lvl="0" indent="-285750">
              <a:buClr>
                <a:srgbClr val="45217B"/>
              </a:buClr>
              <a:buSzPts val="1100"/>
              <a:buFont typeface="Wingdings" pitchFamily="2" charset="2"/>
              <a:buChar char="Ø"/>
            </a:pPr>
            <a:r>
              <a:rPr lang="fr-FR" b="1" dirty="0"/>
              <a:t>Analyse des Politiques Monétaires:</a:t>
            </a:r>
          </a:p>
          <a:p>
            <a:pPr marL="0" lvl="0" indent="0" algn="l">
              <a:buClr>
                <a:srgbClr val="45217B"/>
              </a:buClr>
              <a:buSzPts val="1100"/>
            </a:pPr>
            <a:r>
              <a:rPr lang="fr-FR" dirty="0"/>
              <a:t>le courant se concentre sur l'importance des politiques monétaires dans la détermination de la stabilité des prix et de la croissance économique</a:t>
            </a:r>
            <a:endParaRPr dirty="0"/>
          </a:p>
        </p:txBody>
      </p:sp>
      <p:grpSp>
        <p:nvGrpSpPr>
          <p:cNvPr id="1083" name="Google Shape;1083;p46"/>
          <p:cNvGrpSpPr/>
          <p:nvPr/>
        </p:nvGrpSpPr>
        <p:grpSpPr>
          <a:xfrm>
            <a:off x="2669300" y="2197227"/>
            <a:ext cx="3693962" cy="2706805"/>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6"/>
          <p:cNvSpPr txBox="1">
            <a:spLocks noGrp="1"/>
          </p:cNvSpPr>
          <p:nvPr>
            <p:ph type="title"/>
          </p:nvPr>
        </p:nvSpPr>
        <p:spPr>
          <a:xfrm>
            <a:off x="251520" y="445025"/>
            <a:ext cx="8179205" cy="572700"/>
          </a:xfrm>
          <a:prstGeom prst="rect">
            <a:avLst/>
          </a:prstGeom>
        </p:spPr>
        <p:txBody>
          <a:bodyPr spcFirstLastPara="1" wrap="square" lIns="91425" tIns="91425" rIns="91425" bIns="91425" anchor="t" anchorCtr="0">
            <a:noAutofit/>
          </a:bodyPr>
          <a:lstStyle/>
          <a:p>
            <a:pPr marL="342900" lvl="0"/>
            <a:r>
              <a:rPr lang="fr-FR" dirty="0"/>
              <a:t> Principaux Courants de Pensée en Macroéconomie </a:t>
            </a:r>
          </a:p>
        </p:txBody>
      </p:sp>
      <p:sp>
        <p:nvSpPr>
          <p:cNvPr id="1077" name="Google Shape;1077;p46"/>
          <p:cNvSpPr txBox="1">
            <a:spLocks noGrp="1"/>
          </p:cNvSpPr>
          <p:nvPr>
            <p:ph type="subTitle" idx="1"/>
          </p:nvPr>
        </p:nvSpPr>
        <p:spPr>
          <a:xfrm>
            <a:off x="251519" y="1348461"/>
            <a:ext cx="3812885" cy="454500"/>
          </a:xfrm>
          <a:prstGeom prst="rect">
            <a:avLst/>
          </a:prstGeom>
        </p:spPr>
        <p:txBody>
          <a:bodyPr spcFirstLastPara="1" wrap="square" lIns="91425" tIns="91425" rIns="91425" bIns="91425" anchor="t" anchorCtr="0">
            <a:noAutofit/>
          </a:bodyPr>
          <a:lstStyle/>
          <a:p>
            <a:r>
              <a:rPr lang="fr-FR" b="1" dirty="0"/>
              <a:t>Économie du Cycle Réel</a:t>
            </a:r>
            <a:br>
              <a:rPr lang="fr-FR" dirty="0"/>
            </a:br>
            <a:endParaRPr dirty="0"/>
          </a:p>
        </p:txBody>
      </p:sp>
      <p:sp>
        <p:nvSpPr>
          <p:cNvPr id="1078" name="Google Shape;1078;p46"/>
          <p:cNvSpPr txBox="1">
            <a:spLocks noGrp="1"/>
          </p:cNvSpPr>
          <p:nvPr>
            <p:ph type="subTitle" idx="2"/>
          </p:nvPr>
        </p:nvSpPr>
        <p:spPr>
          <a:xfrm>
            <a:off x="5005506" y="1419622"/>
            <a:ext cx="3727215" cy="454500"/>
          </a:xfrm>
          <a:prstGeom prst="rect">
            <a:avLst/>
          </a:prstGeom>
        </p:spPr>
        <p:txBody>
          <a:bodyPr spcFirstLastPara="1" wrap="square" lIns="91425" tIns="91425" rIns="91425" bIns="91425" anchor="t" anchorCtr="0">
            <a:noAutofit/>
          </a:bodyPr>
          <a:lstStyle/>
          <a:p>
            <a:pPr marL="0" lvl="0" indent="0"/>
            <a:r>
              <a:rPr lang="fr-FR" b="1" dirty="0"/>
              <a:t>Économie du Marché Financier </a:t>
            </a:r>
            <a:endParaRPr dirty="0"/>
          </a:p>
        </p:txBody>
      </p:sp>
      <p:sp>
        <p:nvSpPr>
          <p:cNvPr id="1080" name="Google Shape;1080;p46"/>
          <p:cNvSpPr txBox="1">
            <a:spLocks noGrp="1"/>
          </p:cNvSpPr>
          <p:nvPr>
            <p:ph type="subTitle" idx="4"/>
          </p:nvPr>
        </p:nvSpPr>
        <p:spPr>
          <a:xfrm>
            <a:off x="21439" y="1818607"/>
            <a:ext cx="2842264" cy="3273423"/>
          </a:xfrm>
          <a:prstGeom prst="rect">
            <a:avLst/>
          </a:prstGeom>
        </p:spPr>
        <p:txBody>
          <a:bodyPr spcFirstLastPara="1" wrap="square" lIns="91425" tIns="91425" rIns="91425" bIns="91425" anchor="t" anchorCtr="0">
            <a:noAutofit/>
          </a:bodyPr>
          <a:lstStyle/>
          <a:p>
            <a:pPr marL="285750" lvl="0" indent="-285750">
              <a:buFont typeface="Wingdings" pitchFamily="2" charset="2"/>
              <a:buChar char="Ø"/>
            </a:pPr>
            <a:r>
              <a:rPr lang="fr-FR" b="1" dirty="0"/>
              <a:t>Analyse des Chocs et des Cycles:</a:t>
            </a:r>
          </a:p>
          <a:p>
            <a:pPr algn="l"/>
            <a:r>
              <a:rPr lang="fr-FR" dirty="0"/>
              <a:t>L'économie du cycle réel examine les sources réelles des fluctuations économiques, mettant l'accent sur les chocs technologiques, les variations de la productivité et les changements dans les préférences des agents.</a:t>
            </a:r>
            <a:br>
              <a:rPr lang="fr-FR" dirty="0"/>
            </a:br>
            <a:endParaRPr dirty="0"/>
          </a:p>
        </p:txBody>
      </p:sp>
      <p:sp>
        <p:nvSpPr>
          <p:cNvPr id="1081" name="Google Shape;1081;p46"/>
          <p:cNvSpPr txBox="1">
            <a:spLocks noGrp="1"/>
          </p:cNvSpPr>
          <p:nvPr>
            <p:ph type="subTitle" idx="5"/>
          </p:nvPr>
        </p:nvSpPr>
        <p:spPr>
          <a:xfrm>
            <a:off x="5985636" y="2101597"/>
            <a:ext cx="2906844" cy="2411645"/>
          </a:xfrm>
          <a:prstGeom prst="rect">
            <a:avLst/>
          </a:prstGeom>
        </p:spPr>
        <p:txBody>
          <a:bodyPr spcFirstLastPara="1" wrap="square" lIns="91425" tIns="91425" rIns="91425" bIns="91425" anchor="t" anchorCtr="0">
            <a:noAutofit/>
          </a:bodyPr>
          <a:lstStyle/>
          <a:p>
            <a:pPr marL="285750" lvl="0" indent="-285750">
              <a:buClr>
                <a:srgbClr val="45217B"/>
              </a:buClr>
              <a:buSzPts val="1100"/>
              <a:buFont typeface="Wingdings" pitchFamily="2" charset="2"/>
              <a:buChar char="Ø"/>
            </a:pPr>
            <a:r>
              <a:rPr lang="fr-FR" b="1" dirty="0"/>
              <a:t>Étude des Marchés Financiers:</a:t>
            </a:r>
          </a:p>
          <a:p>
            <a:pPr marL="0" lvl="0" indent="0">
              <a:buClr>
                <a:srgbClr val="45217B"/>
              </a:buClr>
              <a:buSzPts val="1100"/>
            </a:pPr>
            <a:r>
              <a:rPr lang="fr-FR" dirty="0"/>
              <a:t>Ce courant se concentre sur les marchés financiers, les cycles financiers et l'interaction entre les marchés financiers et l'économie réelle.</a:t>
            </a:r>
            <a:endParaRPr dirty="0"/>
          </a:p>
        </p:txBody>
      </p:sp>
      <p:grpSp>
        <p:nvGrpSpPr>
          <p:cNvPr id="1083" name="Google Shape;1083;p46"/>
          <p:cNvGrpSpPr/>
          <p:nvPr/>
        </p:nvGrpSpPr>
        <p:grpSpPr>
          <a:xfrm>
            <a:off x="2669300" y="2197227"/>
            <a:ext cx="3693962" cy="2706805"/>
            <a:chOff x="1629925" y="1892625"/>
            <a:chExt cx="4486775" cy="3287750"/>
          </a:xfrm>
        </p:grpSpPr>
        <p:sp>
          <p:nvSpPr>
            <p:cNvPr id="1084" name="Google Shape;1084;p46"/>
            <p:cNvSpPr/>
            <p:nvPr/>
          </p:nvSpPr>
          <p:spPr>
            <a:xfrm>
              <a:off x="2284300" y="1892625"/>
              <a:ext cx="3009675" cy="1924750"/>
            </a:xfrm>
            <a:custGeom>
              <a:avLst/>
              <a:gdLst/>
              <a:ahLst/>
              <a:cxnLst/>
              <a:rect l="l" t="t" r="r" b="b"/>
              <a:pathLst>
                <a:path w="120387" h="76990" extrusionOk="0">
                  <a:moveTo>
                    <a:pt x="14378" y="1"/>
                  </a:moveTo>
                  <a:cubicBezTo>
                    <a:pt x="9140" y="1"/>
                    <a:pt x="434" y="2269"/>
                    <a:pt x="368" y="14411"/>
                  </a:cubicBezTo>
                  <a:lnTo>
                    <a:pt x="101" y="62045"/>
                  </a:lnTo>
                  <a:cubicBezTo>
                    <a:pt x="1" y="74154"/>
                    <a:pt x="8707" y="76489"/>
                    <a:pt x="13944" y="76522"/>
                  </a:cubicBezTo>
                  <a:lnTo>
                    <a:pt x="110479" y="76989"/>
                  </a:lnTo>
                  <a:cubicBezTo>
                    <a:pt x="115717" y="76989"/>
                    <a:pt x="119986" y="72619"/>
                    <a:pt x="120020" y="67215"/>
                  </a:cubicBezTo>
                  <a:lnTo>
                    <a:pt x="120353" y="10308"/>
                  </a:lnTo>
                  <a:cubicBezTo>
                    <a:pt x="120387" y="4904"/>
                    <a:pt x="116150" y="501"/>
                    <a:pt x="110913" y="468"/>
                  </a:cubicBezTo>
                  <a:lnTo>
                    <a:pt x="143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6"/>
            <p:cNvSpPr/>
            <p:nvPr/>
          </p:nvSpPr>
          <p:spPr>
            <a:xfrm>
              <a:off x="2606137" y="2098099"/>
              <a:ext cx="2534349" cy="1573000"/>
            </a:xfrm>
            <a:custGeom>
              <a:avLst/>
              <a:gdLst/>
              <a:ahLst/>
              <a:cxnLst/>
              <a:rect l="l" t="t" r="r" b="b"/>
              <a:pathLst>
                <a:path w="101374" h="62920" extrusionOk="0">
                  <a:moveTo>
                    <a:pt x="9241" y="1"/>
                  </a:moveTo>
                  <a:cubicBezTo>
                    <a:pt x="8248" y="1"/>
                    <a:pt x="6457" y="144"/>
                    <a:pt x="5238" y="1064"/>
                  </a:cubicBezTo>
                  <a:cubicBezTo>
                    <a:pt x="3470" y="2398"/>
                    <a:pt x="2136" y="4700"/>
                    <a:pt x="1969" y="5934"/>
                  </a:cubicBezTo>
                  <a:cubicBezTo>
                    <a:pt x="1" y="19710"/>
                    <a:pt x="1135" y="43628"/>
                    <a:pt x="2469" y="57271"/>
                  </a:cubicBezTo>
                  <a:cubicBezTo>
                    <a:pt x="2569" y="58405"/>
                    <a:pt x="2970" y="60073"/>
                    <a:pt x="4704" y="61540"/>
                  </a:cubicBezTo>
                  <a:cubicBezTo>
                    <a:pt x="5888" y="62549"/>
                    <a:pt x="7446" y="62722"/>
                    <a:pt x="8376" y="62722"/>
                  </a:cubicBezTo>
                  <a:cubicBezTo>
                    <a:pt x="8860" y="62722"/>
                    <a:pt x="9174" y="62675"/>
                    <a:pt x="9174" y="62675"/>
                  </a:cubicBezTo>
                  <a:lnTo>
                    <a:pt x="93101" y="62908"/>
                  </a:lnTo>
                  <a:cubicBezTo>
                    <a:pt x="93101" y="62908"/>
                    <a:pt x="93227" y="62919"/>
                    <a:pt x="93441" y="62919"/>
                  </a:cubicBezTo>
                  <a:cubicBezTo>
                    <a:pt x="94288" y="62919"/>
                    <a:pt x="96514" y="62749"/>
                    <a:pt x="97871" y="61073"/>
                  </a:cubicBezTo>
                  <a:cubicBezTo>
                    <a:pt x="99138" y="59472"/>
                    <a:pt x="99138" y="56470"/>
                    <a:pt x="99272" y="54902"/>
                  </a:cubicBezTo>
                  <a:cubicBezTo>
                    <a:pt x="100139" y="44095"/>
                    <a:pt x="101373" y="19677"/>
                    <a:pt x="99872" y="6501"/>
                  </a:cubicBezTo>
                  <a:cubicBezTo>
                    <a:pt x="99739" y="5200"/>
                    <a:pt x="99238" y="3199"/>
                    <a:pt x="97737" y="1898"/>
                  </a:cubicBezTo>
                  <a:cubicBezTo>
                    <a:pt x="96470" y="797"/>
                    <a:pt x="93701" y="764"/>
                    <a:pt x="93701" y="764"/>
                  </a:cubicBezTo>
                  <a:lnTo>
                    <a:pt x="9975" y="30"/>
                  </a:lnTo>
                  <a:cubicBezTo>
                    <a:pt x="9975" y="30"/>
                    <a:pt x="9689" y="1"/>
                    <a:pt x="9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6"/>
            <p:cNvSpPr/>
            <p:nvPr/>
          </p:nvSpPr>
          <p:spPr>
            <a:xfrm>
              <a:off x="2687925" y="2217025"/>
              <a:ext cx="1954750" cy="874000"/>
            </a:xfrm>
            <a:custGeom>
              <a:avLst/>
              <a:gdLst/>
              <a:ahLst/>
              <a:cxnLst/>
              <a:rect l="l" t="t" r="r" b="b"/>
              <a:pathLst>
                <a:path w="78190" h="34960" extrusionOk="0">
                  <a:moveTo>
                    <a:pt x="78190" y="1"/>
                  </a:moveTo>
                  <a:lnTo>
                    <a:pt x="69483" y="3003"/>
                  </a:lnTo>
                  <a:lnTo>
                    <a:pt x="71985" y="4938"/>
                  </a:lnTo>
                  <a:lnTo>
                    <a:pt x="59476" y="21049"/>
                  </a:lnTo>
                  <a:lnTo>
                    <a:pt x="41697" y="6038"/>
                  </a:lnTo>
                  <a:lnTo>
                    <a:pt x="26886" y="24585"/>
                  </a:lnTo>
                  <a:lnTo>
                    <a:pt x="11675" y="16879"/>
                  </a:lnTo>
                  <a:lnTo>
                    <a:pt x="0" y="32190"/>
                  </a:lnTo>
                  <a:lnTo>
                    <a:pt x="3336" y="34959"/>
                  </a:lnTo>
                  <a:lnTo>
                    <a:pt x="12509" y="21349"/>
                  </a:lnTo>
                  <a:lnTo>
                    <a:pt x="27787" y="29388"/>
                  </a:lnTo>
                  <a:lnTo>
                    <a:pt x="41964" y="11042"/>
                  </a:lnTo>
                  <a:lnTo>
                    <a:pt x="59476" y="25519"/>
                  </a:lnTo>
                  <a:lnTo>
                    <a:pt x="74720" y="6672"/>
                  </a:lnTo>
                  <a:lnTo>
                    <a:pt x="77856" y="8874"/>
                  </a:lnTo>
                  <a:lnTo>
                    <a:pt x="7819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6"/>
            <p:cNvSpPr/>
            <p:nvPr/>
          </p:nvSpPr>
          <p:spPr>
            <a:xfrm>
              <a:off x="3252500" y="3298825"/>
              <a:ext cx="40050" cy="37475"/>
            </a:xfrm>
            <a:custGeom>
              <a:avLst/>
              <a:gdLst/>
              <a:ahLst/>
              <a:cxnLst/>
              <a:rect l="l" t="t" r="r" b="b"/>
              <a:pathLst>
                <a:path w="1602" h="1499" extrusionOk="0">
                  <a:moveTo>
                    <a:pt x="1131" y="0"/>
                  </a:moveTo>
                  <a:cubicBezTo>
                    <a:pt x="905" y="0"/>
                    <a:pt x="629" y="142"/>
                    <a:pt x="401" y="393"/>
                  </a:cubicBezTo>
                  <a:cubicBezTo>
                    <a:pt x="67" y="760"/>
                    <a:pt x="0" y="1227"/>
                    <a:pt x="200" y="1427"/>
                  </a:cubicBezTo>
                  <a:cubicBezTo>
                    <a:pt x="267" y="1475"/>
                    <a:pt x="351" y="1498"/>
                    <a:pt x="444" y="1498"/>
                  </a:cubicBezTo>
                  <a:cubicBezTo>
                    <a:pt x="674" y="1498"/>
                    <a:pt x="963" y="1355"/>
                    <a:pt x="1201" y="1094"/>
                  </a:cubicBezTo>
                  <a:cubicBezTo>
                    <a:pt x="1535" y="727"/>
                    <a:pt x="1601" y="293"/>
                    <a:pt x="1401" y="93"/>
                  </a:cubicBezTo>
                  <a:cubicBezTo>
                    <a:pt x="1328" y="30"/>
                    <a:pt x="1234" y="0"/>
                    <a:pt x="1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6"/>
            <p:cNvSpPr/>
            <p:nvPr/>
          </p:nvSpPr>
          <p:spPr>
            <a:xfrm>
              <a:off x="3310025" y="3232100"/>
              <a:ext cx="40900" cy="37475"/>
            </a:xfrm>
            <a:custGeom>
              <a:avLst/>
              <a:gdLst/>
              <a:ahLst/>
              <a:cxnLst/>
              <a:rect l="l" t="t" r="r" b="b"/>
              <a:pathLst>
                <a:path w="1636" h="1499" extrusionOk="0">
                  <a:moveTo>
                    <a:pt x="1132" y="0"/>
                  </a:moveTo>
                  <a:cubicBezTo>
                    <a:pt x="909" y="0"/>
                    <a:pt x="640" y="142"/>
                    <a:pt x="435" y="394"/>
                  </a:cubicBezTo>
                  <a:cubicBezTo>
                    <a:pt x="101" y="761"/>
                    <a:pt x="1" y="1228"/>
                    <a:pt x="234" y="1428"/>
                  </a:cubicBezTo>
                  <a:cubicBezTo>
                    <a:pt x="301" y="1476"/>
                    <a:pt x="385" y="1499"/>
                    <a:pt x="478" y="1499"/>
                  </a:cubicBezTo>
                  <a:cubicBezTo>
                    <a:pt x="709" y="1499"/>
                    <a:pt x="997" y="1356"/>
                    <a:pt x="1235" y="1094"/>
                  </a:cubicBezTo>
                  <a:cubicBezTo>
                    <a:pt x="1535" y="727"/>
                    <a:pt x="1635" y="260"/>
                    <a:pt x="1402" y="93"/>
                  </a:cubicBezTo>
                  <a:cubicBezTo>
                    <a:pt x="1328" y="30"/>
                    <a:pt x="1235" y="0"/>
                    <a:pt x="11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6"/>
            <p:cNvSpPr/>
            <p:nvPr/>
          </p:nvSpPr>
          <p:spPr>
            <a:xfrm>
              <a:off x="3369250" y="3166225"/>
              <a:ext cx="40875" cy="37200"/>
            </a:xfrm>
            <a:custGeom>
              <a:avLst/>
              <a:gdLst/>
              <a:ahLst/>
              <a:cxnLst/>
              <a:rect l="l" t="t" r="r" b="b"/>
              <a:pathLst>
                <a:path w="1635" h="1488" extrusionOk="0">
                  <a:moveTo>
                    <a:pt x="1145" y="0"/>
                  </a:moveTo>
                  <a:cubicBezTo>
                    <a:pt x="920" y="0"/>
                    <a:pt x="629" y="142"/>
                    <a:pt x="401" y="393"/>
                  </a:cubicBezTo>
                  <a:cubicBezTo>
                    <a:pt x="100" y="760"/>
                    <a:pt x="0" y="1194"/>
                    <a:pt x="200" y="1394"/>
                  </a:cubicBezTo>
                  <a:cubicBezTo>
                    <a:pt x="274" y="1457"/>
                    <a:pt x="367" y="1487"/>
                    <a:pt x="471" y="1487"/>
                  </a:cubicBezTo>
                  <a:cubicBezTo>
                    <a:pt x="697" y="1487"/>
                    <a:pt x="973" y="1345"/>
                    <a:pt x="1201" y="1094"/>
                  </a:cubicBezTo>
                  <a:cubicBezTo>
                    <a:pt x="1535" y="727"/>
                    <a:pt x="1635" y="293"/>
                    <a:pt x="1401" y="93"/>
                  </a:cubicBezTo>
                  <a:cubicBezTo>
                    <a:pt x="1338" y="30"/>
                    <a:pt x="1249" y="0"/>
                    <a:pt x="11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6"/>
            <p:cNvSpPr/>
            <p:nvPr/>
          </p:nvSpPr>
          <p:spPr>
            <a:xfrm>
              <a:off x="3430125" y="3102600"/>
              <a:ext cx="41725" cy="36000"/>
            </a:xfrm>
            <a:custGeom>
              <a:avLst/>
              <a:gdLst/>
              <a:ahLst/>
              <a:cxnLst/>
              <a:rect l="l" t="t" r="r" b="b"/>
              <a:pathLst>
                <a:path w="1669" h="1440" extrusionOk="0">
                  <a:moveTo>
                    <a:pt x="1188" y="0"/>
                  </a:moveTo>
                  <a:cubicBezTo>
                    <a:pt x="975" y="0"/>
                    <a:pt x="707" y="119"/>
                    <a:pt x="467" y="337"/>
                  </a:cubicBezTo>
                  <a:cubicBezTo>
                    <a:pt x="100" y="704"/>
                    <a:pt x="0" y="1137"/>
                    <a:pt x="200" y="1337"/>
                  </a:cubicBezTo>
                  <a:cubicBezTo>
                    <a:pt x="270" y="1407"/>
                    <a:pt x="371" y="1440"/>
                    <a:pt x="488" y="1440"/>
                  </a:cubicBezTo>
                  <a:cubicBezTo>
                    <a:pt x="708" y="1440"/>
                    <a:pt x="983" y="1322"/>
                    <a:pt x="1201" y="1104"/>
                  </a:cubicBezTo>
                  <a:cubicBezTo>
                    <a:pt x="1535" y="770"/>
                    <a:pt x="1668" y="337"/>
                    <a:pt x="1468" y="103"/>
                  </a:cubicBezTo>
                  <a:cubicBezTo>
                    <a:pt x="1399" y="34"/>
                    <a:pt x="1301" y="0"/>
                    <a:pt x="1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6"/>
            <p:cNvSpPr/>
            <p:nvPr/>
          </p:nvSpPr>
          <p:spPr>
            <a:xfrm>
              <a:off x="3498500" y="3059975"/>
              <a:ext cx="47550" cy="27800"/>
            </a:xfrm>
            <a:custGeom>
              <a:avLst/>
              <a:gdLst/>
              <a:ahLst/>
              <a:cxnLst/>
              <a:rect l="l" t="t" r="r" b="b"/>
              <a:pathLst>
                <a:path w="1902" h="1112" extrusionOk="0">
                  <a:moveTo>
                    <a:pt x="795" y="0"/>
                  </a:moveTo>
                  <a:cubicBezTo>
                    <a:pt x="561" y="0"/>
                    <a:pt x="346" y="86"/>
                    <a:pt x="201" y="207"/>
                  </a:cubicBezTo>
                  <a:cubicBezTo>
                    <a:pt x="34" y="374"/>
                    <a:pt x="1" y="574"/>
                    <a:pt x="101" y="674"/>
                  </a:cubicBezTo>
                  <a:cubicBezTo>
                    <a:pt x="201" y="807"/>
                    <a:pt x="334" y="841"/>
                    <a:pt x="468" y="907"/>
                  </a:cubicBezTo>
                  <a:cubicBezTo>
                    <a:pt x="568" y="974"/>
                    <a:pt x="668" y="1041"/>
                    <a:pt x="835" y="1074"/>
                  </a:cubicBezTo>
                  <a:cubicBezTo>
                    <a:pt x="946" y="1096"/>
                    <a:pt x="1068" y="1111"/>
                    <a:pt x="1188" y="1111"/>
                  </a:cubicBezTo>
                  <a:cubicBezTo>
                    <a:pt x="1428" y="1111"/>
                    <a:pt x="1657" y="1052"/>
                    <a:pt x="1769" y="874"/>
                  </a:cubicBezTo>
                  <a:cubicBezTo>
                    <a:pt x="1902" y="641"/>
                    <a:pt x="1702" y="174"/>
                    <a:pt x="1068" y="40"/>
                  </a:cubicBezTo>
                  <a:cubicBezTo>
                    <a:pt x="976" y="13"/>
                    <a:pt x="884" y="0"/>
                    <a:pt x="7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6"/>
            <p:cNvSpPr/>
            <p:nvPr/>
          </p:nvSpPr>
          <p:spPr>
            <a:xfrm>
              <a:off x="3572725" y="3106200"/>
              <a:ext cx="42550" cy="36575"/>
            </a:xfrm>
            <a:custGeom>
              <a:avLst/>
              <a:gdLst/>
              <a:ahLst/>
              <a:cxnLst/>
              <a:rect l="l" t="t" r="r" b="b"/>
              <a:pathLst>
                <a:path w="1702" h="1463" extrusionOk="0">
                  <a:moveTo>
                    <a:pt x="497" y="0"/>
                  </a:moveTo>
                  <a:cubicBezTo>
                    <a:pt x="377" y="0"/>
                    <a:pt x="273" y="41"/>
                    <a:pt x="201" y="126"/>
                  </a:cubicBezTo>
                  <a:cubicBezTo>
                    <a:pt x="0" y="326"/>
                    <a:pt x="134" y="793"/>
                    <a:pt x="467" y="1127"/>
                  </a:cubicBezTo>
                  <a:cubicBezTo>
                    <a:pt x="707" y="1345"/>
                    <a:pt x="975" y="1463"/>
                    <a:pt x="1188" y="1463"/>
                  </a:cubicBezTo>
                  <a:cubicBezTo>
                    <a:pt x="1301" y="1463"/>
                    <a:pt x="1399" y="1429"/>
                    <a:pt x="1468" y="1360"/>
                  </a:cubicBezTo>
                  <a:cubicBezTo>
                    <a:pt x="1702" y="1127"/>
                    <a:pt x="1568" y="693"/>
                    <a:pt x="1201" y="359"/>
                  </a:cubicBezTo>
                  <a:cubicBezTo>
                    <a:pt x="968" y="126"/>
                    <a:pt x="707" y="0"/>
                    <a:pt x="4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6"/>
            <p:cNvSpPr/>
            <p:nvPr/>
          </p:nvSpPr>
          <p:spPr>
            <a:xfrm>
              <a:off x="3635275" y="3168950"/>
              <a:ext cx="42550" cy="36150"/>
            </a:xfrm>
            <a:custGeom>
              <a:avLst/>
              <a:gdLst/>
              <a:ahLst/>
              <a:cxnLst/>
              <a:rect l="l" t="t" r="r" b="b"/>
              <a:pathLst>
                <a:path w="1702" h="1446" extrusionOk="0">
                  <a:moveTo>
                    <a:pt x="501" y="0"/>
                  </a:moveTo>
                  <a:cubicBezTo>
                    <a:pt x="385" y="0"/>
                    <a:pt x="281" y="37"/>
                    <a:pt x="200" y="118"/>
                  </a:cubicBezTo>
                  <a:cubicBezTo>
                    <a:pt x="0" y="318"/>
                    <a:pt x="134" y="751"/>
                    <a:pt x="467" y="1118"/>
                  </a:cubicBezTo>
                  <a:cubicBezTo>
                    <a:pt x="719" y="1328"/>
                    <a:pt x="997" y="1446"/>
                    <a:pt x="1211" y="1446"/>
                  </a:cubicBezTo>
                  <a:cubicBezTo>
                    <a:pt x="1336" y="1446"/>
                    <a:pt x="1439" y="1405"/>
                    <a:pt x="1501" y="1319"/>
                  </a:cubicBezTo>
                  <a:cubicBezTo>
                    <a:pt x="1701" y="1085"/>
                    <a:pt x="1568" y="651"/>
                    <a:pt x="1201" y="351"/>
                  </a:cubicBezTo>
                  <a:cubicBezTo>
                    <a:pt x="983" y="133"/>
                    <a:pt x="721" y="0"/>
                    <a:pt x="5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4" name="Google Shape;1094;p46"/>
            <p:cNvSpPr/>
            <p:nvPr/>
          </p:nvSpPr>
          <p:spPr>
            <a:xfrm>
              <a:off x="3704475" y="3161850"/>
              <a:ext cx="41725" cy="36775"/>
            </a:xfrm>
            <a:custGeom>
              <a:avLst/>
              <a:gdLst/>
              <a:ahLst/>
              <a:cxnLst/>
              <a:rect l="l" t="t" r="r" b="b"/>
              <a:pathLst>
                <a:path w="1669" h="1471" extrusionOk="0">
                  <a:moveTo>
                    <a:pt x="1154" y="0"/>
                  </a:moveTo>
                  <a:cubicBezTo>
                    <a:pt x="933" y="0"/>
                    <a:pt x="655" y="126"/>
                    <a:pt x="434" y="368"/>
                  </a:cubicBezTo>
                  <a:cubicBezTo>
                    <a:pt x="101" y="702"/>
                    <a:pt x="1" y="1136"/>
                    <a:pt x="201" y="1369"/>
                  </a:cubicBezTo>
                  <a:cubicBezTo>
                    <a:pt x="269" y="1437"/>
                    <a:pt x="364" y="1470"/>
                    <a:pt x="474" y="1470"/>
                  </a:cubicBezTo>
                  <a:cubicBezTo>
                    <a:pt x="688" y="1470"/>
                    <a:pt x="959" y="1344"/>
                    <a:pt x="1202" y="1102"/>
                  </a:cubicBezTo>
                  <a:cubicBezTo>
                    <a:pt x="1535" y="769"/>
                    <a:pt x="1669" y="302"/>
                    <a:pt x="1435" y="101"/>
                  </a:cubicBezTo>
                  <a:cubicBezTo>
                    <a:pt x="1367" y="33"/>
                    <a:pt x="1268" y="0"/>
                    <a:pt x="11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5" name="Google Shape;1095;p46"/>
            <p:cNvSpPr/>
            <p:nvPr/>
          </p:nvSpPr>
          <p:spPr>
            <a:xfrm>
              <a:off x="3765350" y="3097825"/>
              <a:ext cx="40900" cy="37200"/>
            </a:xfrm>
            <a:custGeom>
              <a:avLst/>
              <a:gdLst/>
              <a:ahLst/>
              <a:cxnLst/>
              <a:rect l="l" t="t" r="r" b="b"/>
              <a:pathLst>
                <a:path w="1636" h="1488" extrusionOk="0">
                  <a:moveTo>
                    <a:pt x="1179" y="1"/>
                  </a:moveTo>
                  <a:cubicBezTo>
                    <a:pt x="954" y="1"/>
                    <a:pt x="663" y="143"/>
                    <a:pt x="435" y="394"/>
                  </a:cubicBezTo>
                  <a:cubicBezTo>
                    <a:pt x="101" y="728"/>
                    <a:pt x="1" y="1195"/>
                    <a:pt x="234" y="1395"/>
                  </a:cubicBezTo>
                  <a:cubicBezTo>
                    <a:pt x="297" y="1458"/>
                    <a:pt x="387" y="1488"/>
                    <a:pt x="490" y="1488"/>
                  </a:cubicBezTo>
                  <a:cubicBezTo>
                    <a:pt x="715" y="1488"/>
                    <a:pt x="1007" y="1346"/>
                    <a:pt x="1235" y="1095"/>
                  </a:cubicBezTo>
                  <a:cubicBezTo>
                    <a:pt x="1569" y="761"/>
                    <a:pt x="1635" y="294"/>
                    <a:pt x="1435" y="94"/>
                  </a:cubicBezTo>
                  <a:cubicBezTo>
                    <a:pt x="1372" y="31"/>
                    <a:pt x="1283"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6"/>
            <p:cNvSpPr/>
            <p:nvPr/>
          </p:nvSpPr>
          <p:spPr>
            <a:xfrm>
              <a:off x="3825400" y="3031950"/>
              <a:ext cx="40900" cy="38025"/>
            </a:xfrm>
            <a:custGeom>
              <a:avLst/>
              <a:gdLst/>
              <a:ahLst/>
              <a:cxnLst/>
              <a:rect l="l" t="t" r="r" b="b"/>
              <a:pathLst>
                <a:path w="1636" h="1521" extrusionOk="0">
                  <a:moveTo>
                    <a:pt x="1147" y="1"/>
                  </a:moveTo>
                  <a:cubicBezTo>
                    <a:pt x="924" y="1"/>
                    <a:pt x="640" y="143"/>
                    <a:pt x="434" y="394"/>
                  </a:cubicBezTo>
                  <a:cubicBezTo>
                    <a:pt x="101" y="761"/>
                    <a:pt x="1" y="1228"/>
                    <a:pt x="234" y="1428"/>
                  </a:cubicBezTo>
                  <a:cubicBezTo>
                    <a:pt x="297" y="1491"/>
                    <a:pt x="387" y="1521"/>
                    <a:pt x="489" y="1521"/>
                  </a:cubicBezTo>
                  <a:cubicBezTo>
                    <a:pt x="712" y="1521"/>
                    <a:pt x="996" y="1379"/>
                    <a:pt x="1201" y="1128"/>
                  </a:cubicBezTo>
                  <a:cubicBezTo>
                    <a:pt x="1535" y="761"/>
                    <a:pt x="1635" y="294"/>
                    <a:pt x="1402" y="94"/>
                  </a:cubicBezTo>
                  <a:cubicBezTo>
                    <a:pt x="1339" y="31"/>
                    <a:pt x="1249" y="1"/>
                    <a:pt x="11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6"/>
            <p:cNvSpPr/>
            <p:nvPr/>
          </p:nvSpPr>
          <p:spPr>
            <a:xfrm>
              <a:off x="3884600" y="2966075"/>
              <a:ext cx="40900" cy="37200"/>
            </a:xfrm>
            <a:custGeom>
              <a:avLst/>
              <a:gdLst/>
              <a:ahLst/>
              <a:cxnLst/>
              <a:rect l="l" t="t" r="r" b="b"/>
              <a:pathLst>
                <a:path w="1636" h="1488" extrusionOk="0">
                  <a:moveTo>
                    <a:pt x="1131" y="1"/>
                  </a:moveTo>
                  <a:cubicBezTo>
                    <a:pt x="905" y="1"/>
                    <a:pt x="630" y="142"/>
                    <a:pt x="401" y="394"/>
                  </a:cubicBezTo>
                  <a:cubicBezTo>
                    <a:pt x="101" y="761"/>
                    <a:pt x="1" y="1194"/>
                    <a:pt x="234" y="1394"/>
                  </a:cubicBezTo>
                  <a:cubicBezTo>
                    <a:pt x="297" y="1457"/>
                    <a:pt x="384" y="1487"/>
                    <a:pt x="483" y="1487"/>
                  </a:cubicBezTo>
                  <a:cubicBezTo>
                    <a:pt x="698" y="1487"/>
                    <a:pt x="973" y="1346"/>
                    <a:pt x="1202" y="1094"/>
                  </a:cubicBezTo>
                  <a:cubicBezTo>
                    <a:pt x="1535" y="727"/>
                    <a:pt x="1635" y="294"/>
                    <a:pt x="1402" y="94"/>
                  </a:cubicBezTo>
                  <a:cubicBezTo>
                    <a:pt x="1328" y="30"/>
                    <a:pt x="1235" y="1"/>
                    <a:pt x="11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6"/>
            <p:cNvSpPr/>
            <p:nvPr/>
          </p:nvSpPr>
          <p:spPr>
            <a:xfrm>
              <a:off x="3944650" y="2901050"/>
              <a:ext cx="41725" cy="36575"/>
            </a:xfrm>
            <a:custGeom>
              <a:avLst/>
              <a:gdLst/>
              <a:ahLst/>
              <a:cxnLst/>
              <a:rect l="l" t="t" r="r" b="b"/>
              <a:pathLst>
                <a:path w="1669" h="1463" extrusionOk="0">
                  <a:moveTo>
                    <a:pt x="1185" y="0"/>
                  </a:moveTo>
                  <a:cubicBezTo>
                    <a:pt x="971" y="0"/>
                    <a:pt x="689" y="126"/>
                    <a:pt x="434" y="360"/>
                  </a:cubicBezTo>
                  <a:cubicBezTo>
                    <a:pt x="101" y="726"/>
                    <a:pt x="1" y="1160"/>
                    <a:pt x="201" y="1360"/>
                  </a:cubicBezTo>
                  <a:cubicBezTo>
                    <a:pt x="282" y="1430"/>
                    <a:pt x="387" y="1463"/>
                    <a:pt x="503" y="1463"/>
                  </a:cubicBezTo>
                  <a:cubicBezTo>
                    <a:pt x="723" y="1463"/>
                    <a:pt x="984" y="1345"/>
                    <a:pt x="1202" y="1127"/>
                  </a:cubicBezTo>
                  <a:cubicBezTo>
                    <a:pt x="1535" y="793"/>
                    <a:pt x="1669" y="393"/>
                    <a:pt x="1468" y="126"/>
                  </a:cubicBezTo>
                  <a:cubicBezTo>
                    <a:pt x="1408" y="41"/>
                    <a:pt x="1308" y="0"/>
                    <a:pt x="11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6"/>
            <p:cNvSpPr/>
            <p:nvPr/>
          </p:nvSpPr>
          <p:spPr>
            <a:xfrm>
              <a:off x="4023050" y="2894550"/>
              <a:ext cx="45875" cy="30125"/>
            </a:xfrm>
            <a:custGeom>
              <a:avLst/>
              <a:gdLst/>
              <a:ahLst/>
              <a:cxnLst/>
              <a:rect l="l" t="t" r="r" b="b"/>
              <a:pathLst>
                <a:path w="1835" h="1205" extrusionOk="0">
                  <a:moveTo>
                    <a:pt x="593" y="0"/>
                  </a:moveTo>
                  <a:cubicBezTo>
                    <a:pt x="306" y="0"/>
                    <a:pt x="89" y="125"/>
                    <a:pt x="67" y="319"/>
                  </a:cubicBezTo>
                  <a:cubicBezTo>
                    <a:pt x="0" y="620"/>
                    <a:pt x="300" y="920"/>
                    <a:pt x="667" y="1087"/>
                  </a:cubicBezTo>
                  <a:cubicBezTo>
                    <a:pt x="851" y="1163"/>
                    <a:pt x="1041" y="1204"/>
                    <a:pt x="1210" y="1204"/>
                  </a:cubicBezTo>
                  <a:cubicBezTo>
                    <a:pt x="1409" y="1204"/>
                    <a:pt x="1578" y="1146"/>
                    <a:pt x="1668" y="1020"/>
                  </a:cubicBezTo>
                  <a:cubicBezTo>
                    <a:pt x="1835" y="786"/>
                    <a:pt x="1601" y="353"/>
                    <a:pt x="1101" y="119"/>
                  </a:cubicBezTo>
                  <a:cubicBezTo>
                    <a:pt x="925" y="37"/>
                    <a:pt x="749" y="0"/>
                    <a:pt x="5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6"/>
            <p:cNvSpPr/>
            <p:nvPr/>
          </p:nvSpPr>
          <p:spPr>
            <a:xfrm>
              <a:off x="4093925" y="2944975"/>
              <a:ext cx="42550" cy="36025"/>
            </a:xfrm>
            <a:custGeom>
              <a:avLst/>
              <a:gdLst/>
              <a:ahLst/>
              <a:cxnLst/>
              <a:rect l="l" t="t" r="r" b="b"/>
              <a:pathLst>
                <a:path w="1702" h="1441" extrusionOk="0">
                  <a:moveTo>
                    <a:pt x="488" y="1"/>
                  </a:moveTo>
                  <a:cubicBezTo>
                    <a:pt x="372" y="1"/>
                    <a:pt x="270" y="34"/>
                    <a:pt x="201" y="104"/>
                  </a:cubicBezTo>
                  <a:cubicBezTo>
                    <a:pt x="1" y="337"/>
                    <a:pt x="134" y="771"/>
                    <a:pt x="501" y="1104"/>
                  </a:cubicBezTo>
                  <a:cubicBezTo>
                    <a:pt x="741" y="1322"/>
                    <a:pt x="1009" y="1440"/>
                    <a:pt x="1222" y="1440"/>
                  </a:cubicBezTo>
                  <a:cubicBezTo>
                    <a:pt x="1335" y="1440"/>
                    <a:pt x="1432" y="1407"/>
                    <a:pt x="1502" y="1338"/>
                  </a:cubicBezTo>
                  <a:cubicBezTo>
                    <a:pt x="1702" y="1104"/>
                    <a:pt x="1568" y="671"/>
                    <a:pt x="1201" y="337"/>
                  </a:cubicBezTo>
                  <a:cubicBezTo>
                    <a:pt x="984" y="119"/>
                    <a:pt x="709" y="1"/>
                    <a:pt x="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6"/>
            <p:cNvSpPr/>
            <p:nvPr/>
          </p:nvSpPr>
          <p:spPr>
            <a:xfrm>
              <a:off x="4163150" y="2998725"/>
              <a:ext cx="46725" cy="29425"/>
            </a:xfrm>
            <a:custGeom>
              <a:avLst/>
              <a:gdLst/>
              <a:ahLst/>
              <a:cxnLst/>
              <a:rect l="l" t="t" r="r" b="b"/>
              <a:pathLst>
                <a:path w="1869" h="1177" extrusionOk="0">
                  <a:moveTo>
                    <a:pt x="654" y="1"/>
                  </a:moveTo>
                  <a:cubicBezTo>
                    <a:pt x="443" y="1"/>
                    <a:pt x="265" y="66"/>
                    <a:pt x="167" y="222"/>
                  </a:cubicBezTo>
                  <a:cubicBezTo>
                    <a:pt x="0" y="455"/>
                    <a:pt x="267" y="889"/>
                    <a:pt x="767" y="1089"/>
                  </a:cubicBezTo>
                  <a:cubicBezTo>
                    <a:pt x="928" y="1150"/>
                    <a:pt x="1083" y="1177"/>
                    <a:pt x="1223" y="1177"/>
                  </a:cubicBezTo>
                  <a:cubicBezTo>
                    <a:pt x="1547" y="1177"/>
                    <a:pt x="1788" y="1032"/>
                    <a:pt x="1835" y="822"/>
                  </a:cubicBezTo>
                  <a:cubicBezTo>
                    <a:pt x="1868" y="522"/>
                    <a:pt x="1568" y="255"/>
                    <a:pt x="1134" y="88"/>
                  </a:cubicBezTo>
                  <a:cubicBezTo>
                    <a:pt x="969" y="33"/>
                    <a:pt x="803" y="1"/>
                    <a:pt x="6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6"/>
            <p:cNvSpPr/>
            <p:nvPr/>
          </p:nvSpPr>
          <p:spPr>
            <a:xfrm>
              <a:off x="4247375" y="2982075"/>
              <a:ext cx="44225" cy="33775"/>
            </a:xfrm>
            <a:custGeom>
              <a:avLst/>
              <a:gdLst/>
              <a:ahLst/>
              <a:cxnLst/>
              <a:rect l="l" t="t" r="r" b="b"/>
              <a:pathLst>
                <a:path w="1769" h="1351" extrusionOk="0">
                  <a:moveTo>
                    <a:pt x="1227" y="1"/>
                  </a:moveTo>
                  <a:cubicBezTo>
                    <a:pt x="1028" y="1"/>
                    <a:pt x="793" y="85"/>
                    <a:pt x="567" y="254"/>
                  </a:cubicBezTo>
                  <a:cubicBezTo>
                    <a:pt x="200" y="488"/>
                    <a:pt x="0" y="921"/>
                    <a:pt x="134" y="1155"/>
                  </a:cubicBezTo>
                  <a:cubicBezTo>
                    <a:pt x="199" y="1284"/>
                    <a:pt x="342" y="1351"/>
                    <a:pt x="522" y="1351"/>
                  </a:cubicBezTo>
                  <a:cubicBezTo>
                    <a:pt x="713" y="1351"/>
                    <a:pt x="945" y="1276"/>
                    <a:pt x="1168" y="1121"/>
                  </a:cubicBezTo>
                  <a:cubicBezTo>
                    <a:pt x="1601" y="821"/>
                    <a:pt x="1768" y="388"/>
                    <a:pt x="1601" y="154"/>
                  </a:cubicBezTo>
                  <a:cubicBezTo>
                    <a:pt x="1514" y="52"/>
                    <a:pt x="1382" y="1"/>
                    <a:pt x="1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6"/>
            <p:cNvSpPr/>
            <p:nvPr/>
          </p:nvSpPr>
          <p:spPr>
            <a:xfrm>
              <a:off x="4316575" y="2926350"/>
              <a:ext cx="43400" cy="35300"/>
            </a:xfrm>
            <a:custGeom>
              <a:avLst/>
              <a:gdLst/>
              <a:ahLst/>
              <a:cxnLst/>
              <a:rect l="l" t="t" r="r" b="b"/>
              <a:pathLst>
                <a:path w="1736" h="1412" extrusionOk="0">
                  <a:moveTo>
                    <a:pt x="1218" y="0"/>
                  </a:moveTo>
                  <a:cubicBezTo>
                    <a:pt x="1012" y="0"/>
                    <a:pt x="761" y="97"/>
                    <a:pt x="535" y="282"/>
                  </a:cubicBezTo>
                  <a:cubicBezTo>
                    <a:pt x="168" y="615"/>
                    <a:pt x="1" y="1049"/>
                    <a:pt x="201" y="1282"/>
                  </a:cubicBezTo>
                  <a:cubicBezTo>
                    <a:pt x="277" y="1371"/>
                    <a:pt x="386" y="1411"/>
                    <a:pt x="514" y="1411"/>
                  </a:cubicBezTo>
                  <a:cubicBezTo>
                    <a:pt x="725" y="1411"/>
                    <a:pt x="986" y="1302"/>
                    <a:pt x="1235" y="1115"/>
                  </a:cubicBezTo>
                  <a:cubicBezTo>
                    <a:pt x="1602" y="782"/>
                    <a:pt x="1736" y="348"/>
                    <a:pt x="1535" y="115"/>
                  </a:cubicBezTo>
                  <a:cubicBezTo>
                    <a:pt x="1459" y="38"/>
                    <a:pt x="1347" y="0"/>
                    <a:pt x="1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6"/>
            <p:cNvSpPr/>
            <p:nvPr/>
          </p:nvSpPr>
          <p:spPr>
            <a:xfrm>
              <a:off x="4382475" y="2866600"/>
              <a:ext cx="42550" cy="36000"/>
            </a:xfrm>
            <a:custGeom>
              <a:avLst/>
              <a:gdLst/>
              <a:ahLst/>
              <a:cxnLst/>
              <a:rect l="l" t="t" r="r" b="b"/>
              <a:pathLst>
                <a:path w="1702" h="1440" extrusionOk="0">
                  <a:moveTo>
                    <a:pt x="1214" y="0"/>
                  </a:moveTo>
                  <a:cubicBezTo>
                    <a:pt x="993" y="0"/>
                    <a:pt x="718" y="119"/>
                    <a:pt x="501" y="337"/>
                  </a:cubicBezTo>
                  <a:cubicBezTo>
                    <a:pt x="134" y="670"/>
                    <a:pt x="0" y="1104"/>
                    <a:pt x="200" y="1337"/>
                  </a:cubicBezTo>
                  <a:cubicBezTo>
                    <a:pt x="270" y="1407"/>
                    <a:pt x="371" y="1440"/>
                    <a:pt x="489" y="1440"/>
                  </a:cubicBezTo>
                  <a:cubicBezTo>
                    <a:pt x="712" y="1440"/>
                    <a:pt x="995" y="1322"/>
                    <a:pt x="1234" y="1104"/>
                  </a:cubicBezTo>
                  <a:cubicBezTo>
                    <a:pt x="1568" y="770"/>
                    <a:pt x="1701" y="303"/>
                    <a:pt x="1501" y="103"/>
                  </a:cubicBezTo>
                  <a:cubicBezTo>
                    <a:pt x="1432" y="34"/>
                    <a:pt x="1330" y="0"/>
                    <a:pt x="1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6"/>
            <p:cNvSpPr/>
            <p:nvPr/>
          </p:nvSpPr>
          <p:spPr>
            <a:xfrm>
              <a:off x="4446675" y="2804525"/>
              <a:ext cx="41725" cy="36375"/>
            </a:xfrm>
            <a:custGeom>
              <a:avLst/>
              <a:gdLst/>
              <a:ahLst/>
              <a:cxnLst/>
              <a:rect l="l" t="t" r="r" b="b"/>
              <a:pathLst>
                <a:path w="1669" h="1455" extrusionOk="0">
                  <a:moveTo>
                    <a:pt x="1182" y="0"/>
                  </a:moveTo>
                  <a:cubicBezTo>
                    <a:pt x="962" y="0"/>
                    <a:pt x="686" y="133"/>
                    <a:pt x="468" y="351"/>
                  </a:cubicBezTo>
                  <a:cubicBezTo>
                    <a:pt x="134" y="685"/>
                    <a:pt x="1" y="1152"/>
                    <a:pt x="201" y="1352"/>
                  </a:cubicBezTo>
                  <a:cubicBezTo>
                    <a:pt x="270" y="1421"/>
                    <a:pt x="372" y="1454"/>
                    <a:pt x="489" y="1454"/>
                  </a:cubicBezTo>
                  <a:cubicBezTo>
                    <a:pt x="709" y="1454"/>
                    <a:pt x="984" y="1336"/>
                    <a:pt x="1202" y="1118"/>
                  </a:cubicBezTo>
                  <a:cubicBezTo>
                    <a:pt x="1568" y="751"/>
                    <a:pt x="1669" y="318"/>
                    <a:pt x="1468" y="118"/>
                  </a:cubicBezTo>
                  <a:cubicBezTo>
                    <a:pt x="1399" y="37"/>
                    <a:pt x="1298" y="0"/>
                    <a:pt x="1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6"/>
            <p:cNvSpPr/>
            <p:nvPr/>
          </p:nvSpPr>
          <p:spPr>
            <a:xfrm>
              <a:off x="4509225" y="2741125"/>
              <a:ext cx="41725" cy="37025"/>
            </a:xfrm>
            <a:custGeom>
              <a:avLst/>
              <a:gdLst/>
              <a:ahLst/>
              <a:cxnLst/>
              <a:rect l="l" t="t" r="r" b="b"/>
              <a:pathLst>
                <a:path w="1669" h="1481" extrusionOk="0">
                  <a:moveTo>
                    <a:pt x="1167" y="1"/>
                  </a:moveTo>
                  <a:cubicBezTo>
                    <a:pt x="947" y="1"/>
                    <a:pt x="686" y="134"/>
                    <a:pt x="467" y="352"/>
                  </a:cubicBezTo>
                  <a:cubicBezTo>
                    <a:pt x="101" y="719"/>
                    <a:pt x="0" y="1152"/>
                    <a:pt x="234" y="1386"/>
                  </a:cubicBezTo>
                  <a:cubicBezTo>
                    <a:pt x="298" y="1450"/>
                    <a:pt x="386" y="1480"/>
                    <a:pt x="487" y="1480"/>
                  </a:cubicBezTo>
                  <a:cubicBezTo>
                    <a:pt x="702" y="1480"/>
                    <a:pt x="975" y="1346"/>
                    <a:pt x="1201" y="1119"/>
                  </a:cubicBezTo>
                  <a:cubicBezTo>
                    <a:pt x="1568" y="752"/>
                    <a:pt x="1668" y="319"/>
                    <a:pt x="1468" y="118"/>
                  </a:cubicBezTo>
                  <a:cubicBezTo>
                    <a:pt x="1388" y="38"/>
                    <a:pt x="1283" y="1"/>
                    <a:pt x="11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6"/>
            <p:cNvSpPr/>
            <p:nvPr/>
          </p:nvSpPr>
          <p:spPr>
            <a:xfrm>
              <a:off x="4570925" y="2676700"/>
              <a:ext cx="40900" cy="37225"/>
            </a:xfrm>
            <a:custGeom>
              <a:avLst/>
              <a:gdLst/>
              <a:ahLst/>
              <a:cxnLst/>
              <a:rect l="l" t="t" r="r" b="b"/>
              <a:pathLst>
                <a:path w="1636" h="1489" extrusionOk="0">
                  <a:moveTo>
                    <a:pt x="1165" y="1"/>
                  </a:moveTo>
                  <a:cubicBezTo>
                    <a:pt x="939" y="1"/>
                    <a:pt x="663" y="142"/>
                    <a:pt x="435" y="394"/>
                  </a:cubicBezTo>
                  <a:cubicBezTo>
                    <a:pt x="101" y="727"/>
                    <a:pt x="1" y="1194"/>
                    <a:pt x="201" y="1394"/>
                  </a:cubicBezTo>
                  <a:cubicBezTo>
                    <a:pt x="276" y="1459"/>
                    <a:pt x="371" y="1489"/>
                    <a:pt x="477" y="1489"/>
                  </a:cubicBezTo>
                  <a:cubicBezTo>
                    <a:pt x="702" y="1489"/>
                    <a:pt x="975" y="1354"/>
                    <a:pt x="1202" y="1128"/>
                  </a:cubicBezTo>
                  <a:cubicBezTo>
                    <a:pt x="1535" y="761"/>
                    <a:pt x="1635" y="294"/>
                    <a:pt x="1435" y="94"/>
                  </a:cubicBezTo>
                  <a:cubicBezTo>
                    <a:pt x="1362" y="31"/>
                    <a:pt x="1268" y="1"/>
                    <a:pt x="11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6"/>
            <p:cNvSpPr/>
            <p:nvPr/>
          </p:nvSpPr>
          <p:spPr>
            <a:xfrm>
              <a:off x="4630975" y="2611375"/>
              <a:ext cx="40900" cy="37475"/>
            </a:xfrm>
            <a:custGeom>
              <a:avLst/>
              <a:gdLst/>
              <a:ahLst/>
              <a:cxnLst/>
              <a:rect l="l" t="t" r="r" b="b"/>
              <a:pathLst>
                <a:path w="1636" h="1499" extrusionOk="0">
                  <a:moveTo>
                    <a:pt x="1158" y="0"/>
                  </a:moveTo>
                  <a:cubicBezTo>
                    <a:pt x="928" y="0"/>
                    <a:pt x="639" y="143"/>
                    <a:pt x="401" y="405"/>
                  </a:cubicBezTo>
                  <a:cubicBezTo>
                    <a:pt x="101" y="772"/>
                    <a:pt x="1" y="1205"/>
                    <a:pt x="234" y="1406"/>
                  </a:cubicBezTo>
                  <a:cubicBezTo>
                    <a:pt x="297" y="1469"/>
                    <a:pt x="383" y="1499"/>
                    <a:pt x="482" y="1499"/>
                  </a:cubicBezTo>
                  <a:cubicBezTo>
                    <a:pt x="697" y="1499"/>
                    <a:pt x="973" y="1357"/>
                    <a:pt x="1201" y="1105"/>
                  </a:cubicBezTo>
                  <a:cubicBezTo>
                    <a:pt x="1535" y="738"/>
                    <a:pt x="1635" y="271"/>
                    <a:pt x="1402" y="71"/>
                  </a:cubicBezTo>
                  <a:cubicBezTo>
                    <a:pt x="1335" y="23"/>
                    <a:pt x="1251" y="0"/>
                    <a:pt x="11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6"/>
            <p:cNvSpPr/>
            <p:nvPr/>
          </p:nvSpPr>
          <p:spPr>
            <a:xfrm>
              <a:off x="4686850" y="2564700"/>
              <a:ext cx="25050" cy="19625"/>
            </a:xfrm>
            <a:custGeom>
              <a:avLst/>
              <a:gdLst/>
              <a:ahLst/>
              <a:cxnLst/>
              <a:rect l="l" t="t" r="r" b="b"/>
              <a:pathLst>
                <a:path w="1002" h="785" extrusionOk="0">
                  <a:moveTo>
                    <a:pt x="228" y="1"/>
                  </a:moveTo>
                  <a:cubicBezTo>
                    <a:pt x="159" y="1"/>
                    <a:pt x="103" y="23"/>
                    <a:pt x="67" y="70"/>
                  </a:cubicBezTo>
                  <a:cubicBezTo>
                    <a:pt x="1" y="170"/>
                    <a:pt x="101" y="404"/>
                    <a:pt x="334" y="604"/>
                  </a:cubicBezTo>
                  <a:cubicBezTo>
                    <a:pt x="493" y="717"/>
                    <a:pt x="651" y="784"/>
                    <a:pt x="768" y="784"/>
                  </a:cubicBezTo>
                  <a:cubicBezTo>
                    <a:pt x="823" y="784"/>
                    <a:pt x="869" y="770"/>
                    <a:pt x="901" y="737"/>
                  </a:cubicBezTo>
                  <a:cubicBezTo>
                    <a:pt x="1001" y="604"/>
                    <a:pt x="868" y="371"/>
                    <a:pt x="668" y="204"/>
                  </a:cubicBezTo>
                  <a:cubicBezTo>
                    <a:pt x="517" y="75"/>
                    <a:pt x="352" y="1"/>
                    <a:pt x="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6"/>
            <p:cNvSpPr/>
            <p:nvPr/>
          </p:nvSpPr>
          <p:spPr>
            <a:xfrm>
              <a:off x="4577600" y="2500575"/>
              <a:ext cx="216025" cy="180275"/>
            </a:xfrm>
            <a:custGeom>
              <a:avLst/>
              <a:gdLst/>
              <a:ahLst/>
              <a:cxnLst/>
              <a:rect l="l" t="t" r="r" b="b"/>
              <a:pathLst>
                <a:path w="8641" h="7211" extrusionOk="0">
                  <a:moveTo>
                    <a:pt x="7173" y="0"/>
                  </a:moveTo>
                  <a:cubicBezTo>
                    <a:pt x="6038" y="67"/>
                    <a:pt x="4971" y="300"/>
                    <a:pt x="4104" y="667"/>
                  </a:cubicBezTo>
                  <a:cubicBezTo>
                    <a:pt x="3203" y="1001"/>
                    <a:pt x="2469" y="1401"/>
                    <a:pt x="1835" y="1768"/>
                  </a:cubicBezTo>
                  <a:cubicBezTo>
                    <a:pt x="635" y="2535"/>
                    <a:pt x="1" y="3136"/>
                    <a:pt x="101" y="3236"/>
                  </a:cubicBezTo>
                  <a:cubicBezTo>
                    <a:pt x="110" y="3254"/>
                    <a:pt x="134" y="3263"/>
                    <a:pt x="171" y="3263"/>
                  </a:cubicBezTo>
                  <a:cubicBezTo>
                    <a:pt x="399" y="3263"/>
                    <a:pt x="1140" y="2923"/>
                    <a:pt x="2202" y="2435"/>
                  </a:cubicBezTo>
                  <a:cubicBezTo>
                    <a:pt x="2836" y="2168"/>
                    <a:pt x="3570" y="1835"/>
                    <a:pt x="4404" y="1568"/>
                  </a:cubicBezTo>
                  <a:cubicBezTo>
                    <a:pt x="5238" y="1301"/>
                    <a:pt x="6205" y="1101"/>
                    <a:pt x="7206" y="1068"/>
                  </a:cubicBezTo>
                  <a:lnTo>
                    <a:pt x="7539" y="1068"/>
                  </a:lnTo>
                  <a:cubicBezTo>
                    <a:pt x="7539" y="1072"/>
                    <a:pt x="7539" y="1073"/>
                    <a:pt x="7540" y="1073"/>
                  </a:cubicBezTo>
                  <a:cubicBezTo>
                    <a:pt x="7540" y="1073"/>
                    <a:pt x="7541" y="1068"/>
                    <a:pt x="7544" y="1068"/>
                  </a:cubicBezTo>
                  <a:cubicBezTo>
                    <a:pt x="7550" y="1068"/>
                    <a:pt x="7566" y="1098"/>
                    <a:pt x="7606" y="1301"/>
                  </a:cubicBezTo>
                  <a:cubicBezTo>
                    <a:pt x="7606" y="1768"/>
                    <a:pt x="7640" y="2202"/>
                    <a:pt x="7606" y="2669"/>
                  </a:cubicBezTo>
                  <a:cubicBezTo>
                    <a:pt x="7606" y="3102"/>
                    <a:pt x="7539" y="3536"/>
                    <a:pt x="7539" y="3903"/>
                  </a:cubicBezTo>
                  <a:cubicBezTo>
                    <a:pt x="7473" y="4303"/>
                    <a:pt x="7439" y="4670"/>
                    <a:pt x="7373" y="5004"/>
                  </a:cubicBezTo>
                  <a:cubicBezTo>
                    <a:pt x="7239" y="5671"/>
                    <a:pt x="7106" y="6205"/>
                    <a:pt x="7039" y="6571"/>
                  </a:cubicBezTo>
                  <a:cubicBezTo>
                    <a:pt x="6939" y="6938"/>
                    <a:pt x="6906" y="7172"/>
                    <a:pt x="6972" y="7205"/>
                  </a:cubicBezTo>
                  <a:cubicBezTo>
                    <a:pt x="6979" y="7209"/>
                    <a:pt x="6986" y="7210"/>
                    <a:pt x="6994" y="7210"/>
                  </a:cubicBezTo>
                  <a:cubicBezTo>
                    <a:pt x="7066" y="7210"/>
                    <a:pt x="7195" y="7069"/>
                    <a:pt x="7406" y="6738"/>
                  </a:cubicBezTo>
                  <a:cubicBezTo>
                    <a:pt x="7640" y="6405"/>
                    <a:pt x="7873" y="5871"/>
                    <a:pt x="8107" y="5204"/>
                  </a:cubicBezTo>
                  <a:cubicBezTo>
                    <a:pt x="8207" y="4837"/>
                    <a:pt x="8307" y="4470"/>
                    <a:pt x="8407" y="4070"/>
                  </a:cubicBezTo>
                  <a:cubicBezTo>
                    <a:pt x="8473" y="3636"/>
                    <a:pt x="8574" y="3202"/>
                    <a:pt x="8607" y="2735"/>
                  </a:cubicBezTo>
                  <a:cubicBezTo>
                    <a:pt x="8640" y="2235"/>
                    <a:pt x="8640" y="1735"/>
                    <a:pt x="8640" y="1201"/>
                  </a:cubicBezTo>
                  <a:cubicBezTo>
                    <a:pt x="8607" y="1034"/>
                    <a:pt x="8574" y="867"/>
                    <a:pt x="8574" y="701"/>
                  </a:cubicBezTo>
                  <a:lnTo>
                    <a:pt x="8507" y="300"/>
                  </a:lnTo>
                  <a:lnTo>
                    <a:pt x="8473" y="100"/>
                  </a:lnTo>
                  <a:lnTo>
                    <a:pt x="8473" y="33"/>
                  </a:lnTo>
                  <a:cubicBezTo>
                    <a:pt x="8440" y="0"/>
                    <a:pt x="8407" y="0"/>
                    <a:pt x="8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6"/>
            <p:cNvSpPr/>
            <p:nvPr/>
          </p:nvSpPr>
          <p:spPr>
            <a:xfrm>
              <a:off x="5055450" y="4082250"/>
              <a:ext cx="1061250" cy="1082275"/>
            </a:xfrm>
            <a:custGeom>
              <a:avLst/>
              <a:gdLst/>
              <a:ahLst/>
              <a:cxnLst/>
              <a:rect l="l" t="t" r="r" b="b"/>
              <a:pathLst>
                <a:path w="42450" h="43291" extrusionOk="0">
                  <a:moveTo>
                    <a:pt x="24369" y="1"/>
                  </a:moveTo>
                  <a:cubicBezTo>
                    <a:pt x="23955" y="1"/>
                    <a:pt x="23503" y="16"/>
                    <a:pt x="23017" y="45"/>
                  </a:cubicBezTo>
                  <a:cubicBezTo>
                    <a:pt x="17680" y="379"/>
                    <a:pt x="8506" y="2514"/>
                    <a:pt x="3603" y="5783"/>
                  </a:cubicBezTo>
                  <a:cubicBezTo>
                    <a:pt x="2369" y="6616"/>
                    <a:pt x="1401" y="7517"/>
                    <a:pt x="834" y="8518"/>
                  </a:cubicBezTo>
                  <a:cubicBezTo>
                    <a:pt x="0" y="10052"/>
                    <a:pt x="2069" y="17458"/>
                    <a:pt x="2702" y="20426"/>
                  </a:cubicBezTo>
                  <a:cubicBezTo>
                    <a:pt x="3403" y="23896"/>
                    <a:pt x="4504" y="27665"/>
                    <a:pt x="5504" y="31334"/>
                  </a:cubicBezTo>
                  <a:cubicBezTo>
                    <a:pt x="6038" y="33269"/>
                    <a:pt x="6572" y="35170"/>
                    <a:pt x="7005" y="36972"/>
                  </a:cubicBezTo>
                  <a:cubicBezTo>
                    <a:pt x="7372" y="38206"/>
                    <a:pt x="7673" y="39240"/>
                    <a:pt x="7873" y="39740"/>
                  </a:cubicBezTo>
                  <a:cubicBezTo>
                    <a:pt x="8172" y="40557"/>
                    <a:pt x="8807" y="40847"/>
                    <a:pt x="9617" y="40847"/>
                  </a:cubicBezTo>
                  <a:cubicBezTo>
                    <a:pt x="11520" y="40847"/>
                    <a:pt x="14391" y="39247"/>
                    <a:pt x="16145" y="39106"/>
                  </a:cubicBezTo>
                  <a:cubicBezTo>
                    <a:pt x="16179" y="39106"/>
                    <a:pt x="16212" y="39106"/>
                    <a:pt x="16246" y="39106"/>
                  </a:cubicBezTo>
                  <a:cubicBezTo>
                    <a:pt x="20215" y="39106"/>
                    <a:pt x="24151" y="41047"/>
                    <a:pt x="28054" y="41775"/>
                  </a:cubicBezTo>
                  <a:cubicBezTo>
                    <a:pt x="30922" y="42409"/>
                    <a:pt x="34091" y="43043"/>
                    <a:pt x="37160" y="43243"/>
                  </a:cubicBezTo>
                  <a:cubicBezTo>
                    <a:pt x="37473" y="43275"/>
                    <a:pt x="37779" y="43291"/>
                    <a:pt x="38076" y="43291"/>
                  </a:cubicBezTo>
                  <a:cubicBezTo>
                    <a:pt x="40572" y="43291"/>
                    <a:pt x="42450" y="42158"/>
                    <a:pt x="42331" y="39774"/>
                  </a:cubicBezTo>
                  <a:cubicBezTo>
                    <a:pt x="40663" y="35137"/>
                    <a:pt x="35793" y="19859"/>
                    <a:pt x="32891" y="11387"/>
                  </a:cubicBezTo>
                  <a:cubicBezTo>
                    <a:pt x="31856" y="8451"/>
                    <a:pt x="29421" y="1313"/>
                    <a:pt x="26653" y="279"/>
                  </a:cubicBezTo>
                  <a:cubicBezTo>
                    <a:pt x="26156" y="90"/>
                    <a:pt x="25376" y="1"/>
                    <a:pt x="2436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6"/>
            <p:cNvSpPr/>
            <p:nvPr/>
          </p:nvSpPr>
          <p:spPr>
            <a:xfrm>
              <a:off x="4878850" y="3060550"/>
              <a:ext cx="754525" cy="1000925"/>
            </a:xfrm>
            <a:custGeom>
              <a:avLst/>
              <a:gdLst/>
              <a:ahLst/>
              <a:cxnLst/>
              <a:rect l="l" t="t" r="r" b="b"/>
              <a:pathLst>
                <a:path w="30181" h="40037" extrusionOk="0">
                  <a:moveTo>
                    <a:pt x="17132" y="0"/>
                  </a:moveTo>
                  <a:cubicBezTo>
                    <a:pt x="17023" y="0"/>
                    <a:pt x="16935" y="37"/>
                    <a:pt x="16871" y="117"/>
                  </a:cubicBezTo>
                  <a:cubicBezTo>
                    <a:pt x="16871" y="117"/>
                    <a:pt x="17872" y="12960"/>
                    <a:pt x="17105" y="17530"/>
                  </a:cubicBezTo>
                  <a:cubicBezTo>
                    <a:pt x="16479" y="21265"/>
                    <a:pt x="14938" y="21911"/>
                    <a:pt x="13960" y="21911"/>
                  </a:cubicBezTo>
                  <a:cubicBezTo>
                    <a:pt x="13479" y="21911"/>
                    <a:pt x="13135" y="21755"/>
                    <a:pt x="13102" y="21733"/>
                  </a:cubicBezTo>
                  <a:cubicBezTo>
                    <a:pt x="12201" y="21032"/>
                    <a:pt x="10267" y="8557"/>
                    <a:pt x="6664" y="7990"/>
                  </a:cubicBezTo>
                  <a:cubicBezTo>
                    <a:pt x="6257" y="7926"/>
                    <a:pt x="5875" y="7896"/>
                    <a:pt x="5516" y="7896"/>
                  </a:cubicBezTo>
                  <a:cubicBezTo>
                    <a:pt x="1" y="7896"/>
                    <a:pt x="123" y="15046"/>
                    <a:pt x="2128" y="19431"/>
                  </a:cubicBezTo>
                  <a:cubicBezTo>
                    <a:pt x="4229" y="23968"/>
                    <a:pt x="3629" y="28237"/>
                    <a:pt x="5363" y="31940"/>
                  </a:cubicBezTo>
                  <a:cubicBezTo>
                    <a:pt x="6197" y="33741"/>
                    <a:pt x="7498" y="35709"/>
                    <a:pt x="8666" y="37311"/>
                  </a:cubicBezTo>
                  <a:cubicBezTo>
                    <a:pt x="8981" y="37689"/>
                    <a:pt x="11892" y="40037"/>
                    <a:pt x="12743" y="40037"/>
                  </a:cubicBezTo>
                  <a:cubicBezTo>
                    <a:pt x="12792" y="40037"/>
                    <a:pt x="12834" y="40029"/>
                    <a:pt x="12869" y="40012"/>
                  </a:cubicBezTo>
                  <a:cubicBezTo>
                    <a:pt x="16905" y="37978"/>
                    <a:pt x="23943" y="35743"/>
                    <a:pt x="27746" y="35543"/>
                  </a:cubicBezTo>
                  <a:cubicBezTo>
                    <a:pt x="29147" y="33041"/>
                    <a:pt x="30014" y="31006"/>
                    <a:pt x="30081" y="27904"/>
                  </a:cubicBezTo>
                  <a:cubicBezTo>
                    <a:pt x="30181" y="23134"/>
                    <a:pt x="29480" y="17797"/>
                    <a:pt x="28113" y="13427"/>
                  </a:cubicBezTo>
                  <a:cubicBezTo>
                    <a:pt x="27145" y="10358"/>
                    <a:pt x="24610" y="6122"/>
                    <a:pt x="20407" y="2386"/>
                  </a:cubicBezTo>
                  <a:cubicBezTo>
                    <a:pt x="18893" y="1040"/>
                    <a:pt x="17709" y="0"/>
                    <a:pt x="171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6"/>
            <p:cNvSpPr/>
            <p:nvPr/>
          </p:nvSpPr>
          <p:spPr>
            <a:xfrm>
              <a:off x="5124675" y="4319125"/>
              <a:ext cx="145825" cy="107075"/>
            </a:xfrm>
            <a:custGeom>
              <a:avLst/>
              <a:gdLst/>
              <a:ahLst/>
              <a:cxnLst/>
              <a:rect l="l" t="t" r="r" b="b"/>
              <a:pathLst>
                <a:path w="5833" h="4283" extrusionOk="0">
                  <a:moveTo>
                    <a:pt x="3037" y="1"/>
                  </a:moveTo>
                  <a:cubicBezTo>
                    <a:pt x="2961" y="1"/>
                    <a:pt x="2883" y="4"/>
                    <a:pt x="2802" y="10"/>
                  </a:cubicBezTo>
                  <a:cubicBezTo>
                    <a:pt x="2602" y="10"/>
                    <a:pt x="2402" y="44"/>
                    <a:pt x="2168" y="110"/>
                  </a:cubicBezTo>
                  <a:cubicBezTo>
                    <a:pt x="0" y="811"/>
                    <a:pt x="133" y="3546"/>
                    <a:pt x="2335" y="4180"/>
                  </a:cubicBezTo>
                  <a:cubicBezTo>
                    <a:pt x="2585" y="4250"/>
                    <a:pt x="2818" y="4282"/>
                    <a:pt x="3035" y="4282"/>
                  </a:cubicBezTo>
                  <a:cubicBezTo>
                    <a:pt x="5534" y="4282"/>
                    <a:pt x="5832"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6"/>
            <p:cNvSpPr/>
            <p:nvPr/>
          </p:nvSpPr>
          <p:spPr>
            <a:xfrm>
              <a:off x="5163025" y="4485075"/>
              <a:ext cx="145875" cy="107075"/>
            </a:xfrm>
            <a:custGeom>
              <a:avLst/>
              <a:gdLst/>
              <a:ahLst/>
              <a:cxnLst/>
              <a:rect l="l" t="t" r="r" b="b"/>
              <a:pathLst>
                <a:path w="5835" h="4283" extrusionOk="0">
                  <a:moveTo>
                    <a:pt x="3038" y="1"/>
                  </a:moveTo>
                  <a:cubicBezTo>
                    <a:pt x="2962" y="1"/>
                    <a:pt x="2883" y="4"/>
                    <a:pt x="2802" y="10"/>
                  </a:cubicBezTo>
                  <a:cubicBezTo>
                    <a:pt x="2602" y="10"/>
                    <a:pt x="2402" y="44"/>
                    <a:pt x="2202" y="110"/>
                  </a:cubicBezTo>
                  <a:cubicBezTo>
                    <a:pt x="0" y="811"/>
                    <a:pt x="134" y="3546"/>
                    <a:pt x="2369" y="4180"/>
                  </a:cubicBezTo>
                  <a:cubicBezTo>
                    <a:pt x="2619" y="4250"/>
                    <a:pt x="2852" y="4282"/>
                    <a:pt x="3069" y="4282"/>
                  </a:cubicBezTo>
                  <a:cubicBezTo>
                    <a:pt x="5563" y="4282"/>
                    <a:pt x="5834" y="1"/>
                    <a:pt x="30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6"/>
            <p:cNvSpPr/>
            <p:nvPr/>
          </p:nvSpPr>
          <p:spPr>
            <a:xfrm>
              <a:off x="5223075" y="4657700"/>
              <a:ext cx="145850" cy="107075"/>
            </a:xfrm>
            <a:custGeom>
              <a:avLst/>
              <a:gdLst/>
              <a:ahLst/>
              <a:cxnLst/>
              <a:rect l="l" t="t" r="r" b="b"/>
              <a:pathLst>
                <a:path w="5834" h="4283" extrusionOk="0">
                  <a:moveTo>
                    <a:pt x="3037" y="1"/>
                  </a:moveTo>
                  <a:cubicBezTo>
                    <a:pt x="2961" y="1"/>
                    <a:pt x="2883" y="4"/>
                    <a:pt x="2802" y="10"/>
                  </a:cubicBezTo>
                  <a:cubicBezTo>
                    <a:pt x="2602" y="10"/>
                    <a:pt x="2402" y="44"/>
                    <a:pt x="2202" y="110"/>
                  </a:cubicBezTo>
                  <a:cubicBezTo>
                    <a:pt x="0" y="811"/>
                    <a:pt x="134" y="3546"/>
                    <a:pt x="2369" y="4180"/>
                  </a:cubicBezTo>
                  <a:cubicBezTo>
                    <a:pt x="2618" y="4250"/>
                    <a:pt x="2852" y="4282"/>
                    <a:pt x="3068" y="4282"/>
                  </a:cubicBezTo>
                  <a:cubicBezTo>
                    <a:pt x="5563" y="4282"/>
                    <a:pt x="5834" y="1"/>
                    <a:pt x="30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6"/>
            <p:cNvSpPr/>
            <p:nvPr/>
          </p:nvSpPr>
          <p:spPr>
            <a:xfrm>
              <a:off x="5115500" y="3948500"/>
              <a:ext cx="568750" cy="280825"/>
            </a:xfrm>
            <a:custGeom>
              <a:avLst/>
              <a:gdLst/>
              <a:ahLst/>
              <a:cxnLst/>
              <a:rect l="l" t="t" r="r" b="b"/>
              <a:pathLst>
                <a:path w="22750" h="11233" extrusionOk="0">
                  <a:moveTo>
                    <a:pt x="18904" y="0"/>
                  </a:moveTo>
                  <a:cubicBezTo>
                    <a:pt x="18707" y="0"/>
                    <a:pt x="18498" y="8"/>
                    <a:pt x="18280" y="25"/>
                  </a:cubicBezTo>
                  <a:cubicBezTo>
                    <a:pt x="14477" y="225"/>
                    <a:pt x="7439" y="2460"/>
                    <a:pt x="3403" y="4494"/>
                  </a:cubicBezTo>
                  <a:cubicBezTo>
                    <a:pt x="1801" y="5295"/>
                    <a:pt x="701" y="6062"/>
                    <a:pt x="400" y="6663"/>
                  </a:cubicBezTo>
                  <a:cubicBezTo>
                    <a:pt x="0" y="7597"/>
                    <a:pt x="200" y="9498"/>
                    <a:pt x="801" y="11233"/>
                  </a:cubicBezTo>
                  <a:cubicBezTo>
                    <a:pt x="6305" y="7530"/>
                    <a:pt x="16679" y="5128"/>
                    <a:pt x="22750" y="4761"/>
                  </a:cubicBezTo>
                  <a:cubicBezTo>
                    <a:pt x="22483" y="3060"/>
                    <a:pt x="21249" y="692"/>
                    <a:pt x="20348" y="258"/>
                  </a:cubicBezTo>
                  <a:cubicBezTo>
                    <a:pt x="20020" y="81"/>
                    <a:pt x="19519" y="0"/>
                    <a:pt x="18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6"/>
            <p:cNvSpPr/>
            <p:nvPr/>
          </p:nvSpPr>
          <p:spPr>
            <a:xfrm>
              <a:off x="4949550" y="3310750"/>
              <a:ext cx="140125" cy="155025"/>
            </a:xfrm>
            <a:custGeom>
              <a:avLst/>
              <a:gdLst/>
              <a:ahLst/>
              <a:cxnLst/>
              <a:rect l="l" t="t" r="r" b="b"/>
              <a:pathLst>
                <a:path w="5605" h="6201" extrusionOk="0">
                  <a:moveTo>
                    <a:pt x="2252" y="1"/>
                  </a:moveTo>
                  <a:cubicBezTo>
                    <a:pt x="2090" y="1"/>
                    <a:pt x="1918" y="16"/>
                    <a:pt x="1735" y="50"/>
                  </a:cubicBezTo>
                  <a:cubicBezTo>
                    <a:pt x="434" y="250"/>
                    <a:pt x="0" y="1517"/>
                    <a:pt x="33" y="2652"/>
                  </a:cubicBezTo>
                  <a:cubicBezTo>
                    <a:pt x="67" y="3619"/>
                    <a:pt x="334" y="5487"/>
                    <a:pt x="934" y="5887"/>
                  </a:cubicBezTo>
                  <a:cubicBezTo>
                    <a:pt x="1262" y="6109"/>
                    <a:pt x="1712" y="6200"/>
                    <a:pt x="2198" y="6200"/>
                  </a:cubicBezTo>
                  <a:cubicBezTo>
                    <a:pt x="3098" y="6200"/>
                    <a:pt x="4119" y="5888"/>
                    <a:pt x="4703" y="5520"/>
                  </a:cubicBezTo>
                  <a:cubicBezTo>
                    <a:pt x="5070" y="5287"/>
                    <a:pt x="5304" y="5087"/>
                    <a:pt x="5404" y="4786"/>
                  </a:cubicBezTo>
                  <a:cubicBezTo>
                    <a:pt x="5604" y="4153"/>
                    <a:pt x="5137" y="3018"/>
                    <a:pt x="4837" y="2351"/>
                  </a:cubicBezTo>
                  <a:cubicBezTo>
                    <a:pt x="4326" y="1271"/>
                    <a:pt x="3708" y="1"/>
                    <a:pt x="2252"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6"/>
            <p:cNvSpPr/>
            <p:nvPr/>
          </p:nvSpPr>
          <p:spPr>
            <a:xfrm>
              <a:off x="4971225" y="3417625"/>
              <a:ext cx="114275" cy="48000"/>
            </a:xfrm>
            <a:custGeom>
              <a:avLst/>
              <a:gdLst/>
              <a:ahLst/>
              <a:cxnLst/>
              <a:rect l="l" t="t" r="r" b="b"/>
              <a:pathLst>
                <a:path w="4571" h="1920" extrusionOk="0">
                  <a:moveTo>
                    <a:pt x="3008" y="0"/>
                  </a:moveTo>
                  <a:cubicBezTo>
                    <a:pt x="2788" y="0"/>
                    <a:pt x="2573" y="15"/>
                    <a:pt x="2369" y="44"/>
                  </a:cubicBezTo>
                  <a:cubicBezTo>
                    <a:pt x="1501" y="178"/>
                    <a:pt x="0" y="645"/>
                    <a:pt x="100" y="1646"/>
                  </a:cubicBezTo>
                  <a:cubicBezTo>
                    <a:pt x="419" y="1839"/>
                    <a:pt x="851" y="1920"/>
                    <a:pt x="1317" y="1920"/>
                  </a:cubicBezTo>
                  <a:cubicBezTo>
                    <a:pt x="2216" y="1920"/>
                    <a:pt x="3243" y="1619"/>
                    <a:pt x="3836" y="1245"/>
                  </a:cubicBezTo>
                  <a:cubicBezTo>
                    <a:pt x="4203" y="1012"/>
                    <a:pt x="4437" y="812"/>
                    <a:pt x="4537" y="511"/>
                  </a:cubicBezTo>
                  <a:cubicBezTo>
                    <a:pt x="4537" y="445"/>
                    <a:pt x="4570" y="345"/>
                    <a:pt x="4570" y="278"/>
                  </a:cubicBezTo>
                  <a:cubicBezTo>
                    <a:pt x="4098" y="89"/>
                    <a:pt x="3541" y="0"/>
                    <a:pt x="3008"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9" name="Google Shape;1119;p46"/>
            <p:cNvSpPr/>
            <p:nvPr/>
          </p:nvSpPr>
          <p:spPr>
            <a:xfrm>
              <a:off x="2451100" y="2598125"/>
              <a:ext cx="58400" cy="423675"/>
            </a:xfrm>
            <a:custGeom>
              <a:avLst/>
              <a:gdLst/>
              <a:ahLst/>
              <a:cxnLst/>
              <a:rect l="l" t="t" r="r" b="b"/>
              <a:pathLst>
                <a:path w="2336" h="16947" extrusionOk="0">
                  <a:moveTo>
                    <a:pt x="1234" y="1"/>
                  </a:moveTo>
                  <a:cubicBezTo>
                    <a:pt x="600" y="1"/>
                    <a:pt x="100" y="535"/>
                    <a:pt x="100" y="1168"/>
                  </a:cubicBezTo>
                  <a:lnTo>
                    <a:pt x="0" y="15779"/>
                  </a:lnTo>
                  <a:cubicBezTo>
                    <a:pt x="0" y="16413"/>
                    <a:pt x="500" y="16946"/>
                    <a:pt x="1134" y="16946"/>
                  </a:cubicBezTo>
                  <a:cubicBezTo>
                    <a:pt x="1735" y="16946"/>
                    <a:pt x="2235" y="16446"/>
                    <a:pt x="2235" y="15779"/>
                  </a:cubicBezTo>
                  <a:lnTo>
                    <a:pt x="2335" y="1168"/>
                  </a:lnTo>
                  <a:cubicBezTo>
                    <a:pt x="2335" y="535"/>
                    <a:pt x="1835" y="1"/>
                    <a:pt x="1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0" name="Google Shape;1120;p46"/>
            <p:cNvSpPr/>
            <p:nvPr/>
          </p:nvSpPr>
          <p:spPr>
            <a:xfrm>
              <a:off x="1629925" y="4098950"/>
              <a:ext cx="1062200" cy="1081425"/>
            </a:xfrm>
            <a:custGeom>
              <a:avLst/>
              <a:gdLst/>
              <a:ahLst/>
              <a:cxnLst/>
              <a:rect l="l" t="t" r="r" b="b"/>
              <a:pathLst>
                <a:path w="42488" h="43257" extrusionOk="0">
                  <a:moveTo>
                    <a:pt x="18118" y="0"/>
                  </a:moveTo>
                  <a:cubicBezTo>
                    <a:pt x="17112" y="0"/>
                    <a:pt x="16331" y="89"/>
                    <a:pt x="15835" y="278"/>
                  </a:cubicBezTo>
                  <a:cubicBezTo>
                    <a:pt x="13066" y="1278"/>
                    <a:pt x="10631" y="8417"/>
                    <a:pt x="9597" y="11352"/>
                  </a:cubicBezTo>
                  <a:cubicBezTo>
                    <a:pt x="6662" y="19825"/>
                    <a:pt x="1792" y="35103"/>
                    <a:pt x="90" y="39739"/>
                  </a:cubicBezTo>
                  <a:cubicBezTo>
                    <a:pt x="1" y="42124"/>
                    <a:pt x="1856" y="43257"/>
                    <a:pt x="4346" y="43257"/>
                  </a:cubicBezTo>
                  <a:cubicBezTo>
                    <a:pt x="4642" y="43257"/>
                    <a:pt x="4948" y="43240"/>
                    <a:pt x="5261" y="43208"/>
                  </a:cubicBezTo>
                  <a:cubicBezTo>
                    <a:pt x="8330" y="43008"/>
                    <a:pt x="11498" y="42375"/>
                    <a:pt x="14367" y="41774"/>
                  </a:cubicBezTo>
                  <a:cubicBezTo>
                    <a:pt x="18303" y="41046"/>
                    <a:pt x="22207" y="39105"/>
                    <a:pt x="26207" y="39105"/>
                  </a:cubicBezTo>
                  <a:cubicBezTo>
                    <a:pt x="26241" y="39105"/>
                    <a:pt x="26275" y="39105"/>
                    <a:pt x="26309" y="39106"/>
                  </a:cubicBezTo>
                  <a:cubicBezTo>
                    <a:pt x="28070" y="39246"/>
                    <a:pt x="30938" y="40858"/>
                    <a:pt x="32843" y="40858"/>
                  </a:cubicBezTo>
                  <a:cubicBezTo>
                    <a:pt x="33644" y="40858"/>
                    <a:pt x="34275" y="40573"/>
                    <a:pt x="34582" y="39773"/>
                  </a:cubicBezTo>
                  <a:cubicBezTo>
                    <a:pt x="34748" y="39239"/>
                    <a:pt x="35082" y="38238"/>
                    <a:pt x="35449" y="37004"/>
                  </a:cubicBezTo>
                  <a:cubicBezTo>
                    <a:pt x="35449" y="37004"/>
                    <a:pt x="35449" y="37004"/>
                    <a:pt x="35449" y="36971"/>
                  </a:cubicBezTo>
                  <a:cubicBezTo>
                    <a:pt x="35883" y="35169"/>
                    <a:pt x="36383" y="33268"/>
                    <a:pt x="36917" y="31367"/>
                  </a:cubicBezTo>
                  <a:cubicBezTo>
                    <a:pt x="36917" y="31367"/>
                    <a:pt x="36917" y="31333"/>
                    <a:pt x="36917" y="31333"/>
                  </a:cubicBezTo>
                  <a:cubicBezTo>
                    <a:pt x="37951" y="27697"/>
                    <a:pt x="39051" y="23928"/>
                    <a:pt x="39785" y="20426"/>
                  </a:cubicBezTo>
                  <a:cubicBezTo>
                    <a:pt x="40386" y="17457"/>
                    <a:pt x="42487" y="10051"/>
                    <a:pt x="41620" y="8517"/>
                  </a:cubicBezTo>
                  <a:cubicBezTo>
                    <a:pt x="41086" y="7550"/>
                    <a:pt x="40119" y="6616"/>
                    <a:pt x="38885" y="5782"/>
                  </a:cubicBezTo>
                  <a:cubicBezTo>
                    <a:pt x="33981" y="2513"/>
                    <a:pt x="24808" y="378"/>
                    <a:pt x="19471" y="44"/>
                  </a:cubicBezTo>
                  <a:cubicBezTo>
                    <a:pt x="18985" y="15"/>
                    <a:pt x="18532" y="0"/>
                    <a:pt x="18118" y="0"/>
                  </a:cubicBezTo>
                  <a:close/>
                </a:path>
              </a:pathLst>
            </a:custGeom>
            <a:solidFill>
              <a:srgbClr val="66B888"/>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1" name="Google Shape;1121;p46"/>
            <p:cNvSpPr/>
            <p:nvPr/>
          </p:nvSpPr>
          <p:spPr>
            <a:xfrm>
              <a:off x="2477075" y="4335800"/>
              <a:ext cx="145825" cy="107075"/>
            </a:xfrm>
            <a:custGeom>
              <a:avLst/>
              <a:gdLst/>
              <a:ahLst/>
              <a:cxnLst/>
              <a:rect l="l" t="t" r="r" b="b"/>
              <a:pathLst>
                <a:path w="5833" h="4283" extrusionOk="0">
                  <a:moveTo>
                    <a:pt x="2795" y="1"/>
                  </a:moveTo>
                  <a:cubicBezTo>
                    <a:pt x="0" y="1"/>
                    <a:pt x="298" y="4283"/>
                    <a:pt x="2797" y="4283"/>
                  </a:cubicBezTo>
                  <a:cubicBezTo>
                    <a:pt x="3014" y="4283"/>
                    <a:pt x="3248" y="4250"/>
                    <a:pt x="3498" y="4180"/>
                  </a:cubicBezTo>
                  <a:cubicBezTo>
                    <a:pt x="5699" y="3546"/>
                    <a:pt x="5833" y="811"/>
                    <a:pt x="3631" y="144"/>
                  </a:cubicBezTo>
                  <a:cubicBezTo>
                    <a:pt x="3431" y="77"/>
                    <a:pt x="3231" y="44"/>
                    <a:pt x="3031" y="10"/>
                  </a:cubicBezTo>
                  <a:cubicBezTo>
                    <a:pt x="2950" y="4"/>
                    <a:pt x="2871" y="1"/>
                    <a:pt x="27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6"/>
            <p:cNvSpPr/>
            <p:nvPr/>
          </p:nvSpPr>
          <p:spPr>
            <a:xfrm>
              <a:off x="2512350" y="4365100"/>
              <a:ext cx="28475" cy="28650"/>
            </a:xfrm>
            <a:custGeom>
              <a:avLst/>
              <a:gdLst/>
              <a:ahLst/>
              <a:cxnLst/>
              <a:rect l="l" t="t" r="r" b="b"/>
              <a:pathLst>
                <a:path w="1139" h="1146" extrusionOk="0">
                  <a:moveTo>
                    <a:pt x="625" y="1"/>
                  </a:moveTo>
                  <a:cubicBezTo>
                    <a:pt x="324" y="1"/>
                    <a:pt x="0" y="210"/>
                    <a:pt x="18" y="540"/>
                  </a:cubicBezTo>
                  <a:cubicBezTo>
                    <a:pt x="18" y="540"/>
                    <a:pt x="18" y="573"/>
                    <a:pt x="18" y="606"/>
                  </a:cubicBezTo>
                  <a:cubicBezTo>
                    <a:pt x="102" y="994"/>
                    <a:pt x="311" y="1146"/>
                    <a:pt x="525" y="1146"/>
                  </a:cubicBezTo>
                  <a:cubicBezTo>
                    <a:pt x="827" y="1146"/>
                    <a:pt x="1139" y="844"/>
                    <a:pt x="1119" y="473"/>
                  </a:cubicBezTo>
                  <a:cubicBezTo>
                    <a:pt x="1104" y="142"/>
                    <a:pt x="872" y="1"/>
                    <a:pt x="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3" name="Google Shape;1123;p46"/>
            <p:cNvSpPr/>
            <p:nvPr/>
          </p:nvSpPr>
          <p:spPr>
            <a:xfrm>
              <a:off x="2438050" y="4501750"/>
              <a:ext cx="145650" cy="107250"/>
            </a:xfrm>
            <a:custGeom>
              <a:avLst/>
              <a:gdLst/>
              <a:ahLst/>
              <a:cxnLst/>
              <a:rect l="l" t="t" r="r" b="b"/>
              <a:pathLst>
                <a:path w="5826" h="4290" extrusionOk="0">
                  <a:moveTo>
                    <a:pt x="2790" y="1"/>
                  </a:moveTo>
                  <a:cubicBezTo>
                    <a:pt x="0" y="1"/>
                    <a:pt x="290" y="4289"/>
                    <a:pt x="2772" y="4289"/>
                  </a:cubicBezTo>
                  <a:cubicBezTo>
                    <a:pt x="2994" y="4289"/>
                    <a:pt x="3234" y="4255"/>
                    <a:pt x="3491" y="4180"/>
                  </a:cubicBezTo>
                  <a:cubicBezTo>
                    <a:pt x="5692" y="3546"/>
                    <a:pt x="5826" y="811"/>
                    <a:pt x="3624" y="144"/>
                  </a:cubicBezTo>
                  <a:cubicBezTo>
                    <a:pt x="3424" y="77"/>
                    <a:pt x="3224" y="44"/>
                    <a:pt x="3024" y="10"/>
                  </a:cubicBezTo>
                  <a:cubicBezTo>
                    <a:pt x="2944" y="4"/>
                    <a:pt x="2866" y="1"/>
                    <a:pt x="27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4" name="Google Shape;1124;p46"/>
            <p:cNvSpPr/>
            <p:nvPr/>
          </p:nvSpPr>
          <p:spPr>
            <a:xfrm>
              <a:off x="2377800" y="4674375"/>
              <a:ext cx="145875" cy="107075"/>
            </a:xfrm>
            <a:custGeom>
              <a:avLst/>
              <a:gdLst/>
              <a:ahLst/>
              <a:cxnLst/>
              <a:rect l="l" t="t" r="r" b="b"/>
              <a:pathLst>
                <a:path w="5835" h="4283" extrusionOk="0">
                  <a:moveTo>
                    <a:pt x="2797" y="1"/>
                  </a:moveTo>
                  <a:cubicBezTo>
                    <a:pt x="0" y="1"/>
                    <a:pt x="271" y="4283"/>
                    <a:pt x="2766" y="4283"/>
                  </a:cubicBezTo>
                  <a:cubicBezTo>
                    <a:pt x="2983" y="4283"/>
                    <a:pt x="3216" y="4250"/>
                    <a:pt x="3466" y="4180"/>
                  </a:cubicBezTo>
                  <a:cubicBezTo>
                    <a:pt x="5701" y="3546"/>
                    <a:pt x="5834" y="811"/>
                    <a:pt x="3633" y="144"/>
                  </a:cubicBezTo>
                  <a:cubicBezTo>
                    <a:pt x="3432" y="77"/>
                    <a:pt x="3232" y="10"/>
                    <a:pt x="3032" y="10"/>
                  </a:cubicBezTo>
                  <a:cubicBezTo>
                    <a:pt x="2951" y="4"/>
                    <a:pt x="2873" y="1"/>
                    <a:pt x="2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5" name="Google Shape;1125;p46"/>
            <p:cNvSpPr/>
            <p:nvPr/>
          </p:nvSpPr>
          <p:spPr>
            <a:xfrm>
              <a:off x="2063300" y="3965150"/>
              <a:ext cx="568775" cy="280850"/>
            </a:xfrm>
            <a:custGeom>
              <a:avLst/>
              <a:gdLst/>
              <a:ahLst/>
              <a:cxnLst/>
              <a:rect l="l" t="t" r="r" b="b"/>
              <a:pathLst>
                <a:path w="22751" h="11234" extrusionOk="0">
                  <a:moveTo>
                    <a:pt x="3843" y="1"/>
                  </a:moveTo>
                  <a:cubicBezTo>
                    <a:pt x="3222" y="1"/>
                    <a:pt x="2728" y="76"/>
                    <a:pt x="2403" y="226"/>
                  </a:cubicBezTo>
                  <a:cubicBezTo>
                    <a:pt x="2303" y="293"/>
                    <a:pt x="2203" y="359"/>
                    <a:pt x="2069" y="493"/>
                  </a:cubicBezTo>
                  <a:cubicBezTo>
                    <a:pt x="1235" y="1260"/>
                    <a:pt x="234" y="3261"/>
                    <a:pt x="1" y="4729"/>
                  </a:cubicBezTo>
                  <a:cubicBezTo>
                    <a:pt x="6072" y="5096"/>
                    <a:pt x="16446" y="7531"/>
                    <a:pt x="21950" y="11234"/>
                  </a:cubicBezTo>
                  <a:cubicBezTo>
                    <a:pt x="22550" y="9499"/>
                    <a:pt x="22751" y="7598"/>
                    <a:pt x="22350" y="6697"/>
                  </a:cubicBezTo>
                  <a:cubicBezTo>
                    <a:pt x="22250" y="6530"/>
                    <a:pt x="22117" y="6330"/>
                    <a:pt x="21917" y="6130"/>
                  </a:cubicBezTo>
                  <a:cubicBezTo>
                    <a:pt x="21416" y="5630"/>
                    <a:pt x="20516" y="5063"/>
                    <a:pt x="19348" y="4496"/>
                  </a:cubicBezTo>
                  <a:cubicBezTo>
                    <a:pt x="15312" y="2461"/>
                    <a:pt x="8274" y="226"/>
                    <a:pt x="4504" y="26"/>
                  </a:cubicBezTo>
                  <a:cubicBezTo>
                    <a:pt x="4271" y="9"/>
                    <a:pt x="4050" y="1"/>
                    <a:pt x="3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6" name="Google Shape;1126;p46"/>
            <p:cNvSpPr/>
            <p:nvPr/>
          </p:nvSpPr>
          <p:spPr>
            <a:xfrm>
              <a:off x="2037450" y="2782175"/>
              <a:ext cx="1247500" cy="1336250"/>
            </a:xfrm>
            <a:custGeom>
              <a:avLst/>
              <a:gdLst/>
              <a:ahLst/>
              <a:cxnLst/>
              <a:rect l="l" t="t" r="r" b="b"/>
              <a:pathLst>
                <a:path w="49900" h="53450" extrusionOk="0">
                  <a:moveTo>
                    <a:pt x="41279" y="1"/>
                  </a:moveTo>
                  <a:cubicBezTo>
                    <a:pt x="41176" y="1"/>
                    <a:pt x="41071" y="4"/>
                    <a:pt x="40963" y="11"/>
                  </a:cubicBezTo>
                  <a:cubicBezTo>
                    <a:pt x="36861" y="244"/>
                    <a:pt x="32524" y="14388"/>
                    <a:pt x="30423" y="21059"/>
                  </a:cubicBezTo>
                  <a:cubicBezTo>
                    <a:pt x="29956" y="19992"/>
                    <a:pt x="29655" y="18824"/>
                    <a:pt x="28821" y="18024"/>
                  </a:cubicBezTo>
                  <a:cubicBezTo>
                    <a:pt x="27743" y="16945"/>
                    <a:pt x="26910" y="16640"/>
                    <a:pt x="25995" y="16640"/>
                  </a:cubicBezTo>
                  <a:cubicBezTo>
                    <a:pt x="25694" y="16640"/>
                    <a:pt x="25383" y="16673"/>
                    <a:pt x="25052" y="16723"/>
                  </a:cubicBezTo>
                  <a:lnTo>
                    <a:pt x="25019" y="16723"/>
                  </a:lnTo>
                  <a:cubicBezTo>
                    <a:pt x="24452" y="16823"/>
                    <a:pt x="23851" y="16956"/>
                    <a:pt x="23284" y="16990"/>
                  </a:cubicBezTo>
                  <a:cubicBezTo>
                    <a:pt x="22617" y="16990"/>
                    <a:pt x="22017" y="16890"/>
                    <a:pt x="21550" y="16456"/>
                  </a:cubicBezTo>
                  <a:cubicBezTo>
                    <a:pt x="20404" y="15374"/>
                    <a:pt x="19288" y="14079"/>
                    <a:pt x="17971" y="14079"/>
                  </a:cubicBezTo>
                  <a:cubicBezTo>
                    <a:pt x="17908" y="14079"/>
                    <a:pt x="17844" y="14082"/>
                    <a:pt x="17780" y="14088"/>
                  </a:cubicBezTo>
                  <a:cubicBezTo>
                    <a:pt x="17280" y="14121"/>
                    <a:pt x="16846" y="14288"/>
                    <a:pt x="16413" y="14521"/>
                  </a:cubicBezTo>
                  <a:cubicBezTo>
                    <a:pt x="15579" y="15222"/>
                    <a:pt x="14878" y="15655"/>
                    <a:pt x="14244" y="15922"/>
                  </a:cubicBezTo>
                  <a:cubicBezTo>
                    <a:pt x="13724" y="16138"/>
                    <a:pt x="13266" y="16225"/>
                    <a:pt x="12851" y="16225"/>
                  </a:cubicBezTo>
                  <a:cubicBezTo>
                    <a:pt x="11081" y="16225"/>
                    <a:pt x="10115" y="14629"/>
                    <a:pt x="8615" y="14629"/>
                  </a:cubicBezTo>
                  <a:cubicBezTo>
                    <a:pt x="8079" y="14629"/>
                    <a:pt x="7474" y="14834"/>
                    <a:pt x="6739" y="15389"/>
                  </a:cubicBezTo>
                  <a:cubicBezTo>
                    <a:pt x="2036" y="18858"/>
                    <a:pt x="1" y="29065"/>
                    <a:pt x="301" y="37504"/>
                  </a:cubicBezTo>
                  <a:cubicBezTo>
                    <a:pt x="435" y="41307"/>
                    <a:pt x="1669" y="45210"/>
                    <a:pt x="3103" y="47812"/>
                  </a:cubicBezTo>
                  <a:cubicBezTo>
                    <a:pt x="3237" y="47678"/>
                    <a:pt x="3337" y="47612"/>
                    <a:pt x="3437" y="47545"/>
                  </a:cubicBezTo>
                  <a:cubicBezTo>
                    <a:pt x="3762" y="47395"/>
                    <a:pt x="4256" y="47320"/>
                    <a:pt x="4877" y="47320"/>
                  </a:cubicBezTo>
                  <a:cubicBezTo>
                    <a:pt x="5084" y="47320"/>
                    <a:pt x="5305" y="47328"/>
                    <a:pt x="5538" y="47345"/>
                  </a:cubicBezTo>
                  <a:cubicBezTo>
                    <a:pt x="9308" y="47545"/>
                    <a:pt x="16346" y="49780"/>
                    <a:pt x="20382" y="51815"/>
                  </a:cubicBezTo>
                  <a:cubicBezTo>
                    <a:pt x="21550" y="52382"/>
                    <a:pt x="22450" y="52949"/>
                    <a:pt x="22951" y="53449"/>
                  </a:cubicBezTo>
                  <a:cubicBezTo>
                    <a:pt x="23718" y="52949"/>
                    <a:pt x="24452" y="52315"/>
                    <a:pt x="25186" y="51648"/>
                  </a:cubicBezTo>
                  <a:cubicBezTo>
                    <a:pt x="29856" y="49746"/>
                    <a:pt x="34759" y="46477"/>
                    <a:pt x="37328" y="42908"/>
                  </a:cubicBezTo>
                  <a:cubicBezTo>
                    <a:pt x="40230" y="39072"/>
                    <a:pt x="39996" y="33535"/>
                    <a:pt x="37127" y="31200"/>
                  </a:cubicBezTo>
                  <a:cubicBezTo>
                    <a:pt x="37661" y="29799"/>
                    <a:pt x="38195" y="28331"/>
                    <a:pt x="38729" y="26797"/>
                  </a:cubicBezTo>
                  <a:cubicBezTo>
                    <a:pt x="39948" y="23335"/>
                    <a:pt x="49899" y="1"/>
                    <a:pt x="412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7" name="Google Shape;1127;p46"/>
            <p:cNvSpPr/>
            <p:nvPr/>
          </p:nvSpPr>
          <p:spPr>
            <a:xfrm>
              <a:off x="2978975" y="2838825"/>
              <a:ext cx="143450" cy="158825"/>
            </a:xfrm>
            <a:custGeom>
              <a:avLst/>
              <a:gdLst/>
              <a:ahLst/>
              <a:cxnLst/>
              <a:rect l="l" t="t" r="r" b="b"/>
              <a:pathLst>
                <a:path w="5738" h="6353" extrusionOk="0">
                  <a:moveTo>
                    <a:pt x="3303" y="0"/>
                  </a:moveTo>
                  <a:cubicBezTo>
                    <a:pt x="2384" y="0"/>
                    <a:pt x="1660" y="709"/>
                    <a:pt x="1234" y="1481"/>
                  </a:cubicBezTo>
                  <a:cubicBezTo>
                    <a:pt x="734" y="2315"/>
                    <a:pt x="0" y="4083"/>
                    <a:pt x="334" y="4750"/>
                  </a:cubicBezTo>
                  <a:cubicBezTo>
                    <a:pt x="789" y="5725"/>
                    <a:pt x="2576" y="6352"/>
                    <a:pt x="3654" y="6352"/>
                  </a:cubicBezTo>
                  <a:cubicBezTo>
                    <a:pt x="3682" y="6352"/>
                    <a:pt x="3709" y="6352"/>
                    <a:pt x="3736" y="6351"/>
                  </a:cubicBezTo>
                  <a:cubicBezTo>
                    <a:pt x="4170" y="6351"/>
                    <a:pt x="4470" y="6284"/>
                    <a:pt x="4703" y="6084"/>
                  </a:cubicBezTo>
                  <a:cubicBezTo>
                    <a:pt x="5204" y="5651"/>
                    <a:pt x="5404" y="4416"/>
                    <a:pt x="5471" y="3716"/>
                  </a:cubicBezTo>
                  <a:cubicBezTo>
                    <a:pt x="5604" y="2382"/>
                    <a:pt x="5738" y="814"/>
                    <a:pt x="4036" y="147"/>
                  </a:cubicBezTo>
                  <a:cubicBezTo>
                    <a:pt x="3781" y="46"/>
                    <a:pt x="3536" y="0"/>
                    <a:pt x="3303" y="0"/>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8" name="Google Shape;1128;p46"/>
            <p:cNvSpPr/>
            <p:nvPr/>
          </p:nvSpPr>
          <p:spPr>
            <a:xfrm>
              <a:off x="2987300" y="2943550"/>
              <a:ext cx="113450" cy="54100"/>
            </a:xfrm>
            <a:custGeom>
              <a:avLst/>
              <a:gdLst/>
              <a:ahLst/>
              <a:cxnLst/>
              <a:rect l="l" t="t" r="r" b="b"/>
              <a:pathLst>
                <a:path w="4538" h="2164" extrusionOk="0">
                  <a:moveTo>
                    <a:pt x="1165" y="1"/>
                  </a:moveTo>
                  <a:cubicBezTo>
                    <a:pt x="660" y="1"/>
                    <a:pt x="206" y="151"/>
                    <a:pt x="1" y="594"/>
                  </a:cubicBezTo>
                  <a:cubicBezTo>
                    <a:pt x="488" y="1537"/>
                    <a:pt x="2276" y="2163"/>
                    <a:pt x="3324" y="2163"/>
                  </a:cubicBezTo>
                  <a:cubicBezTo>
                    <a:pt x="3351" y="2163"/>
                    <a:pt x="3377" y="2163"/>
                    <a:pt x="3403" y="2162"/>
                  </a:cubicBezTo>
                  <a:cubicBezTo>
                    <a:pt x="3837" y="2162"/>
                    <a:pt x="4137" y="2095"/>
                    <a:pt x="4370" y="1895"/>
                  </a:cubicBezTo>
                  <a:cubicBezTo>
                    <a:pt x="4437" y="1828"/>
                    <a:pt x="4471" y="1762"/>
                    <a:pt x="4537" y="1695"/>
                  </a:cubicBezTo>
                  <a:cubicBezTo>
                    <a:pt x="4104" y="1128"/>
                    <a:pt x="3436" y="661"/>
                    <a:pt x="2769" y="361"/>
                  </a:cubicBezTo>
                  <a:cubicBezTo>
                    <a:pt x="2349" y="185"/>
                    <a:pt x="1725" y="1"/>
                    <a:pt x="1165" y="1"/>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803751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40"/>
          <p:cNvSpPr txBox="1">
            <a:spLocks noGrp="1"/>
          </p:cNvSpPr>
          <p:nvPr>
            <p:ph type="subTitle" idx="1"/>
          </p:nvPr>
        </p:nvSpPr>
        <p:spPr>
          <a:xfrm>
            <a:off x="827584" y="699542"/>
            <a:ext cx="3269757" cy="454500"/>
          </a:xfrm>
          <a:prstGeom prst="rect">
            <a:avLst/>
          </a:prstGeom>
          <a:ln>
            <a:noFill/>
          </a:ln>
        </p:spPr>
        <p:txBody>
          <a:bodyPr spcFirstLastPara="1" wrap="square" lIns="91425" tIns="91425" rIns="91425" bIns="91425" anchor="t" anchorCtr="0">
            <a:noAutofit/>
          </a:bodyPr>
          <a:lstStyle/>
          <a:p>
            <a:pPr marL="0" lvl="0" indent="0"/>
            <a:r>
              <a:rPr lang="en-CA" dirty="0"/>
              <a:t>SCIENCE ECONOMIQUE</a:t>
            </a:r>
            <a:endParaRPr dirty="0"/>
          </a:p>
        </p:txBody>
      </p:sp>
      <p:sp>
        <p:nvSpPr>
          <p:cNvPr id="721" name="Google Shape;721;p40"/>
          <p:cNvSpPr txBox="1">
            <a:spLocks noGrp="1"/>
          </p:cNvSpPr>
          <p:nvPr>
            <p:ph type="subTitle" idx="3"/>
          </p:nvPr>
        </p:nvSpPr>
        <p:spPr>
          <a:xfrm>
            <a:off x="5674605" y="627534"/>
            <a:ext cx="3456384" cy="454500"/>
          </a:xfrm>
          <a:prstGeom prst="rect">
            <a:avLst/>
          </a:prstGeom>
          <a:ln>
            <a:noFill/>
          </a:ln>
        </p:spPr>
        <p:txBody>
          <a:bodyPr spcFirstLastPara="1" wrap="square" lIns="91425" tIns="91425" rIns="91425" bIns="91425" anchor="t" anchorCtr="0">
            <a:noAutofit/>
          </a:bodyPr>
          <a:lstStyle/>
          <a:p>
            <a:pPr marL="0" lvl="0" indent="0"/>
            <a:r>
              <a:rPr lang="fr-FR" dirty="0"/>
              <a:t>MACROÉCONOMIE</a:t>
            </a:r>
            <a:endParaRPr dirty="0"/>
          </a:p>
        </p:txBody>
      </p:sp>
      <p:sp>
        <p:nvSpPr>
          <p:cNvPr id="722" name="Google Shape;722;p40"/>
          <p:cNvSpPr txBox="1">
            <a:spLocks noGrp="1"/>
          </p:cNvSpPr>
          <p:nvPr>
            <p:ph type="subTitle" idx="4"/>
          </p:nvPr>
        </p:nvSpPr>
        <p:spPr>
          <a:xfrm>
            <a:off x="1115616" y="2355726"/>
            <a:ext cx="2538900" cy="454500"/>
          </a:xfrm>
          <a:prstGeom prst="rect">
            <a:avLst/>
          </a:prstGeom>
          <a:ln>
            <a:noFill/>
          </a:ln>
        </p:spPr>
        <p:txBody>
          <a:bodyPr spcFirstLastPara="1" wrap="square" lIns="91425" tIns="91425" rIns="91425" bIns="91425" anchor="t" anchorCtr="0">
            <a:noAutofit/>
          </a:bodyPr>
          <a:lstStyle/>
          <a:p>
            <a:pPr marL="0" lvl="0" indent="0"/>
            <a:r>
              <a:rPr lang="fr-FR" dirty="0"/>
              <a:t>MICROÉCONOMIE</a:t>
            </a:r>
            <a:endParaRPr dirty="0"/>
          </a:p>
        </p:txBody>
      </p:sp>
      <p:sp>
        <p:nvSpPr>
          <p:cNvPr id="723" name="Google Shape;723;p40"/>
          <p:cNvSpPr txBox="1">
            <a:spLocks noGrp="1"/>
          </p:cNvSpPr>
          <p:nvPr>
            <p:ph type="subTitle" idx="5"/>
          </p:nvPr>
        </p:nvSpPr>
        <p:spPr>
          <a:xfrm>
            <a:off x="704616" y="1059582"/>
            <a:ext cx="4514158" cy="1152128"/>
          </a:xfrm>
          <a:prstGeom prst="rect">
            <a:avLst/>
          </a:prstGeom>
          <a:ln>
            <a:noFill/>
          </a:ln>
        </p:spPr>
        <p:txBody>
          <a:bodyPr spcFirstLastPara="1" wrap="square" lIns="91425" tIns="91425" rIns="91425" bIns="91425" anchor="t" anchorCtr="0">
            <a:noAutofit/>
          </a:bodyPr>
          <a:lstStyle/>
          <a:p>
            <a:pPr marL="342900" lvl="0">
              <a:buClr>
                <a:srgbClr val="384369"/>
              </a:buClr>
              <a:buSzPts val="1100"/>
              <a:buAutoNum type="arabicPeriod"/>
            </a:pPr>
            <a:r>
              <a:rPr lang="fr-FR" dirty="0"/>
              <a:t>Définition et origine du terme "économie" </a:t>
            </a:r>
          </a:p>
          <a:p>
            <a:pPr marL="342900" lvl="0">
              <a:buClr>
                <a:srgbClr val="384369"/>
              </a:buClr>
              <a:buSzPts val="1100"/>
              <a:buAutoNum type="arabicPeriod"/>
            </a:pPr>
            <a:r>
              <a:rPr lang="fr-FR" dirty="0"/>
              <a:t> Importance de l'Étude de l’Économie </a:t>
            </a:r>
          </a:p>
          <a:p>
            <a:pPr marL="342900" lvl="0">
              <a:buClr>
                <a:srgbClr val="384369"/>
              </a:buClr>
              <a:buSzPts val="1100"/>
              <a:buAutoNum type="arabicPeriod"/>
            </a:pPr>
            <a:r>
              <a:rPr lang="fr-FR" dirty="0"/>
              <a:t>Différentes Branches d'Études Économiques </a:t>
            </a:r>
          </a:p>
          <a:p>
            <a:pPr marL="0" lvl="0" indent="0">
              <a:buClr>
                <a:srgbClr val="384369"/>
              </a:buClr>
              <a:buSzPts val="1100"/>
            </a:pPr>
            <a:r>
              <a:rPr lang="fr-FR" dirty="0"/>
              <a:t> </a:t>
            </a:r>
            <a:endParaRPr dirty="0"/>
          </a:p>
        </p:txBody>
      </p:sp>
      <p:sp>
        <p:nvSpPr>
          <p:cNvPr id="725" name="Google Shape;725;p40"/>
          <p:cNvSpPr txBox="1">
            <a:spLocks noGrp="1"/>
          </p:cNvSpPr>
          <p:nvPr>
            <p:ph type="subTitle" idx="7"/>
          </p:nvPr>
        </p:nvSpPr>
        <p:spPr>
          <a:xfrm>
            <a:off x="5193682" y="1131590"/>
            <a:ext cx="4032448" cy="1801912"/>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Macroéconomie </a:t>
            </a:r>
          </a:p>
          <a:p>
            <a:pPr marL="342900" lvl="0">
              <a:buAutoNum type="arabicPeriod"/>
            </a:pPr>
            <a:r>
              <a:rPr lang="fr-FR" dirty="0"/>
              <a:t>L’objectif de la Macroéconomie </a:t>
            </a:r>
          </a:p>
          <a:p>
            <a:pPr marL="342900" lvl="0">
              <a:buAutoNum type="arabicPeriod"/>
            </a:pPr>
            <a:r>
              <a:rPr lang="fr-FR" dirty="0"/>
              <a:t> Principaux Courants de Pensée en Macroéconomie </a:t>
            </a:r>
            <a:endParaRPr dirty="0"/>
          </a:p>
        </p:txBody>
      </p:sp>
      <p:sp>
        <p:nvSpPr>
          <p:cNvPr id="726" name="Google Shape;726;p40"/>
          <p:cNvSpPr txBox="1">
            <a:spLocks noGrp="1"/>
          </p:cNvSpPr>
          <p:nvPr>
            <p:ph type="subTitle" idx="8"/>
          </p:nvPr>
        </p:nvSpPr>
        <p:spPr>
          <a:xfrm>
            <a:off x="755576" y="2822872"/>
            <a:ext cx="3528392" cy="1103660"/>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Définition  de la Microéconomie</a:t>
            </a:r>
          </a:p>
          <a:p>
            <a:pPr marL="342900" lvl="0">
              <a:buAutoNum type="arabicPeriod"/>
            </a:pPr>
            <a:r>
              <a:rPr lang="fr-FR" dirty="0"/>
              <a:t> L’objectif de la Microéconomie</a:t>
            </a:r>
          </a:p>
          <a:p>
            <a:pPr marL="342900" lvl="0">
              <a:buAutoNum type="arabicPeriod"/>
            </a:pPr>
            <a:r>
              <a:rPr lang="en-CA" dirty="0"/>
              <a:t>Les fondamentaux </a:t>
            </a:r>
            <a:r>
              <a:rPr lang="fr-FR" dirty="0"/>
              <a:t>de la Microéconomie</a:t>
            </a:r>
            <a:endParaRPr dirty="0"/>
          </a:p>
        </p:txBody>
      </p:sp>
      <p:sp>
        <p:nvSpPr>
          <p:cNvPr id="727" name="Google Shape;727;p40"/>
          <p:cNvSpPr txBox="1">
            <a:spLocks noGrp="1"/>
          </p:cNvSpPr>
          <p:nvPr>
            <p:ph type="title"/>
          </p:nvPr>
        </p:nvSpPr>
        <p:spPr>
          <a:xfrm>
            <a:off x="179512"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729" name="Google Shape;729;p40"/>
          <p:cNvSpPr txBox="1">
            <a:spLocks noGrp="1"/>
          </p:cNvSpPr>
          <p:nvPr>
            <p:ph type="title" idx="13"/>
          </p:nvPr>
        </p:nvSpPr>
        <p:spPr>
          <a:xfrm>
            <a:off x="323528" y="2427734"/>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730" name="Google Shape;730;p40"/>
          <p:cNvSpPr txBox="1">
            <a:spLocks noGrp="1"/>
          </p:cNvSpPr>
          <p:nvPr>
            <p:ph type="title" idx="14"/>
          </p:nvPr>
        </p:nvSpPr>
        <p:spPr>
          <a:xfrm>
            <a:off x="5044653" y="771550"/>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731" name="Google Shape;731;p40"/>
          <p:cNvSpPr txBox="1">
            <a:spLocks noGrp="1"/>
          </p:cNvSpPr>
          <p:nvPr>
            <p:ph type="title" idx="15"/>
          </p:nvPr>
        </p:nvSpPr>
        <p:spPr>
          <a:xfrm>
            <a:off x="683568" y="0"/>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a:t>
            </a:r>
            <a:endParaRPr dirty="0"/>
          </a:p>
        </p:txBody>
      </p:sp>
      <p:sp>
        <p:nvSpPr>
          <p:cNvPr id="732" name="Google Shape;732;p40"/>
          <p:cNvSpPr txBox="1">
            <a:spLocks noGrp="1"/>
          </p:cNvSpPr>
          <p:nvPr>
            <p:ph type="subTitle" idx="16"/>
          </p:nvPr>
        </p:nvSpPr>
        <p:spPr>
          <a:xfrm>
            <a:off x="5701325" y="2333659"/>
            <a:ext cx="2538900" cy="454500"/>
          </a:xfrm>
          <a:prstGeom prst="rect">
            <a:avLst/>
          </a:prstGeom>
          <a:ln>
            <a:noFill/>
          </a:ln>
        </p:spPr>
        <p:txBody>
          <a:bodyPr spcFirstLastPara="1" wrap="square" lIns="91425" tIns="91425" rIns="91425" bIns="91425" anchor="t" anchorCtr="0">
            <a:noAutofit/>
          </a:bodyPr>
          <a:lstStyle/>
          <a:p>
            <a:pPr marL="0" lvl="0" indent="0"/>
            <a:r>
              <a:rPr lang="fr-FR" dirty="0"/>
              <a:t>CONCLUSION</a:t>
            </a:r>
            <a:endParaRPr dirty="0"/>
          </a:p>
        </p:txBody>
      </p:sp>
      <p:sp>
        <p:nvSpPr>
          <p:cNvPr id="733" name="Google Shape;733;p40"/>
          <p:cNvSpPr txBox="1">
            <a:spLocks noGrp="1"/>
          </p:cNvSpPr>
          <p:nvPr>
            <p:ph type="subTitle" idx="17"/>
          </p:nvPr>
        </p:nvSpPr>
        <p:spPr>
          <a:xfrm>
            <a:off x="5148064" y="2748647"/>
            <a:ext cx="3888431" cy="1341863"/>
          </a:xfrm>
          <a:prstGeom prst="rect">
            <a:avLst/>
          </a:prstGeom>
          <a:ln>
            <a:noFill/>
          </a:ln>
        </p:spPr>
        <p:txBody>
          <a:bodyPr spcFirstLastPara="1" wrap="square" lIns="91425" tIns="91425" rIns="91425" bIns="91425" anchor="t" anchorCtr="0">
            <a:noAutofit/>
          </a:bodyPr>
          <a:lstStyle/>
          <a:p>
            <a:pPr marL="342900" lvl="0">
              <a:buAutoNum type="arabicPeriod"/>
            </a:pPr>
            <a:r>
              <a:rPr lang="fr-FR" dirty="0"/>
              <a:t> Différence entre Macroéconomie et Microéconomie</a:t>
            </a:r>
          </a:p>
          <a:p>
            <a:pPr marL="342900" lvl="0">
              <a:buAutoNum type="arabicPeriod"/>
            </a:pPr>
            <a:r>
              <a:rPr lang="fr-FR" dirty="0"/>
              <a:t>2. Bibliographie et Sources Consultées</a:t>
            </a:r>
          </a:p>
          <a:p>
            <a:pPr marL="342900" lvl="0">
              <a:buAutoNum type="arabicPeriod"/>
            </a:pPr>
            <a:endParaRPr dirty="0"/>
          </a:p>
        </p:txBody>
      </p:sp>
      <p:sp>
        <p:nvSpPr>
          <p:cNvPr id="734" name="Google Shape;734;p40"/>
          <p:cNvSpPr txBox="1">
            <a:spLocks noGrp="1"/>
          </p:cNvSpPr>
          <p:nvPr>
            <p:ph type="title" idx="18"/>
          </p:nvPr>
        </p:nvSpPr>
        <p:spPr>
          <a:xfrm>
            <a:off x="5012237" y="2370418"/>
            <a:ext cx="694500" cy="411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735" name="Google Shape;735;p40"/>
          <p:cNvGrpSpPr/>
          <p:nvPr/>
        </p:nvGrpSpPr>
        <p:grpSpPr>
          <a:xfrm>
            <a:off x="4676787" y="4059517"/>
            <a:ext cx="2602432" cy="1083983"/>
            <a:chOff x="4962336" y="3783980"/>
            <a:chExt cx="2602432" cy="1083983"/>
          </a:xfrm>
        </p:grpSpPr>
        <p:grpSp>
          <p:nvGrpSpPr>
            <p:cNvPr id="736" name="Google Shape;736;p40"/>
            <p:cNvGrpSpPr/>
            <p:nvPr/>
          </p:nvGrpSpPr>
          <p:grpSpPr>
            <a:xfrm flipH="1">
              <a:off x="4962336" y="3783980"/>
              <a:ext cx="1187942" cy="1083983"/>
              <a:chOff x="760050" y="2874625"/>
              <a:chExt cx="1485485" cy="1355487"/>
            </a:xfrm>
          </p:grpSpPr>
          <p:sp>
            <p:nvSpPr>
              <p:cNvPr id="737" name="Google Shape;737;p40"/>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40"/>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40"/>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40"/>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40"/>
            <p:cNvGrpSpPr/>
            <p:nvPr/>
          </p:nvGrpSpPr>
          <p:grpSpPr>
            <a:xfrm>
              <a:off x="5822225" y="3955598"/>
              <a:ext cx="1742543" cy="795716"/>
              <a:chOff x="5327405" y="4041600"/>
              <a:chExt cx="1554315" cy="709763"/>
            </a:xfrm>
          </p:grpSpPr>
          <p:sp>
            <p:nvSpPr>
              <p:cNvPr id="742" name="Google Shape;742;p40"/>
              <p:cNvSpPr/>
              <p:nvPr/>
            </p:nvSpPr>
            <p:spPr>
              <a:xfrm flipH="1">
                <a:off x="5358266" y="4041600"/>
                <a:ext cx="1261280" cy="240679"/>
              </a:xfrm>
              <a:custGeom>
                <a:avLst/>
                <a:gdLst/>
                <a:ahLst/>
                <a:cxnLst/>
                <a:rect l="l" t="t" r="r" b="b"/>
                <a:pathLst>
                  <a:path w="40944" h="7813" extrusionOk="0">
                    <a:moveTo>
                      <a:pt x="0" y="1"/>
                    </a:moveTo>
                    <a:lnTo>
                      <a:pt x="0" y="7813"/>
                    </a:lnTo>
                    <a:lnTo>
                      <a:pt x="40944" y="7813"/>
                    </a:lnTo>
                    <a:lnTo>
                      <a:pt x="409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40"/>
              <p:cNvSpPr/>
              <p:nvPr/>
            </p:nvSpPr>
            <p:spPr>
              <a:xfrm flipH="1">
                <a:off x="5327405"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40"/>
              <p:cNvSpPr/>
              <p:nvPr/>
            </p:nvSpPr>
            <p:spPr>
              <a:xfrm flipH="1">
                <a:off x="5529599" y="4510715"/>
                <a:ext cx="1262235" cy="240649"/>
              </a:xfrm>
              <a:custGeom>
                <a:avLst/>
                <a:gdLst/>
                <a:ahLst/>
                <a:cxnLst/>
                <a:rect l="l" t="t" r="r" b="b"/>
                <a:pathLst>
                  <a:path w="40975" h="7812" extrusionOk="0">
                    <a:moveTo>
                      <a:pt x="1" y="0"/>
                    </a:moveTo>
                    <a:lnTo>
                      <a:pt x="1" y="7812"/>
                    </a:lnTo>
                    <a:lnTo>
                      <a:pt x="40974" y="7812"/>
                    </a:lnTo>
                    <a:lnTo>
                      <a:pt x="409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40"/>
              <p:cNvSpPr/>
              <p:nvPr/>
            </p:nvSpPr>
            <p:spPr>
              <a:xfrm flipH="1">
                <a:off x="6730008"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40"/>
              <p:cNvSpPr/>
              <p:nvPr/>
            </p:nvSpPr>
            <p:spPr>
              <a:xfrm flipH="1">
                <a:off x="6618590"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0"/>
              <p:cNvSpPr/>
              <p:nvPr/>
            </p:nvSpPr>
            <p:spPr>
              <a:xfrm flipH="1">
                <a:off x="6506216"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40"/>
              <p:cNvSpPr/>
              <p:nvPr/>
            </p:nvSpPr>
            <p:spPr>
              <a:xfrm flipH="1">
                <a:off x="6394798"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0"/>
              <p:cNvSpPr/>
              <p:nvPr/>
            </p:nvSpPr>
            <p:spPr>
              <a:xfrm flipH="1">
                <a:off x="6282455"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40"/>
              <p:cNvSpPr/>
              <p:nvPr/>
            </p:nvSpPr>
            <p:spPr>
              <a:xfrm flipH="1">
                <a:off x="6170082"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40"/>
              <p:cNvSpPr/>
              <p:nvPr/>
            </p:nvSpPr>
            <p:spPr>
              <a:xfrm flipH="1">
                <a:off x="6058663" y="4510715"/>
                <a:ext cx="61826" cy="240649"/>
              </a:xfrm>
              <a:custGeom>
                <a:avLst/>
                <a:gdLst/>
                <a:ahLst/>
                <a:cxnLst/>
                <a:rect l="l" t="t" r="r" b="b"/>
                <a:pathLst>
                  <a:path w="2007" h="7812" extrusionOk="0">
                    <a:moveTo>
                      <a:pt x="0" y="0"/>
                    </a:moveTo>
                    <a:lnTo>
                      <a:pt x="0"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40"/>
              <p:cNvSpPr/>
              <p:nvPr/>
            </p:nvSpPr>
            <p:spPr>
              <a:xfrm flipH="1">
                <a:off x="5946321"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40"/>
              <p:cNvSpPr/>
              <p:nvPr/>
            </p:nvSpPr>
            <p:spPr>
              <a:xfrm flipH="1">
                <a:off x="5834871" y="4510715"/>
                <a:ext cx="62781" cy="240649"/>
              </a:xfrm>
              <a:custGeom>
                <a:avLst/>
                <a:gdLst/>
                <a:ahLst/>
                <a:cxnLst/>
                <a:rect l="l" t="t" r="r" b="b"/>
                <a:pathLst>
                  <a:path w="2038" h="7812" extrusionOk="0">
                    <a:moveTo>
                      <a:pt x="1" y="0"/>
                    </a:moveTo>
                    <a:lnTo>
                      <a:pt x="1" y="7812"/>
                    </a:lnTo>
                    <a:lnTo>
                      <a:pt x="2037" y="7812"/>
                    </a:lnTo>
                    <a:lnTo>
                      <a:pt x="2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40"/>
              <p:cNvSpPr/>
              <p:nvPr/>
            </p:nvSpPr>
            <p:spPr>
              <a:xfrm flipH="1">
                <a:off x="5723453"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40"/>
              <p:cNvSpPr/>
              <p:nvPr/>
            </p:nvSpPr>
            <p:spPr>
              <a:xfrm flipH="1">
                <a:off x="5612035" y="4510715"/>
                <a:ext cx="61826" cy="240649"/>
              </a:xfrm>
              <a:custGeom>
                <a:avLst/>
                <a:gdLst/>
                <a:ahLst/>
                <a:cxnLst/>
                <a:rect l="l" t="t" r="r" b="b"/>
                <a:pathLst>
                  <a:path w="2007" h="7812" extrusionOk="0">
                    <a:moveTo>
                      <a:pt x="0" y="0"/>
                    </a:moveTo>
                    <a:lnTo>
                      <a:pt x="0" y="7812"/>
                    </a:lnTo>
                    <a:lnTo>
                      <a:pt x="2006" y="7812"/>
                    </a:lnTo>
                    <a:lnTo>
                      <a:pt x="2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40"/>
              <p:cNvSpPr/>
              <p:nvPr/>
            </p:nvSpPr>
            <p:spPr>
              <a:xfrm flipH="1">
                <a:off x="5499692" y="4510715"/>
                <a:ext cx="61826" cy="240649"/>
              </a:xfrm>
              <a:custGeom>
                <a:avLst/>
                <a:gdLst/>
                <a:ahLst/>
                <a:cxnLst/>
                <a:rect l="l" t="t" r="r" b="b"/>
                <a:pathLst>
                  <a:path w="2007" h="7812" extrusionOk="0">
                    <a:moveTo>
                      <a:pt x="1" y="0"/>
                    </a:moveTo>
                    <a:lnTo>
                      <a:pt x="1" y="7812"/>
                    </a:lnTo>
                    <a:lnTo>
                      <a:pt x="2007" y="7812"/>
                    </a:lnTo>
                    <a:lnTo>
                      <a:pt x="20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40"/>
              <p:cNvSpPr/>
              <p:nvPr/>
            </p:nvSpPr>
            <p:spPr>
              <a:xfrm flipH="1">
                <a:off x="6557721"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40"/>
              <p:cNvSpPr/>
              <p:nvPr/>
            </p:nvSpPr>
            <p:spPr>
              <a:xfrm flipH="1">
                <a:off x="64453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40"/>
              <p:cNvSpPr/>
              <p:nvPr/>
            </p:nvSpPr>
            <p:spPr>
              <a:xfrm flipH="1">
                <a:off x="6333929" y="4041600"/>
                <a:ext cx="61826" cy="240679"/>
              </a:xfrm>
              <a:custGeom>
                <a:avLst/>
                <a:gdLst/>
                <a:ahLst/>
                <a:cxnLst/>
                <a:rect l="l" t="t" r="r" b="b"/>
                <a:pathLst>
                  <a:path w="2007" h="7813" extrusionOk="0">
                    <a:moveTo>
                      <a:pt x="0" y="1"/>
                    </a:moveTo>
                    <a:lnTo>
                      <a:pt x="0" y="7813"/>
                    </a:lnTo>
                    <a:lnTo>
                      <a:pt x="2006" y="781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0"/>
              <p:cNvSpPr/>
              <p:nvPr/>
            </p:nvSpPr>
            <p:spPr>
              <a:xfrm flipH="1">
                <a:off x="622158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0"/>
              <p:cNvSpPr/>
              <p:nvPr/>
            </p:nvSpPr>
            <p:spPr>
              <a:xfrm flipH="1">
                <a:off x="6110168"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0"/>
              <p:cNvSpPr/>
              <p:nvPr/>
            </p:nvSpPr>
            <p:spPr>
              <a:xfrm flipH="1">
                <a:off x="5997794" y="4041600"/>
                <a:ext cx="62781" cy="240679"/>
              </a:xfrm>
              <a:custGeom>
                <a:avLst/>
                <a:gdLst/>
                <a:ahLst/>
                <a:cxnLst/>
                <a:rect l="l" t="t" r="r" b="b"/>
                <a:pathLst>
                  <a:path w="2038" h="7813" extrusionOk="0">
                    <a:moveTo>
                      <a:pt x="1" y="1"/>
                    </a:moveTo>
                    <a:lnTo>
                      <a:pt x="1"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3" name="Google Shape;763;p40"/>
              <p:cNvSpPr/>
              <p:nvPr/>
            </p:nvSpPr>
            <p:spPr>
              <a:xfrm flipH="1">
                <a:off x="5887331"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4" name="Google Shape;764;p40"/>
              <p:cNvSpPr/>
              <p:nvPr/>
            </p:nvSpPr>
            <p:spPr>
              <a:xfrm flipH="1">
                <a:off x="5774033" y="4041600"/>
                <a:ext cx="62750" cy="240679"/>
              </a:xfrm>
              <a:custGeom>
                <a:avLst/>
                <a:gdLst/>
                <a:ahLst/>
                <a:cxnLst/>
                <a:rect l="l" t="t" r="r" b="b"/>
                <a:pathLst>
                  <a:path w="2037" h="7813" extrusionOk="0">
                    <a:moveTo>
                      <a:pt x="0" y="1"/>
                    </a:moveTo>
                    <a:lnTo>
                      <a:pt x="0" y="7813"/>
                    </a:lnTo>
                    <a:lnTo>
                      <a:pt x="2037" y="781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0"/>
              <p:cNvSpPr/>
              <p:nvPr/>
            </p:nvSpPr>
            <p:spPr>
              <a:xfrm flipH="1">
                <a:off x="5663539" y="4041600"/>
                <a:ext cx="61826" cy="240679"/>
              </a:xfrm>
              <a:custGeom>
                <a:avLst/>
                <a:gdLst/>
                <a:ahLst/>
                <a:cxnLst/>
                <a:rect l="l" t="t" r="r" b="b"/>
                <a:pathLst>
                  <a:path w="2007" h="7813" extrusionOk="0">
                    <a:moveTo>
                      <a:pt x="0" y="1"/>
                    </a:moveTo>
                    <a:lnTo>
                      <a:pt x="0"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0"/>
              <p:cNvSpPr/>
              <p:nvPr/>
            </p:nvSpPr>
            <p:spPr>
              <a:xfrm flipH="1">
                <a:off x="5551196" y="4041600"/>
                <a:ext cx="61826" cy="240679"/>
              </a:xfrm>
              <a:custGeom>
                <a:avLst/>
                <a:gdLst/>
                <a:ahLst/>
                <a:cxnLst/>
                <a:rect l="l" t="t" r="r" b="b"/>
                <a:pathLst>
                  <a:path w="2007"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0"/>
              <p:cNvSpPr/>
              <p:nvPr/>
            </p:nvSpPr>
            <p:spPr>
              <a:xfrm flipH="1">
                <a:off x="5439747" y="4041600"/>
                <a:ext cx="61856" cy="240679"/>
              </a:xfrm>
              <a:custGeom>
                <a:avLst/>
                <a:gdLst/>
                <a:ahLst/>
                <a:cxnLst/>
                <a:rect l="l" t="t" r="r" b="b"/>
                <a:pathLst>
                  <a:path w="2008" h="7813" extrusionOk="0">
                    <a:moveTo>
                      <a:pt x="1" y="1"/>
                    </a:moveTo>
                    <a:lnTo>
                      <a:pt x="1" y="7813"/>
                    </a:lnTo>
                    <a:lnTo>
                      <a:pt x="2007" y="781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8" name="Google Shape;768;p40"/>
              <p:cNvSpPr/>
              <p:nvPr/>
            </p:nvSpPr>
            <p:spPr>
              <a:xfrm flipH="1">
                <a:off x="5619485" y="4277559"/>
                <a:ext cx="1262235" cy="241604"/>
              </a:xfrm>
              <a:custGeom>
                <a:avLst/>
                <a:gdLst/>
                <a:ahLst/>
                <a:cxnLst/>
                <a:rect l="l" t="t" r="r" b="b"/>
                <a:pathLst>
                  <a:path w="40975" h="7843" extrusionOk="0">
                    <a:moveTo>
                      <a:pt x="1" y="1"/>
                    </a:moveTo>
                    <a:lnTo>
                      <a:pt x="1" y="7843"/>
                    </a:lnTo>
                    <a:lnTo>
                      <a:pt x="40974" y="7843"/>
                    </a:lnTo>
                    <a:lnTo>
                      <a:pt x="409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9" name="Google Shape;769;p40"/>
              <p:cNvSpPr/>
              <p:nvPr/>
            </p:nvSpPr>
            <p:spPr>
              <a:xfrm flipH="1">
                <a:off x="6819894"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0"/>
              <p:cNvSpPr/>
              <p:nvPr/>
            </p:nvSpPr>
            <p:spPr>
              <a:xfrm flipH="1">
                <a:off x="6707521"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0"/>
              <p:cNvSpPr/>
              <p:nvPr/>
            </p:nvSpPr>
            <p:spPr>
              <a:xfrm flipH="1">
                <a:off x="6596103"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0"/>
              <p:cNvSpPr/>
              <p:nvPr/>
            </p:nvSpPr>
            <p:spPr>
              <a:xfrm flipH="1">
                <a:off x="6483760"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3" name="Google Shape;773;p40"/>
              <p:cNvSpPr/>
              <p:nvPr/>
            </p:nvSpPr>
            <p:spPr>
              <a:xfrm flipH="1">
                <a:off x="6372342"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4" name="Google Shape;774;p40"/>
              <p:cNvSpPr/>
              <p:nvPr/>
            </p:nvSpPr>
            <p:spPr>
              <a:xfrm flipH="1">
                <a:off x="6259968"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5" name="Google Shape;775;p40"/>
              <p:cNvSpPr/>
              <p:nvPr/>
            </p:nvSpPr>
            <p:spPr>
              <a:xfrm flipH="1">
                <a:off x="6148550" y="4277559"/>
                <a:ext cx="62750" cy="241604"/>
              </a:xfrm>
              <a:custGeom>
                <a:avLst/>
                <a:gdLst/>
                <a:ahLst/>
                <a:cxnLst/>
                <a:rect l="l" t="t" r="r" b="b"/>
                <a:pathLst>
                  <a:path w="2037" h="7843" extrusionOk="0">
                    <a:moveTo>
                      <a:pt x="0" y="1"/>
                    </a:moveTo>
                    <a:lnTo>
                      <a:pt x="0"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6" name="Google Shape;776;p40"/>
              <p:cNvSpPr/>
              <p:nvPr/>
            </p:nvSpPr>
            <p:spPr>
              <a:xfrm flipH="1">
                <a:off x="6037131" y="4277559"/>
                <a:ext cx="61826" cy="241604"/>
              </a:xfrm>
              <a:custGeom>
                <a:avLst/>
                <a:gdLst/>
                <a:ahLst/>
                <a:cxnLst/>
                <a:rect l="l" t="t" r="r" b="b"/>
                <a:pathLst>
                  <a:path w="2007" h="7843" extrusionOk="0">
                    <a:moveTo>
                      <a:pt x="0" y="1"/>
                    </a:moveTo>
                    <a:lnTo>
                      <a:pt x="0"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7" name="Google Shape;777;p40"/>
              <p:cNvSpPr/>
              <p:nvPr/>
            </p:nvSpPr>
            <p:spPr>
              <a:xfrm flipH="1">
                <a:off x="5923834" y="4277559"/>
                <a:ext cx="62781" cy="241604"/>
              </a:xfrm>
              <a:custGeom>
                <a:avLst/>
                <a:gdLst/>
                <a:ahLst/>
                <a:cxnLst/>
                <a:rect l="l" t="t" r="r" b="b"/>
                <a:pathLst>
                  <a:path w="2038" h="7843" extrusionOk="0">
                    <a:moveTo>
                      <a:pt x="1" y="1"/>
                    </a:moveTo>
                    <a:lnTo>
                      <a:pt x="1" y="7843"/>
                    </a:lnTo>
                    <a:lnTo>
                      <a:pt x="2037" y="7843"/>
                    </a:lnTo>
                    <a:lnTo>
                      <a:pt x="20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8" name="Google Shape;778;p40"/>
              <p:cNvSpPr/>
              <p:nvPr/>
            </p:nvSpPr>
            <p:spPr>
              <a:xfrm flipH="1">
                <a:off x="5813339" y="4277559"/>
                <a:ext cx="61826" cy="241604"/>
              </a:xfrm>
              <a:custGeom>
                <a:avLst/>
                <a:gdLst/>
                <a:ahLst/>
                <a:cxnLst/>
                <a:rect l="l" t="t" r="r" b="b"/>
                <a:pathLst>
                  <a:path w="2007" h="7843" extrusionOk="0">
                    <a:moveTo>
                      <a:pt x="0" y="1"/>
                    </a:moveTo>
                    <a:lnTo>
                      <a:pt x="0" y="7843"/>
                    </a:lnTo>
                    <a:lnTo>
                      <a:pt x="2006" y="7843"/>
                    </a:lnTo>
                    <a:lnTo>
                      <a:pt x="20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9" name="Google Shape;779;p40"/>
              <p:cNvSpPr/>
              <p:nvPr/>
            </p:nvSpPr>
            <p:spPr>
              <a:xfrm flipH="1">
                <a:off x="5700997"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0" name="Google Shape;780;p40"/>
              <p:cNvSpPr/>
              <p:nvPr/>
            </p:nvSpPr>
            <p:spPr>
              <a:xfrm flipH="1">
                <a:off x="5589578" y="4277559"/>
                <a:ext cx="61826" cy="241604"/>
              </a:xfrm>
              <a:custGeom>
                <a:avLst/>
                <a:gdLst/>
                <a:ahLst/>
                <a:cxnLst/>
                <a:rect l="l" t="t" r="r" b="b"/>
                <a:pathLst>
                  <a:path w="2007" h="7843" extrusionOk="0">
                    <a:moveTo>
                      <a:pt x="1" y="1"/>
                    </a:moveTo>
                    <a:lnTo>
                      <a:pt x="1" y="7843"/>
                    </a:lnTo>
                    <a:lnTo>
                      <a:pt x="2007" y="7843"/>
                    </a:lnTo>
                    <a:lnTo>
                      <a:pt x="20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81" name="Google Shape;781;p40"/>
          <p:cNvGrpSpPr/>
          <p:nvPr/>
        </p:nvGrpSpPr>
        <p:grpSpPr>
          <a:xfrm>
            <a:off x="7610250" y="3783965"/>
            <a:ext cx="542964" cy="465786"/>
            <a:chOff x="7610250" y="3783965"/>
            <a:chExt cx="542964" cy="465786"/>
          </a:xfrm>
        </p:grpSpPr>
        <p:sp>
          <p:nvSpPr>
            <p:cNvPr id="782" name="Google Shape;782;p40"/>
            <p:cNvSpPr/>
            <p:nvPr/>
          </p:nvSpPr>
          <p:spPr>
            <a:xfrm>
              <a:off x="7610250" y="3783965"/>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p40"/>
            <p:cNvSpPr/>
            <p:nvPr/>
          </p:nvSpPr>
          <p:spPr>
            <a:xfrm>
              <a:off x="7997058" y="40690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333228" y="1585694"/>
            <a:ext cx="5604482" cy="2477400"/>
          </a:xfrm>
          <a:prstGeom prst="rect">
            <a:avLst/>
          </a:prstGeom>
        </p:spPr>
        <p:txBody>
          <a:bodyPr spcFirstLastPara="1" wrap="square" lIns="91425" tIns="91425" rIns="91425" bIns="91425" anchor="ctr" anchorCtr="0">
            <a:noAutofit/>
          </a:bodyPr>
          <a:lstStyle/>
          <a:p>
            <a:r>
              <a:rPr lang="fr-FR" dirty="0"/>
              <a:t>CONCLUSION</a:t>
            </a:r>
            <a:br>
              <a:rPr lang="fr-FR" dirty="0"/>
            </a:br>
            <a:endParaRPr dirty="0"/>
          </a:p>
        </p:txBody>
      </p:sp>
      <p:grpSp>
        <p:nvGrpSpPr>
          <p:cNvPr id="1611" name="Google Shape;1611;p58"/>
          <p:cNvGrpSpPr/>
          <p:nvPr/>
        </p:nvGrpSpPr>
        <p:grpSpPr>
          <a:xfrm>
            <a:off x="5745790" y="702870"/>
            <a:ext cx="4270757" cy="3737768"/>
            <a:chOff x="5594931" y="922901"/>
            <a:chExt cx="4270757" cy="3737768"/>
          </a:xfrm>
        </p:grpSpPr>
        <p:grpSp>
          <p:nvGrpSpPr>
            <p:cNvPr id="1612" name="Google Shape;1612;p58"/>
            <p:cNvGrpSpPr/>
            <p:nvPr/>
          </p:nvGrpSpPr>
          <p:grpSpPr>
            <a:xfrm flipH="1">
              <a:off x="5828515" y="1805304"/>
              <a:ext cx="4037172" cy="2855365"/>
              <a:chOff x="-269385" y="1673679"/>
              <a:chExt cx="4037172" cy="2855365"/>
            </a:xfrm>
          </p:grpSpPr>
          <p:grpSp>
            <p:nvGrpSpPr>
              <p:cNvPr id="1613" name="Google Shape;1613;p58"/>
              <p:cNvGrpSpPr/>
              <p:nvPr/>
            </p:nvGrpSpPr>
            <p:grpSpPr>
              <a:xfrm flipH="1">
                <a:off x="1892877" y="1673679"/>
                <a:ext cx="1542230" cy="1407267"/>
                <a:chOff x="760050" y="2874625"/>
                <a:chExt cx="1485485" cy="1355487"/>
              </a:xfrm>
            </p:grpSpPr>
            <p:sp>
              <p:nvSpPr>
                <p:cNvPr id="1614" name="Google Shape;1614;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5" name="Google Shape;1615;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8" name="Google Shape;1618;p58"/>
              <p:cNvGrpSpPr/>
              <p:nvPr/>
            </p:nvGrpSpPr>
            <p:grpSpPr>
              <a:xfrm flipH="1">
                <a:off x="-269385" y="3167038"/>
                <a:ext cx="4037172" cy="1362005"/>
                <a:chOff x="1567625" y="3490600"/>
                <a:chExt cx="3502362" cy="1181578"/>
              </a:xfrm>
            </p:grpSpPr>
            <p:sp>
              <p:nvSpPr>
                <p:cNvPr id="1619" name="Google Shape;1619;p58"/>
                <p:cNvSpPr/>
                <p:nvPr/>
              </p:nvSpPr>
              <p:spPr>
                <a:xfrm>
                  <a:off x="1754129" y="3495298"/>
                  <a:ext cx="343218" cy="211587"/>
                </a:xfrm>
                <a:custGeom>
                  <a:avLst/>
                  <a:gdLst/>
                  <a:ahLst/>
                  <a:cxnLst/>
                  <a:rect l="l" t="t" r="r" b="b"/>
                  <a:pathLst>
                    <a:path w="7306" h="4504" extrusionOk="0">
                      <a:moveTo>
                        <a:pt x="4904" y="1168"/>
                      </a:moveTo>
                      <a:cubicBezTo>
                        <a:pt x="6004" y="1768"/>
                        <a:pt x="7305" y="3036"/>
                        <a:pt x="7305" y="3036"/>
                      </a:cubicBezTo>
                      <a:cubicBezTo>
                        <a:pt x="7305" y="3036"/>
                        <a:pt x="6805" y="4503"/>
                        <a:pt x="6305" y="4403"/>
                      </a:cubicBezTo>
                      <a:cubicBezTo>
                        <a:pt x="5804" y="4337"/>
                        <a:pt x="2468" y="2102"/>
                        <a:pt x="2001" y="1668"/>
                      </a:cubicBezTo>
                      <a:cubicBezTo>
                        <a:pt x="0" y="0"/>
                        <a:pt x="3836" y="534"/>
                        <a:pt x="4904" y="1168"/>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0" name="Google Shape;1620;p58"/>
                <p:cNvSpPr/>
                <p:nvPr/>
              </p:nvSpPr>
              <p:spPr>
                <a:xfrm>
                  <a:off x="2666120" y="3794597"/>
                  <a:ext cx="1401010" cy="452910"/>
                </a:xfrm>
                <a:custGeom>
                  <a:avLst/>
                  <a:gdLst/>
                  <a:ahLst/>
                  <a:cxnLst/>
                  <a:rect l="l" t="t" r="r" b="b"/>
                  <a:pathLst>
                    <a:path w="29823" h="9641" extrusionOk="0">
                      <a:moveTo>
                        <a:pt x="13944" y="3903"/>
                      </a:moveTo>
                      <a:cubicBezTo>
                        <a:pt x="11743" y="3736"/>
                        <a:pt x="1902" y="0"/>
                        <a:pt x="935" y="1301"/>
                      </a:cubicBezTo>
                      <a:cubicBezTo>
                        <a:pt x="1" y="2569"/>
                        <a:pt x="4871" y="4670"/>
                        <a:pt x="8140" y="6238"/>
                      </a:cubicBezTo>
                      <a:cubicBezTo>
                        <a:pt x="11476" y="7839"/>
                        <a:pt x="12076" y="9641"/>
                        <a:pt x="15645" y="7706"/>
                      </a:cubicBezTo>
                      <a:cubicBezTo>
                        <a:pt x="19281" y="5771"/>
                        <a:pt x="29822" y="4871"/>
                        <a:pt x="27587" y="3870"/>
                      </a:cubicBezTo>
                      <a:cubicBezTo>
                        <a:pt x="25352" y="2869"/>
                        <a:pt x="21750" y="3903"/>
                        <a:pt x="18914" y="4404"/>
                      </a:cubicBezTo>
                      <a:cubicBezTo>
                        <a:pt x="16079" y="4837"/>
                        <a:pt x="13944" y="3903"/>
                        <a:pt x="13944" y="3903"/>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1" name="Google Shape;1621;p58"/>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2" name="Google Shape;1622;p58"/>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3" name="Google Shape;1623;p58"/>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4" name="Google Shape;1624;p58"/>
                <p:cNvSpPr/>
                <p:nvPr/>
              </p:nvSpPr>
              <p:spPr>
                <a:xfrm>
                  <a:off x="1567625" y="3567363"/>
                  <a:ext cx="352613" cy="219432"/>
                </a:xfrm>
                <a:custGeom>
                  <a:avLst/>
                  <a:gdLst/>
                  <a:ahLst/>
                  <a:cxnLst/>
                  <a:rect l="l" t="t" r="r" b="b"/>
                  <a:pathLst>
                    <a:path w="7506" h="4671" extrusionOk="0">
                      <a:moveTo>
                        <a:pt x="5071" y="1202"/>
                      </a:moveTo>
                      <a:cubicBezTo>
                        <a:pt x="6138" y="1835"/>
                        <a:pt x="7506" y="3170"/>
                        <a:pt x="7506" y="3170"/>
                      </a:cubicBezTo>
                      <a:cubicBezTo>
                        <a:pt x="7506" y="3170"/>
                        <a:pt x="6972" y="4671"/>
                        <a:pt x="6472" y="4571"/>
                      </a:cubicBezTo>
                      <a:cubicBezTo>
                        <a:pt x="5938" y="4504"/>
                        <a:pt x="2569" y="2202"/>
                        <a:pt x="2069" y="1802"/>
                      </a:cubicBezTo>
                      <a:cubicBezTo>
                        <a:pt x="1" y="1"/>
                        <a:pt x="3937" y="534"/>
                        <a:pt x="5071" y="1202"/>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5" name="Google Shape;1625;p58"/>
                <p:cNvSpPr/>
                <p:nvPr/>
              </p:nvSpPr>
              <p:spPr>
                <a:xfrm>
                  <a:off x="2500052" y="3568960"/>
                  <a:ext cx="277402" cy="233525"/>
                </a:xfrm>
                <a:custGeom>
                  <a:avLst/>
                  <a:gdLst/>
                  <a:ahLst/>
                  <a:cxnLst/>
                  <a:rect l="l" t="t" r="r" b="b"/>
                  <a:pathLst>
                    <a:path w="5905" h="4971" extrusionOk="0">
                      <a:moveTo>
                        <a:pt x="767" y="3469"/>
                      </a:moveTo>
                      <a:cubicBezTo>
                        <a:pt x="1334" y="4203"/>
                        <a:pt x="2735" y="4870"/>
                        <a:pt x="3302" y="4937"/>
                      </a:cubicBezTo>
                      <a:cubicBezTo>
                        <a:pt x="3903" y="4970"/>
                        <a:pt x="5904" y="1768"/>
                        <a:pt x="5070" y="1134"/>
                      </a:cubicBezTo>
                      <a:cubicBezTo>
                        <a:pt x="3669" y="100"/>
                        <a:pt x="2335" y="0"/>
                        <a:pt x="1268" y="634"/>
                      </a:cubicBezTo>
                      <a:cubicBezTo>
                        <a:pt x="434" y="1168"/>
                        <a:pt x="0" y="2502"/>
                        <a:pt x="767" y="3469"/>
                      </a:cubicBezTo>
                      <a:close/>
                    </a:path>
                  </a:pathLst>
                </a:custGeom>
                <a:solidFill>
                  <a:srgbClr val="FFE7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26" name="Google Shape;1626;p58"/>
            <p:cNvGrpSpPr/>
            <p:nvPr/>
          </p:nvGrpSpPr>
          <p:grpSpPr>
            <a:xfrm>
              <a:off x="5594931" y="922901"/>
              <a:ext cx="1047415" cy="955754"/>
              <a:chOff x="760050" y="2874625"/>
              <a:chExt cx="1485485" cy="1355487"/>
            </a:xfrm>
          </p:grpSpPr>
          <p:sp>
            <p:nvSpPr>
              <p:cNvPr id="1627" name="Google Shape;1627;p58"/>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8" name="Google Shape;1628;p5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9" name="Google Shape;1629;p5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0" name="Google Shape;1630;p58"/>
              <p:cNvSpPr/>
              <p:nvPr/>
            </p:nvSpPr>
            <p:spPr>
              <a:xfrm>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337030" y="404873"/>
            <a:ext cx="8704820" cy="1082431"/>
          </a:xfrm>
          <a:prstGeom prst="rect">
            <a:avLst/>
          </a:prstGeom>
        </p:spPr>
        <p:txBody>
          <a:bodyPr spcFirstLastPara="1" wrap="square" lIns="91425" tIns="91425" rIns="91425" bIns="91425" anchor="b" anchorCtr="0">
            <a:noAutofit/>
          </a:bodyPr>
          <a:lstStyle/>
          <a:p>
            <a:pPr algn="ctr"/>
            <a:r>
              <a:rPr lang="fr-FR" sz="2800" dirty="0">
                <a:solidFill>
                  <a:srgbClr val="00B0F0"/>
                </a:solidFill>
              </a:rPr>
              <a:t>la Différence entre Macroéconomie et Microéconomie </a:t>
            </a:r>
            <a:br>
              <a:rPr lang="fr-FR" sz="2800" dirty="0">
                <a:solidFill>
                  <a:srgbClr val="00B0F0"/>
                </a:solidFill>
              </a:rPr>
            </a:br>
            <a:br>
              <a:rPr lang="fr-FR" sz="2800" dirty="0">
                <a:solidFill>
                  <a:srgbClr val="00B0F0"/>
                </a:solidFill>
              </a:rPr>
            </a:br>
            <a:endParaRPr sz="2800" dirty="0">
              <a:solidFill>
                <a:srgbClr val="00B0F0"/>
              </a:solidFill>
            </a:endParaRPr>
          </a:p>
        </p:txBody>
      </p:sp>
      <p:grpSp>
        <p:nvGrpSpPr>
          <p:cNvPr id="1677" name="Google Shape;1677;p59"/>
          <p:cNvGrpSpPr/>
          <p:nvPr/>
        </p:nvGrpSpPr>
        <p:grpSpPr>
          <a:xfrm>
            <a:off x="1916427" y="1205911"/>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ZoneTexte 5"/>
          <p:cNvSpPr txBox="1"/>
          <p:nvPr/>
        </p:nvSpPr>
        <p:spPr>
          <a:xfrm>
            <a:off x="963645" y="800082"/>
            <a:ext cx="7776864" cy="1169551"/>
          </a:xfrm>
          <a:prstGeom prst="rect">
            <a:avLst/>
          </a:prstGeom>
          <a:noFill/>
        </p:spPr>
        <p:txBody>
          <a:bodyPr wrap="square" rtlCol="0">
            <a:spAutoFit/>
          </a:bodyPr>
          <a:lstStyle/>
          <a:p>
            <a:pPr marL="285750" indent="-285750">
              <a:buFont typeface="Wingdings" pitchFamily="2" charset="2"/>
              <a:buChar char="ü"/>
            </a:pPr>
            <a:r>
              <a:rPr lang="fr-FR" dirty="0"/>
              <a:t>La microéconomie cherche à répondre à la question suivante :</a:t>
            </a:r>
          </a:p>
          <a:p>
            <a:pPr algn="ctr"/>
            <a:r>
              <a:rPr lang="fr-FR" dirty="0"/>
              <a:t>            </a:t>
            </a:r>
            <a:r>
              <a:rPr lang="fr-FR" dirty="0">
                <a:solidFill>
                  <a:srgbClr val="00B050"/>
                </a:solidFill>
              </a:rPr>
              <a:t>Comment les agents économiques pris individuellement arrivent à prendre leurs décisions de production ou de consommation?</a:t>
            </a:r>
          </a:p>
          <a:p>
            <a:endParaRPr lang="fr-FR" dirty="0">
              <a:solidFill>
                <a:srgbClr val="00B050"/>
              </a:solidFill>
            </a:endParaRPr>
          </a:p>
          <a:p>
            <a:pPr marL="285750" indent="-285750">
              <a:buFont typeface="Wingdings" pitchFamily="2" charset="2"/>
              <a:buChar char="§"/>
            </a:pPr>
            <a:r>
              <a:rPr lang="fr-FR" dirty="0"/>
              <a:t>Elle s’intéresse aussi aux relations qui existent entre celles-ci. </a:t>
            </a:r>
            <a:endParaRPr lang="fr-FR" dirty="0">
              <a:solidFill>
                <a:srgbClr val="00B050"/>
              </a:solidFill>
            </a:endParaRPr>
          </a:p>
        </p:txBody>
      </p:sp>
      <p:grpSp>
        <p:nvGrpSpPr>
          <p:cNvPr id="46" name="Google Shape;1687;p60"/>
          <p:cNvGrpSpPr/>
          <p:nvPr/>
        </p:nvGrpSpPr>
        <p:grpSpPr>
          <a:xfrm>
            <a:off x="3852070" y="2190492"/>
            <a:ext cx="2090706" cy="2274775"/>
            <a:chOff x="1214575" y="1057300"/>
            <a:chExt cx="3082150" cy="3589275"/>
          </a:xfrm>
        </p:grpSpPr>
        <p:sp>
          <p:nvSpPr>
            <p:cNvPr id="47"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59"/>
          <p:cNvSpPr txBox="1">
            <a:spLocks noGrp="1"/>
          </p:cNvSpPr>
          <p:nvPr>
            <p:ph type="title"/>
          </p:nvPr>
        </p:nvSpPr>
        <p:spPr>
          <a:xfrm>
            <a:off x="423932" y="173290"/>
            <a:ext cx="8704820" cy="2049318"/>
          </a:xfrm>
          <a:prstGeom prst="rect">
            <a:avLst/>
          </a:prstGeom>
        </p:spPr>
        <p:txBody>
          <a:bodyPr spcFirstLastPara="1" wrap="square" lIns="91425" tIns="91425" rIns="91425" bIns="91425" anchor="b" anchorCtr="0">
            <a:noAutofit/>
          </a:bodyPr>
          <a:lstStyle/>
          <a:p>
            <a:pPr algn="ctr"/>
            <a:r>
              <a:rPr lang="fr-FR" sz="3200" dirty="0">
                <a:solidFill>
                  <a:srgbClr val="00B0F0"/>
                </a:solidFill>
              </a:rPr>
              <a:t> la Différence entre Macroéconomie et Microéconomie </a:t>
            </a:r>
            <a:br>
              <a:rPr lang="fr-FR" sz="3200" dirty="0">
                <a:solidFill>
                  <a:srgbClr val="00B0F0"/>
                </a:solidFill>
              </a:rPr>
            </a:br>
            <a:br>
              <a:rPr lang="fr-FR" sz="3200" dirty="0">
                <a:solidFill>
                  <a:srgbClr val="00B0F0"/>
                </a:solidFill>
              </a:rPr>
            </a:br>
            <a:endParaRPr sz="3200" dirty="0">
              <a:solidFill>
                <a:srgbClr val="00B0F0"/>
              </a:solidFill>
            </a:endParaRPr>
          </a:p>
        </p:txBody>
      </p:sp>
      <p:grpSp>
        <p:nvGrpSpPr>
          <p:cNvPr id="1677" name="Google Shape;1677;p59"/>
          <p:cNvGrpSpPr/>
          <p:nvPr/>
        </p:nvGrpSpPr>
        <p:grpSpPr>
          <a:xfrm>
            <a:off x="4295391" y="994087"/>
            <a:ext cx="480951" cy="493217"/>
            <a:chOff x="6643327" y="773111"/>
            <a:chExt cx="480951" cy="493217"/>
          </a:xfrm>
        </p:grpSpPr>
        <p:sp>
          <p:nvSpPr>
            <p:cNvPr id="1678" name="Google Shape;1678;p59"/>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9"/>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 name="ZoneTexte 4"/>
          <p:cNvSpPr txBox="1"/>
          <p:nvPr/>
        </p:nvSpPr>
        <p:spPr>
          <a:xfrm>
            <a:off x="539552" y="1642313"/>
            <a:ext cx="4896544" cy="1600438"/>
          </a:xfrm>
          <a:prstGeom prst="rect">
            <a:avLst/>
          </a:prstGeom>
          <a:noFill/>
        </p:spPr>
        <p:txBody>
          <a:bodyPr wrap="square" rtlCol="0">
            <a:spAutoFit/>
          </a:bodyPr>
          <a:lstStyle/>
          <a:p>
            <a:pPr marL="285750" indent="-285750">
              <a:buFont typeface="Wingdings" pitchFamily="2" charset="2"/>
              <a:buChar char="Ø"/>
            </a:pPr>
            <a:r>
              <a:rPr lang="fr-FR" dirty="0"/>
              <a:t>La microéconomie s’intéresse donc aux problèmes d’allocation des ressources dont dispose l’individu pour faire ces choix ou prendre ses décisions de production ou de consommation. </a:t>
            </a:r>
          </a:p>
          <a:p>
            <a:endParaRPr lang="fr-FR" dirty="0"/>
          </a:p>
          <a:p>
            <a:pPr marL="285750" indent="-285750">
              <a:buFont typeface="Wingdings" pitchFamily="2" charset="2"/>
              <a:buChar char="Ø"/>
            </a:pPr>
            <a:r>
              <a:rPr lang="fr-FR" dirty="0"/>
              <a:t>La macroéconomie s’intéresse aux problèmes de régulation du cours de l’activité économique. </a:t>
            </a:r>
          </a:p>
        </p:txBody>
      </p:sp>
      <p:sp>
        <p:nvSpPr>
          <p:cNvPr id="6" name="ZoneTexte 5"/>
          <p:cNvSpPr txBox="1"/>
          <p:nvPr/>
        </p:nvSpPr>
        <p:spPr>
          <a:xfrm>
            <a:off x="4679554" y="3623074"/>
            <a:ext cx="4213746" cy="1169551"/>
          </a:xfrm>
          <a:prstGeom prst="rect">
            <a:avLst/>
          </a:prstGeom>
          <a:noFill/>
        </p:spPr>
        <p:txBody>
          <a:bodyPr wrap="square" rtlCol="0">
            <a:spAutoFit/>
          </a:bodyPr>
          <a:lstStyle/>
          <a:p>
            <a:pPr marL="285750" indent="-285750">
              <a:buFont typeface="Wingdings" pitchFamily="2" charset="2"/>
              <a:buChar char="Ø"/>
            </a:pPr>
            <a:r>
              <a:rPr lang="fr-FR" dirty="0"/>
              <a:t>La problématique de base de la microéconomie est la recherche de l’optimum tandis que celle de la macroéconomie est l’équilibre global jugé satisfaisant aux yeux de tous les acteurs de l’économie.</a:t>
            </a:r>
          </a:p>
        </p:txBody>
      </p:sp>
      <p:grpSp>
        <p:nvGrpSpPr>
          <p:cNvPr id="11" name="Google Shape;1687;p60"/>
          <p:cNvGrpSpPr/>
          <p:nvPr/>
        </p:nvGrpSpPr>
        <p:grpSpPr>
          <a:xfrm>
            <a:off x="5941527" y="1186774"/>
            <a:ext cx="2090706" cy="2274775"/>
            <a:chOff x="1214575" y="1057300"/>
            <a:chExt cx="3082150" cy="3589275"/>
          </a:xfrm>
        </p:grpSpPr>
        <p:sp>
          <p:nvSpPr>
            <p:cNvPr id="12" name="Google Shape;1688;p60"/>
            <p:cNvSpPr/>
            <p:nvPr/>
          </p:nvSpPr>
          <p:spPr>
            <a:xfrm flipH="1">
              <a:off x="3207775" y="1057300"/>
              <a:ext cx="21300" cy="686950"/>
            </a:xfrm>
            <a:custGeom>
              <a:avLst/>
              <a:gdLst/>
              <a:ahLst/>
              <a:cxnLst/>
              <a:rect l="l" t="t" r="r" b="b"/>
              <a:pathLst>
                <a:path w="852" h="27478" extrusionOk="0">
                  <a:moveTo>
                    <a:pt x="0" y="0"/>
                  </a:moveTo>
                  <a:lnTo>
                    <a:pt x="0" y="27478"/>
                  </a:lnTo>
                  <a:lnTo>
                    <a:pt x="851" y="27478"/>
                  </a:lnTo>
                  <a:lnTo>
                    <a:pt x="8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89;p60"/>
            <p:cNvSpPr/>
            <p:nvPr/>
          </p:nvSpPr>
          <p:spPr>
            <a:xfrm flipH="1">
              <a:off x="1995750" y="1260950"/>
              <a:ext cx="25100" cy="345775"/>
            </a:xfrm>
            <a:custGeom>
              <a:avLst/>
              <a:gdLst/>
              <a:ahLst/>
              <a:cxnLst/>
              <a:rect l="l" t="t" r="r" b="b"/>
              <a:pathLst>
                <a:path w="1004" h="13831" extrusionOk="0">
                  <a:moveTo>
                    <a:pt x="1" y="0"/>
                  </a:moveTo>
                  <a:lnTo>
                    <a:pt x="1" y="13830"/>
                  </a:lnTo>
                  <a:lnTo>
                    <a:pt x="1004" y="13830"/>
                  </a:lnTo>
                  <a:lnTo>
                    <a:pt x="10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90;p60"/>
            <p:cNvSpPr/>
            <p:nvPr/>
          </p:nvSpPr>
          <p:spPr>
            <a:xfrm flipH="1">
              <a:off x="3165225" y="1165200"/>
              <a:ext cx="106400" cy="240150"/>
            </a:xfrm>
            <a:custGeom>
              <a:avLst/>
              <a:gdLst/>
              <a:ahLst/>
              <a:cxnLst/>
              <a:rect l="l" t="t" r="r" b="b"/>
              <a:pathLst>
                <a:path w="4256" h="9606" extrusionOk="0">
                  <a:moveTo>
                    <a:pt x="0" y="1"/>
                  </a:moveTo>
                  <a:lnTo>
                    <a:pt x="0" y="9606"/>
                  </a:lnTo>
                  <a:lnTo>
                    <a:pt x="4256" y="9606"/>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91;p60"/>
            <p:cNvSpPr/>
            <p:nvPr/>
          </p:nvSpPr>
          <p:spPr>
            <a:xfrm flipH="1">
              <a:off x="1944075" y="1326300"/>
              <a:ext cx="128450" cy="123875"/>
            </a:xfrm>
            <a:custGeom>
              <a:avLst/>
              <a:gdLst/>
              <a:ahLst/>
              <a:cxnLst/>
              <a:rect l="l" t="t" r="r" b="b"/>
              <a:pathLst>
                <a:path w="5138" h="4955" extrusionOk="0">
                  <a:moveTo>
                    <a:pt x="1" y="0"/>
                  </a:moveTo>
                  <a:lnTo>
                    <a:pt x="1" y="4955"/>
                  </a:lnTo>
                  <a:lnTo>
                    <a:pt x="5137" y="4955"/>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92;p60"/>
            <p:cNvSpPr/>
            <p:nvPr/>
          </p:nvSpPr>
          <p:spPr>
            <a:xfrm flipH="1">
              <a:off x="3928150" y="2258675"/>
              <a:ext cx="21300" cy="494725"/>
            </a:xfrm>
            <a:custGeom>
              <a:avLst/>
              <a:gdLst/>
              <a:ahLst/>
              <a:cxnLst/>
              <a:rect l="l" t="t" r="r" b="b"/>
              <a:pathLst>
                <a:path w="852" h="19789" extrusionOk="0">
                  <a:moveTo>
                    <a:pt x="0" y="1"/>
                  </a:moveTo>
                  <a:lnTo>
                    <a:pt x="0" y="19788"/>
                  </a:lnTo>
                  <a:lnTo>
                    <a:pt x="851" y="19788"/>
                  </a:lnTo>
                  <a:lnTo>
                    <a:pt x="8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93;p60"/>
            <p:cNvSpPr/>
            <p:nvPr/>
          </p:nvSpPr>
          <p:spPr>
            <a:xfrm flipH="1">
              <a:off x="3884850" y="2431175"/>
              <a:ext cx="107150" cy="170250"/>
            </a:xfrm>
            <a:custGeom>
              <a:avLst/>
              <a:gdLst/>
              <a:ahLst/>
              <a:cxnLst/>
              <a:rect l="l" t="t" r="r" b="b"/>
              <a:pathLst>
                <a:path w="4286" h="6810" extrusionOk="0">
                  <a:moveTo>
                    <a:pt x="0" y="1"/>
                  </a:moveTo>
                  <a:lnTo>
                    <a:pt x="0" y="6809"/>
                  </a:lnTo>
                  <a:lnTo>
                    <a:pt x="4286" y="6809"/>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94;p60"/>
            <p:cNvSpPr/>
            <p:nvPr/>
          </p:nvSpPr>
          <p:spPr>
            <a:xfrm flipH="1">
              <a:off x="3623450" y="1557300"/>
              <a:ext cx="21300" cy="686975"/>
            </a:xfrm>
            <a:custGeom>
              <a:avLst/>
              <a:gdLst/>
              <a:ahLst/>
              <a:cxnLst/>
              <a:rect l="l" t="t" r="r" b="b"/>
              <a:pathLst>
                <a:path w="852" h="27479" extrusionOk="0">
                  <a:moveTo>
                    <a:pt x="1" y="1"/>
                  </a:moveTo>
                  <a:lnTo>
                    <a:pt x="1" y="27478"/>
                  </a:lnTo>
                  <a:lnTo>
                    <a:pt x="852" y="27478"/>
                  </a:lnTo>
                  <a:lnTo>
                    <a:pt x="85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95;p60"/>
            <p:cNvSpPr/>
            <p:nvPr/>
          </p:nvSpPr>
          <p:spPr>
            <a:xfrm flipH="1">
              <a:off x="3580125" y="1675850"/>
              <a:ext cx="107175" cy="432400"/>
            </a:xfrm>
            <a:custGeom>
              <a:avLst/>
              <a:gdLst/>
              <a:ahLst/>
              <a:cxnLst/>
              <a:rect l="l" t="t" r="r" b="b"/>
              <a:pathLst>
                <a:path w="4287" h="17296" extrusionOk="0">
                  <a:moveTo>
                    <a:pt x="1" y="0"/>
                  </a:moveTo>
                  <a:lnTo>
                    <a:pt x="1" y="17295"/>
                  </a:lnTo>
                  <a:lnTo>
                    <a:pt x="4287" y="17295"/>
                  </a:lnTo>
                  <a:lnTo>
                    <a:pt x="4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96;p60"/>
            <p:cNvSpPr/>
            <p:nvPr/>
          </p:nvSpPr>
          <p:spPr>
            <a:xfrm flipH="1">
              <a:off x="2951700" y="205580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97;p60"/>
            <p:cNvSpPr/>
            <p:nvPr/>
          </p:nvSpPr>
          <p:spPr>
            <a:xfrm flipH="1">
              <a:off x="2909150" y="2163700"/>
              <a:ext cx="106400" cy="463550"/>
            </a:xfrm>
            <a:custGeom>
              <a:avLst/>
              <a:gdLst/>
              <a:ahLst/>
              <a:cxnLst/>
              <a:rect l="l" t="t" r="r" b="b"/>
              <a:pathLst>
                <a:path w="4256" h="18542" extrusionOk="0">
                  <a:moveTo>
                    <a:pt x="1" y="0"/>
                  </a:moveTo>
                  <a:lnTo>
                    <a:pt x="1" y="18542"/>
                  </a:lnTo>
                  <a:lnTo>
                    <a:pt x="4256" y="18542"/>
                  </a:lnTo>
                  <a:lnTo>
                    <a:pt x="42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98;p60"/>
            <p:cNvSpPr/>
            <p:nvPr/>
          </p:nvSpPr>
          <p:spPr>
            <a:xfrm flipH="1">
              <a:off x="2624950" y="1354425"/>
              <a:ext cx="21300" cy="526625"/>
            </a:xfrm>
            <a:custGeom>
              <a:avLst/>
              <a:gdLst/>
              <a:ahLst/>
              <a:cxnLst/>
              <a:rect l="l" t="t" r="r" b="b"/>
              <a:pathLst>
                <a:path w="852" h="21065" extrusionOk="0">
                  <a:moveTo>
                    <a:pt x="1" y="0"/>
                  </a:moveTo>
                  <a:lnTo>
                    <a:pt x="1" y="21064"/>
                  </a:lnTo>
                  <a:lnTo>
                    <a:pt x="852" y="21064"/>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99;p60"/>
            <p:cNvSpPr/>
            <p:nvPr/>
          </p:nvSpPr>
          <p:spPr>
            <a:xfrm flipH="1">
              <a:off x="2582375" y="1484350"/>
              <a:ext cx="106425" cy="250025"/>
            </a:xfrm>
            <a:custGeom>
              <a:avLst/>
              <a:gdLst/>
              <a:ahLst/>
              <a:cxnLst/>
              <a:rect l="l" t="t" r="r" b="b"/>
              <a:pathLst>
                <a:path w="4257" h="10001" extrusionOk="0">
                  <a:moveTo>
                    <a:pt x="1" y="1"/>
                  </a:moveTo>
                  <a:lnTo>
                    <a:pt x="1" y="10001"/>
                  </a:lnTo>
                  <a:lnTo>
                    <a:pt x="4256" y="10001"/>
                  </a:lnTo>
                  <a:lnTo>
                    <a:pt x="425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700;p60"/>
            <p:cNvSpPr/>
            <p:nvPr/>
          </p:nvSpPr>
          <p:spPr>
            <a:xfrm flipH="1">
              <a:off x="2280700" y="1824025"/>
              <a:ext cx="25875" cy="686975"/>
            </a:xfrm>
            <a:custGeom>
              <a:avLst/>
              <a:gdLst/>
              <a:ahLst/>
              <a:cxnLst/>
              <a:rect l="l" t="t" r="r" b="b"/>
              <a:pathLst>
                <a:path w="1035" h="27479" extrusionOk="0">
                  <a:moveTo>
                    <a:pt x="1" y="1"/>
                  </a:moveTo>
                  <a:lnTo>
                    <a:pt x="1" y="27478"/>
                  </a:lnTo>
                  <a:lnTo>
                    <a:pt x="1034" y="27478"/>
                  </a:lnTo>
                  <a:lnTo>
                    <a:pt x="103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701;p60"/>
            <p:cNvSpPr/>
            <p:nvPr/>
          </p:nvSpPr>
          <p:spPr>
            <a:xfrm flipH="1">
              <a:off x="2229025" y="1953975"/>
              <a:ext cx="128450" cy="378450"/>
            </a:xfrm>
            <a:custGeom>
              <a:avLst/>
              <a:gdLst/>
              <a:ahLst/>
              <a:cxnLst/>
              <a:rect l="l" t="t" r="r" b="b"/>
              <a:pathLst>
                <a:path w="5138" h="15138" extrusionOk="0">
                  <a:moveTo>
                    <a:pt x="0" y="0"/>
                  </a:moveTo>
                  <a:lnTo>
                    <a:pt x="0" y="15137"/>
                  </a:lnTo>
                  <a:lnTo>
                    <a:pt x="5137" y="15137"/>
                  </a:lnTo>
                  <a:lnTo>
                    <a:pt x="513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702;p60"/>
            <p:cNvSpPr/>
            <p:nvPr/>
          </p:nvSpPr>
          <p:spPr>
            <a:xfrm flipH="1">
              <a:off x="4232875" y="1729050"/>
              <a:ext cx="21300" cy="686200"/>
            </a:xfrm>
            <a:custGeom>
              <a:avLst/>
              <a:gdLst/>
              <a:ahLst/>
              <a:cxnLst/>
              <a:rect l="l" t="t" r="r" b="b"/>
              <a:pathLst>
                <a:path w="852" h="27448" extrusionOk="0">
                  <a:moveTo>
                    <a:pt x="1" y="0"/>
                  </a:moveTo>
                  <a:lnTo>
                    <a:pt x="1" y="27447"/>
                  </a:lnTo>
                  <a:lnTo>
                    <a:pt x="852" y="27447"/>
                  </a:lnTo>
                  <a:lnTo>
                    <a:pt x="85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703;p60"/>
            <p:cNvSpPr/>
            <p:nvPr/>
          </p:nvSpPr>
          <p:spPr>
            <a:xfrm flipH="1">
              <a:off x="4189550" y="1876450"/>
              <a:ext cx="107175" cy="256125"/>
            </a:xfrm>
            <a:custGeom>
              <a:avLst/>
              <a:gdLst/>
              <a:ahLst/>
              <a:cxnLst/>
              <a:rect l="l" t="t" r="r" b="b"/>
              <a:pathLst>
                <a:path w="4287" h="10245" extrusionOk="0">
                  <a:moveTo>
                    <a:pt x="0" y="1"/>
                  </a:moveTo>
                  <a:lnTo>
                    <a:pt x="0" y="10244"/>
                  </a:lnTo>
                  <a:lnTo>
                    <a:pt x="4286" y="10244"/>
                  </a:lnTo>
                  <a:lnTo>
                    <a:pt x="42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704;p60"/>
            <p:cNvSpPr/>
            <p:nvPr/>
          </p:nvSpPr>
          <p:spPr>
            <a:xfrm flipH="1">
              <a:off x="1748025" y="1789075"/>
              <a:ext cx="25850" cy="686950"/>
            </a:xfrm>
            <a:custGeom>
              <a:avLst/>
              <a:gdLst/>
              <a:ahLst/>
              <a:cxnLst/>
              <a:rect l="l" t="t" r="r" b="b"/>
              <a:pathLst>
                <a:path w="1034" h="27478" extrusionOk="0">
                  <a:moveTo>
                    <a:pt x="0" y="0"/>
                  </a:moveTo>
                  <a:lnTo>
                    <a:pt x="0" y="27478"/>
                  </a:lnTo>
                  <a:lnTo>
                    <a:pt x="1034" y="27478"/>
                  </a:lnTo>
                  <a:lnTo>
                    <a:pt x="10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705;p60"/>
            <p:cNvSpPr/>
            <p:nvPr/>
          </p:nvSpPr>
          <p:spPr>
            <a:xfrm flipH="1">
              <a:off x="1697100" y="2076300"/>
              <a:ext cx="128450" cy="296400"/>
            </a:xfrm>
            <a:custGeom>
              <a:avLst/>
              <a:gdLst/>
              <a:ahLst/>
              <a:cxnLst/>
              <a:rect l="l" t="t" r="r" b="b"/>
              <a:pathLst>
                <a:path w="5138" h="11856" extrusionOk="0">
                  <a:moveTo>
                    <a:pt x="0" y="1"/>
                  </a:moveTo>
                  <a:lnTo>
                    <a:pt x="0" y="11855"/>
                  </a:lnTo>
                  <a:lnTo>
                    <a:pt x="5137" y="11855"/>
                  </a:lnTo>
                  <a:lnTo>
                    <a:pt x="513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706;p60"/>
            <p:cNvSpPr/>
            <p:nvPr/>
          </p:nvSpPr>
          <p:spPr>
            <a:xfrm flipH="1">
              <a:off x="1743475" y="4502550"/>
              <a:ext cx="297125" cy="137275"/>
            </a:xfrm>
            <a:custGeom>
              <a:avLst/>
              <a:gdLst/>
              <a:ahLst/>
              <a:cxnLst/>
              <a:rect l="l" t="t" r="r" b="b"/>
              <a:pathLst>
                <a:path w="11885" h="5491" extrusionOk="0">
                  <a:moveTo>
                    <a:pt x="8028" y="0"/>
                  </a:moveTo>
                  <a:cubicBezTo>
                    <a:pt x="7499" y="0"/>
                    <a:pt x="2857" y="2861"/>
                    <a:pt x="2857" y="2861"/>
                  </a:cubicBezTo>
                  <a:cubicBezTo>
                    <a:pt x="2857" y="2861"/>
                    <a:pt x="0" y="3925"/>
                    <a:pt x="426" y="5050"/>
                  </a:cubicBezTo>
                  <a:cubicBezTo>
                    <a:pt x="539" y="5361"/>
                    <a:pt x="1194" y="5491"/>
                    <a:pt x="2120" y="5491"/>
                  </a:cubicBezTo>
                  <a:cubicBezTo>
                    <a:pt x="4177" y="5491"/>
                    <a:pt x="7571" y="4850"/>
                    <a:pt x="9332" y="4138"/>
                  </a:cubicBezTo>
                  <a:cubicBezTo>
                    <a:pt x="11885" y="3104"/>
                    <a:pt x="8450" y="126"/>
                    <a:pt x="8055" y="4"/>
                  </a:cubicBezTo>
                  <a:cubicBezTo>
                    <a:pt x="8048" y="1"/>
                    <a:pt x="8039" y="0"/>
                    <a:pt x="80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707;p60"/>
            <p:cNvSpPr/>
            <p:nvPr/>
          </p:nvSpPr>
          <p:spPr>
            <a:xfrm flipH="1">
              <a:off x="1291600" y="4440275"/>
              <a:ext cx="261150" cy="206300"/>
            </a:xfrm>
            <a:custGeom>
              <a:avLst/>
              <a:gdLst/>
              <a:ahLst/>
              <a:cxnLst/>
              <a:rect l="l" t="t" r="r" b="b"/>
              <a:pathLst>
                <a:path w="10446" h="8252" extrusionOk="0">
                  <a:moveTo>
                    <a:pt x="5806" y="1"/>
                  </a:moveTo>
                  <a:cubicBezTo>
                    <a:pt x="5794" y="1"/>
                    <a:pt x="5784" y="1"/>
                    <a:pt x="5775" y="2"/>
                  </a:cubicBezTo>
                  <a:cubicBezTo>
                    <a:pt x="5380" y="33"/>
                    <a:pt x="2128" y="4683"/>
                    <a:pt x="2128" y="4683"/>
                  </a:cubicBezTo>
                  <a:cubicBezTo>
                    <a:pt x="2128" y="4683"/>
                    <a:pt x="0" y="7267"/>
                    <a:pt x="851" y="8149"/>
                  </a:cubicBezTo>
                  <a:cubicBezTo>
                    <a:pt x="919" y="8218"/>
                    <a:pt x="1022" y="8251"/>
                    <a:pt x="1157" y="8251"/>
                  </a:cubicBezTo>
                  <a:cubicBezTo>
                    <a:pt x="2483" y="8251"/>
                    <a:pt x="6806" y="5079"/>
                    <a:pt x="8572" y="3285"/>
                  </a:cubicBezTo>
                  <a:cubicBezTo>
                    <a:pt x="10446" y="1352"/>
                    <a:pt x="6353" y="1"/>
                    <a:pt x="5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708;p60"/>
            <p:cNvSpPr/>
            <p:nvPr/>
          </p:nvSpPr>
          <p:spPr>
            <a:xfrm flipH="1">
              <a:off x="1775375" y="3776975"/>
              <a:ext cx="219650" cy="818925"/>
            </a:xfrm>
            <a:custGeom>
              <a:avLst/>
              <a:gdLst/>
              <a:ahLst/>
              <a:cxnLst/>
              <a:rect l="l" t="t" r="r" b="b"/>
              <a:pathLst>
                <a:path w="8786" h="32757" extrusionOk="0">
                  <a:moveTo>
                    <a:pt x="4332" y="1"/>
                  </a:moveTo>
                  <a:cubicBezTo>
                    <a:pt x="4121" y="1"/>
                    <a:pt x="3930" y="46"/>
                    <a:pt x="3770" y="151"/>
                  </a:cubicBezTo>
                  <a:cubicBezTo>
                    <a:pt x="2645" y="911"/>
                    <a:pt x="1886" y="3282"/>
                    <a:pt x="1886" y="3282"/>
                  </a:cubicBezTo>
                  <a:cubicBezTo>
                    <a:pt x="1886" y="3282"/>
                    <a:pt x="2645" y="14923"/>
                    <a:pt x="3588" y="21367"/>
                  </a:cubicBezTo>
                  <a:cubicBezTo>
                    <a:pt x="4530" y="27811"/>
                    <a:pt x="4104" y="29635"/>
                    <a:pt x="4104" y="29635"/>
                  </a:cubicBezTo>
                  <a:cubicBezTo>
                    <a:pt x="4104" y="29635"/>
                    <a:pt x="1" y="32188"/>
                    <a:pt x="639" y="32644"/>
                  </a:cubicBezTo>
                  <a:cubicBezTo>
                    <a:pt x="746" y="32721"/>
                    <a:pt x="925" y="32757"/>
                    <a:pt x="1155" y="32757"/>
                  </a:cubicBezTo>
                  <a:cubicBezTo>
                    <a:pt x="2368" y="32757"/>
                    <a:pt x="4999" y="31780"/>
                    <a:pt x="5867" y="30911"/>
                  </a:cubicBezTo>
                  <a:cubicBezTo>
                    <a:pt x="6901" y="29848"/>
                    <a:pt x="6414" y="29209"/>
                    <a:pt x="6414" y="29209"/>
                  </a:cubicBezTo>
                  <a:cubicBezTo>
                    <a:pt x="6414" y="29209"/>
                    <a:pt x="8025" y="15319"/>
                    <a:pt x="8421" y="10577"/>
                  </a:cubicBezTo>
                  <a:cubicBezTo>
                    <a:pt x="8785" y="5835"/>
                    <a:pt x="7752" y="1762"/>
                    <a:pt x="7752" y="1762"/>
                  </a:cubicBezTo>
                  <a:cubicBezTo>
                    <a:pt x="7752" y="1762"/>
                    <a:pt x="5652" y="1"/>
                    <a:pt x="43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709;p60"/>
            <p:cNvSpPr/>
            <p:nvPr/>
          </p:nvSpPr>
          <p:spPr>
            <a:xfrm flipH="1">
              <a:off x="1373400" y="3781825"/>
              <a:ext cx="348800" cy="803275"/>
            </a:xfrm>
            <a:custGeom>
              <a:avLst/>
              <a:gdLst/>
              <a:ahLst/>
              <a:cxnLst/>
              <a:rect l="l" t="t" r="r" b="b"/>
              <a:pathLst>
                <a:path w="13952" h="32131" extrusionOk="0">
                  <a:moveTo>
                    <a:pt x="2108" y="0"/>
                  </a:moveTo>
                  <a:cubicBezTo>
                    <a:pt x="1551" y="0"/>
                    <a:pt x="1067" y="115"/>
                    <a:pt x="821" y="443"/>
                  </a:cubicBezTo>
                  <a:cubicBezTo>
                    <a:pt x="0" y="1538"/>
                    <a:pt x="61" y="4030"/>
                    <a:pt x="61" y="4030"/>
                  </a:cubicBezTo>
                  <a:cubicBezTo>
                    <a:pt x="61" y="4030"/>
                    <a:pt x="4651" y="14760"/>
                    <a:pt x="7721" y="20505"/>
                  </a:cubicBezTo>
                  <a:cubicBezTo>
                    <a:pt x="10760" y="26280"/>
                    <a:pt x="10882" y="27921"/>
                    <a:pt x="10882" y="27921"/>
                  </a:cubicBezTo>
                  <a:cubicBezTo>
                    <a:pt x="10882" y="27921"/>
                    <a:pt x="7903" y="31903"/>
                    <a:pt x="8693" y="32116"/>
                  </a:cubicBezTo>
                  <a:cubicBezTo>
                    <a:pt x="8725" y="32125"/>
                    <a:pt x="8760" y="32130"/>
                    <a:pt x="8800" y="32130"/>
                  </a:cubicBezTo>
                  <a:cubicBezTo>
                    <a:pt x="9737" y="32130"/>
                    <a:pt x="12731" y="29419"/>
                    <a:pt x="13344" y="28164"/>
                  </a:cubicBezTo>
                  <a:cubicBezTo>
                    <a:pt x="13952" y="26827"/>
                    <a:pt x="12766" y="26280"/>
                    <a:pt x="12766" y="26280"/>
                  </a:cubicBezTo>
                  <a:cubicBezTo>
                    <a:pt x="12766" y="26280"/>
                    <a:pt x="9879" y="13301"/>
                    <a:pt x="8663" y="8711"/>
                  </a:cubicBezTo>
                  <a:cubicBezTo>
                    <a:pt x="7447" y="4121"/>
                    <a:pt x="5107" y="626"/>
                    <a:pt x="5107" y="626"/>
                  </a:cubicBezTo>
                  <a:cubicBezTo>
                    <a:pt x="5107" y="626"/>
                    <a:pt x="3409" y="0"/>
                    <a:pt x="2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710;p60"/>
            <p:cNvSpPr/>
            <p:nvPr/>
          </p:nvSpPr>
          <p:spPr>
            <a:xfrm flipH="1">
              <a:off x="1469150" y="3280725"/>
              <a:ext cx="526625" cy="637575"/>
            </a:xfrm>
            <a:custGeom>
              <a:avLst/>
              <a:gdLst/>
              <a:ahLst/>
              <a:cxnLst/>
              <a:rect l="l" t="t" r="r" b="b"/>
              <a:pathLst>
                <a:path w="21065" h="25503" extrusionOk="0">
                  <a:moveTo>
                    <a:pt x="13557" y="1"/>
                  </a:moveTo>
                  <a:lnTo>
                    <a:pt x="2615" y="487"/>
                  </a:lnTo>
                  <a:cubicBezTo>
                    <a:pt x="2615" y="487"/>
                    <a:pt x="396" y="2554"/>
                    <a:pt x="213" y="11095"/>
                  </a:cubicBezTo>
                  <a:cubicBezTo>
                    <a:pt x="1" y="19636"/>
                    <a:pt x="882" y="25503"/>
                    <a:pt x="882" y="25503"/>
                  </a:cubicBezTo>
                  <a:lnTo>
                    <a:pt x="21065" y="25503"/>
                  </a:lnTo>
                  <a:cubicBezTo>
                    <a:pt x="21065" y="25503"/>
                    <a:pt x="20092" y="15837"/>
                    <a:pt x="18876" y="10153"/>
                  </a:cubicBezTo>
                  <a:cubicBezTo>
                    <a:pt x="17630" y="4469"/>
                    <a:pt x="13557" y="1"/>
                    <a:pt x="135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711;p60"/>
            <p:cNvSpPr/>
            <p:nvPr/>
          </p:nvSpPr>
          <p:spPr>
            <a:xfrm flipH="1">
              <a:off x="1823250" y="2715375"/>
              <a:ext cx="429375" cy="484825"/>
            </a:xfrm>
            <a:custGeom>
              <a:avLst/>
              <a:gdLst/>
              <a:ahLst/>
              <a:cxnLst/>
              <a:rect l="l" t="t" r="r" b="b"/>
              <a:pathLst>
                <a:path w="17175" h="19393" extrusionOk="0">
                  <a:moveTo>
                    <a:pt x="16870" y="1"/>
                  </a:moveTo>
                  <a:cubicBezTo>
                    <a:pt x="16870" y="1"/>
                    <a:pt x="12554" y="578"/>
                    <a:pt x="10214" y="4803"/>
                  </a:cubicBezTo>
                  <a:cubicBezTo>
                    <a:pt x="8177" y="8511"/>
                    <a:pt x="3922" y="14864"/>
                    <a:pt x="3922" y="14864"/>
                  </a:cubicBezTo>
                  <a:lnTo>
                    <a:pt x="1" y="17113"/>
                  </a:lnTo>
                  <a:lnTo>
                    <a:pt x="1642" y="19393"/>
                  </a:lnTo>
                  <a:cubicBezTo>
                    <a:pt x="1642" y="19393"/>
                    <a:pt x="7205" y="17630"/>
                    <a:pt x="9971" y="15745"/>
                  </a:cubicBezTo>
                  <a:cubicBezTo>
                    <a:pt x="12767" y="13831"/>
                    <a:pt x="16931" y="2341"/>
                    <a:pt x="17053" y="1399"/>
                  </a:cubicBezTo>
                  <a:cubicBezTo>
                    <a:pt x="17174" y="456"/>
                    <a:pt x="16870" y="1"/>
                    <a:pt x="16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712;p60"/>
            <p:cNvSpPr/>
            <p:nvPr/>
          </p:nvSpPr>
          <p:spPr>
            <a:xfrm flipH="1">
              <a:off x="1409875" y="2378025"/>
              <a:ext cx="471925" cy="549175"/>
            </a:xfrm>
            <a:custGeom>
              <a:avLst/>
              <a:gdLst/>
              <a:ahLst/>
              <a:cxnLst/>
              <a:rect l="l" t="t" r="r" b="b"/>
              <a:pathLst>
                <a:path w="18877" h="21967" extrusionOk="0">
                  <a:moveTo>
                    <a:pt x="6230" y="1"/>
                  </a:moveTo>
                  <a:cubicBezTo>
                    <a:pt x="3219" y="1"/>
                    <a:pt x="2281" y="3008"/>
                    <a:pt x="2281" y="3008"/>
                  </a:cubicBezTo>
                  <a:cubicBezTo>
                    <a:pt x="2281" y="3008"/>
                    <a:pt x="2402" y="5045"/>
                    <a:pt x="1217" y="7507"/>
                  </a:cubicBezTo>
                  <a:cubicBezTo>
                    <a:pt x="1" y="9969"/>
                    <a:pt x="457" y="14710"/>
                    <a:pt x="1065" y="17993"/>
                  </a:cubicBezTo>
                  <a:cubicBezTo>
                    <a:pt x="1497" y="20217"/>
                    <a:pt x="5123" y="21966"/>
                    <a:pt x="9005" y="21966"/>
                  </a:cubicBezTo>
                  <a:cubicBezTo>
                    <a:pt x="10854" y="21966"/>
                    <a:pt x="12761" y="21569"/>
                    <a:pt x="14408" y="20637"/>
                  </a:cubicBezTo>
                  <a:cubicBezTo>
                    <a:pt x="18664" y="18206"/>
                    <a:pt x="18877" y="13647"/>
                    <a:pt x="17874" y="10972"/>
                  </a:cubicBezTo>
                  <a:cubicBezTo>
                    <a:pt x="16840" y="8145"/>
                    <a:pt x="13223" y="7051"/>
                    <a:pt x="12190" y="6230"/>
                  </a:cubicBezTo>
                  <a:cubicBezTo>
                    <a:pt x="11187" y="5409"/>
                    <a:pt x="11430" y="1093"/>
                    <a:pt x="7448" y="151"/>
                  </a:cubicBezTo>
                  <a:cubicBezTo>
                    <a:pt x="7009" y="47"/>
                    <a:pt x="6603" y="1"/>
                    <a:pt x="62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713;p60"/>
            <p:cNvSpPr/>
            <p:nvPr/>
          </p:nvSpPr>
          <p:spPr>
            <a:xfrm flipH="1">
              <a:off x="1530700" y="2714725"/>
              <a:ext cx="425550" cy="594900"/>
            </a:xfrm>
            <a:custGeom>
              <a:avLst/>
              <a:gdLst/>
              <a:ahLst/>
              <a:cxnLst/>
              <a:rect l="l" t="t" r="r" b="b"/>
              <a:pathLst>
                <a:path w="17022" h="23796" extrusionOk="0">
                  <a:moveTo>
                    <a:pt x="6929" y="1"/>
                  </a:moveTo>
                  <a:cubicBezTo>
                    <a:pt x="5150" y="1"/>
                    <a:pt x="3804" y="186"/>
                    <a:pt x="3496" y="513"/>
                  </a:cubicBezTo>
                  <a:cubicBezTo>
                    <a:pt x="2979" y="1090"/>
                    <a:pt x="1034" y="4981"/>
                    <a:pt x="517" y="7869"/>
                  </a:cubicBezTo>
                  <a:cubicBezTo>
                    <a:pt x="0" y="10756"/>
                    <a:pt x="1034" y="23127"/>
                    <a:pt x="1034" y="23127"/>
                  </a:cubicBezTo>
                  <a:lnTo>
                    <a:pt x="12645" y="23796"/>
                  </a:lnTo>
                  <a:cubicBezTo>
                    <a:pt x="12645" y="23796"/>
                    <a:pt x="14225" y="9328"/>
                    <a:pt x="14742" y="8142"/>
                  </a:cubicBezTo>
                  <a:cubicBezTo>
                    <a:pt x="15259" y="6957"/>
                    <a:pt x="17022" y="2519"/>
                    <a:pt x="17022" y="2519"/>
                  </a:cubicBezTo>
                  <a:cubicBezTo>
                    <a:pt x="17022" y="2519"/>
                    <a:pt x="14833" y="817"/>
                    <a:pt x="10943" y="270"/>
                  </a:cubicBezTo>
                  <a:cubicBezTo>
                    <a:pt x="9532" y="86"/>
                    <a:pt x="8132" y="1"/>
                    <a:pt x="69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714;p60"/>
            <p:cNvSpPr/>
            <p:nvPr/>
          </p:nvSpPr>
          <p:spPr>
            <a:xfrm flipH="1">
              <a:off x="1659875" y="2388575"/>
              <a:ext cx="224900" cy="271225"/>
            </a:xfrm>
            <a:custGeom>
              <a:avLst/>
              <a:gdLst/>
              <a:ahLst/>
              <a:cxnLst/>
              <a:rect l="l" t="t" r="r" b="b"/>
              <a:pathLst>
                <a:path w="8996" h="10849" extrusionOk="0">
                  <a:moveTo>
                    <a:pt x="5306" y="1"/>
                  </a:moveTo>
                  <a:cubicBezTo>
                    <a:pt x="4262" y="1"/>
                    <a:pt x="1265" y="3235"/>
                    <a:pt x="545" y="6234"/>
                  </a:cubicBezTo>
                  <a:cubicBezTo>
                    <a:pt x="0" y="8500"/>
                    <a:pt x="457" y="10849"/>
                    <a:pt x="3170" y="10849"/>
                  </a:cubicBezTo>
                  <a:cubicBezTo>
                    <a:pt x="3331" y="10849"/>
                    <a:pt x="3499" y="10840"/>
                    <a:pt x="3676" y="10823"/>
                  </a:cubicBezTo>
                  <a:cubicBezTo>
                    <a:pt x="6837" y="10519"/>
                    <a:pt x="8509" y="6811"/>
                    <a:pt x="8509" y="6811"/>
                  </a:cubicBezTo>
                  <a:cubicBezTo>
                    <a:pt x="8509" y="6811"/>
                    <a:pt x="8995" y="5717"/>
                    <a:pt x="8904" y="4683"/>
                  </a:cubicBezTo>
                  <a:cubicBezTo>
                    <a:pt x="8783" y="3650"/>
                    <a:pt x="6381" y="94"/>
                    <a:pt x="5348" y="2"/>
                  </a:cubicBezTo>
                  <a:cubicBezTo>
                    <a:pt x="5334" y="1"/>
                    <a:pt x="5320" y="1"/>
                    <a:pt x="5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715;p60"/>
            <p:cNvSpPr/>
            <p:nvPr/>
          </p:nvSpPr>
          <p:spPr>
            <a:xfrm flipH="1">
              <a:off x="1646950" y="2564925"/>
              <a:ext cx="230275" cy="263200"/>
            </a:xfrm>
            <a:custGeom>
              <a:avLst/>
              <a:gdLst/>
              <a:ahLst/>
              <a:cxnLst/>
              <a:rect l="l" t="t" r="r" b="b"/>
              <a:pathLst>
                <a:path w="9211" h="10528" extrusionOk="0">
                  <a:moveTo>
                    <a:pt x="7903" y="0"/>
                  </a:moveTo>
                  <a:lnTo>
                    <a:pt x="7903" y="0"/>
                  </a:lnTo>
                  <a:cubicBezTo>
                    <a:pt x="7903" y="0"/>
                    <a:pt x="4742" y="365"/>
                    <a:pt x="4316" y="821"/>
                  </a:cubicBezTo>
                  <a:cubicBezTo>
                    <a:pt x="3861" y="1246"/>
                    <a:pt x="2462" y="6322"/>
                    <a:pt x="2462" y="6322"/>
                  </a:cubicBezTo>
                  <a:lnTo>
                    <a:pt x="760" y="6505"/>
                  </a:lnTo>
                  <a:cubicBezTo>
                    <a:pt x="760" y="6505"/>
                    <a:pt x="699" y="6535"/>
                    <a:pt x="639" y="6900"/>
                  </a:cubicBezTo>
                  <a:cubicBezTo>
                    <a:pt x="578" y="7265"/>
                    <a:pt x="0" y="9392"/>
                    <a:pt x="2554" y="10365"/>
                  </a:cubicBezTo>
                  <a:cubicBezTo>
                    <a:pt x="2855" y="10478"/>
                    <a:pt x="3174" y="10528"/>
                    <a:pt x="3502" y="10528"/>
                  </a:cubicBezTo>
                  <a:cubicBezTo>
                    <a:pt x="5920" y="10528"/>
                    <a:pt x="8840" y="7811"/>
                    <a:pt x="9028" y="7356"/>
                  </a:cubicBezTo>
                  <a:cubicBezTo>
                    <a:pt x="9210" y="6870"/>
                    <a:pt x="6140" y="6687"/>
                    <a:pt x="6140" y="6687"/>
                  </a:cubicBezTo>
                  <a:cubicBezTo>
                    <a:pt x="6140" y="6687"/>
                    <a:pt x="5836" y="6505"/>
                    <a:pt x="6079" y="5502"/>
                  </a:cubicBezTo>
                  <a:cubicBezTo>
                    <a:pt x="6323" y="4468"/>
                    <a:pt x="7903" y="0"/>
                    <a:pt x="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1716;p60"/>
            <p:cNvSpPr/>
            <p:nvPr/>
          </p:nvSpPr>
          <p:spPr>
            <a:xfrm flipH="1">
              <a:off x="1634050" y="2382100"/>
              <a:ext cx="191500" cy="204125"/>
            </a:xfrm>
            <a:custGeom>
              <a:avLst/>
              <a:gdLst/>
              <a:ahLst/>
              <a:cxnLst/>
              <a:rect l="l" t="t" r="r" b="b"/>
              <a:pathLst>
                <a:path w="7660" h="8165" extrusionOk="0">
                  <a:moveTo>
                    <a:pt x="3200" y="1"/>
                  </a:moveTo>
                  <a:cubicBezTo>
                    <a:pt x="2922" y="1"/>
                    <a:pt x="2641" y="54"/>
                    <a:pt x="2341" y="170"/>
                  </a:cubicBezTo>
                  <a:cubicBezTo>
                    <a:pt x="1277" y="596"/>
                    <a:pt x="0" y="2723"/>
                    <a:pt x="0" y="2723"/>
                  </a:cubicBezTo>
                  <a:cubicBezTo>
                    <a:pt x="0" y="2723"/>
                    <a:pt x="912" y="1872"/>
                    <a:pt x="1946" y="1447"/>
                  </a:cubicBezTo>
                  <a:cubicBezTo>
                    <a:pt x="2438" y="1253"/>
                    <a:pt x="2819" y="1213"/>
                    <a:pt x="3052" y="1213"/>
                  </a:cubicBezTo>
                  <a:cubicBezTo>
                    <a:pt x="3222" y="1213"/>
                    <a:pt x="3313" y="1234"/>
                    <a:pt x="3313" y="1234"/>
                  </a:cubicBezTo>
                  <a:cubicBezTo>
                    <a:pt x="3313" y="1234"/>
                    <a:pt x="4590" y="3423"/>
                    <a:pt x="4864" y="4486"/>
                  </a:cubicBezTo>
                  <a:cubicBezTo>
                    <a:pt x="5319" y="6158"/>
                    <a:pt x="5319" y="8164"/>
                    <a:pt x="5319" y="8164"/>
                  </a:cubicBezTo>
                  <a:cubicBezTo>
                    <a:pt x="5319" y="8164"/>
                    <a:pt x="7082" y="7587"/>
                    <a:pt x="7386" y="6705"/>
                  </a:cubicBezTo>
                  <a:cubicBezTo>
                    <a:pt x="7660" y="5854"/>
                    <a:pt x="6839" y="1599"/>
                    <a:pt x="5563" y="900"/>
                  </a:cubicBezTo>
                  <a:cubicBezTo>
                    <a:pt x="4636" y="370"/>
                    <a:pt x="3934" y="1"/>
                    <a:pt x="32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1717;p60"/>
            <p:cNvSpPr/>
            <p:nvPr/>
          </p:nvSpPr>
          <p:spPr>
            <a:xfrm flipH="1">
              <a:off x="1634175" y="2564950"/>
              <a:ext cx="72075" cy="46850"/>
            </a:xfrm>
            <a:custGeom>
              <a:avLst/>
              <a:gdLst/>
              <a:ahLst/>
              <a:cxnLst/>
              <a:rect l="l" t="t" r="r" b="b"/>
              <a:pathLst>
                <a:path w="2883" h="1874" extrusionOk="0">
                  <a:moveTo>
                    <a:pt x="1734" y="0"/>
                  </a:moveTo>
                  <a:cubicBezTo>
                    <a:pt x="1646" y="0"/>
                    <a:pt x="1555" y="10"/>
                    <a:pt x="1459" y="30"/>
                  </a:cubicBezTo>
                  <a:cubicBezTo>
                    <a:pt x="578" y="212"/>
                    <a:pt x="0" y="1154"/>
                    <a:pt x="0" y="1154"/>
                  </a:cubicBezTo>
                  <a:lnTo>
                    <a:pt x="821" y="1610"/>
                  </a:lnTo>
                  <a:cubicBezTo>
                    <a:pt x="821" y="1610"/>
                    <a:pt x="1370" y="1873"/>
                    <a:pt x="1864" y="1873"/>
                  </a:cubicBezTo>
                  <a:cubicBezTo>
                    <a:pt x="2176" y="1873"/>
                    <a:pt x="2466" y="1769"/>
                    <a:pt x="2584" y="1428"/>
                  </a:cubicBezTo>
                  <a:cubicBezTo>
                    <a:pt x="2882" y="642"/>
                    <a:pt x="2455" y="0"/>
                    <a:pt x="17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1718;p60"/>
            <p:cNvSpPr/>
            <p:nvPr/>
          </p:nvSpPr>
          <p:spPr>
            <a:xfrm flipH="1">
              <a:off x="2333900" y="2754900"/>
              <a:ext cx="230275" cy="248500"/>
            </a:xfrm>
            <a:custGeom>
              <a:avLst/>
              <a:gdLst/>
              <a:ahLst/>
              <a:cxnLst/>
              <a:rect l="l" t="t" r="r" b="b"/>
              <a:pathLst>
                <a:path w="9211" h="9940" extrusionOk="0">
                  <a:moveTo>
                    <a:pt x="3982" y="0"/>
                  </a:moveTo>
                  <a:lnTo>
                    <a:pt x="1" y="6535"/>
                  </a:lnTo>
                  <a:lnTo>
                    <a:pt x="5897" y="9939"/>
                  </a:lnTo>
                  <a:lnTo>
                    <a:pt x="9210" y="2857"/>
                  </a:lnTo>
                  <a:lnTo>
                    <a:pt x="39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1719;p60"/>
            <p:cNvSpPr/>
            <p:nvPr/>
          </p:nvSpPr>
          <p:spPr>
            <a:xfrm flipH="1">
              <a:off x="1214575" y="2776925"/>
              <a:ext cx="1257650" cy="799450"/>
            </a:xfrm>
            <a:custGeom>
              <a:avLst/>
              <a:gdLst/>
              <a:ahLst/>
              <a:cxnLst/>
              <a:rect l="l" t="t" r="r" b="b"/>
              <a:pathLst>
                <a:path w="50306" h="31978" extrusionOk="0">
                  <a:moveTo>
                    <a:pt x="4925" y="1"/>
                  </a:moveTo>
                  <a:lnTo>
                    <a:pt x="0" y="9362"/>
                  </a:lnTo>
                  <a:lnTo>
                    <a:pt x="43831" y="31977"/>
                  </a:lnTo>
                  <a:cubicBezTo>
                    <a:pt x="43831" y="31977"/>
                    <a:pt x="43847" y="31978"/>
                    <a:pt x="43876" y="31978"/>
                  </a:cubicBezTo>
                  <a:cubicBezTo>
                    <a:pt x="44237" y="31978"/>
                    <a:pt x="46702" y="31848"/>
                    <a:pt x="48360" y="28390"/>
                  </a:cubicBezTo>
                  <a:cubicBezTo>
                    <a:pt x="50305" y="24378"/>
                    <a:pt x="47387" y="22493"/>
                    <a:pt x="47387" y="22493"/>
                  </a:cubicBezTo>
                  <a:lnTo>
                    <a:pt x="492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1720;p60"/>
            <p:cNvSpPr/>
            <p:nvPr/>
          </p:nvSpPr>
          <p:spPr>
            <a:xfrm flipH="1">
              <a:off x="2451675" y="1925750"/>
              <a:ext cx="1323775" cy="1289000"/>
            </a:xfrm>
            <a:custGeom>
              <a:avLst/>
              <a:gdLst/>
              <a:ahLst/>
              <a:cxnLst/>
              <a:rect l="l" t="t" r="r" b="b"/>
              <a:pathLst>
                <a:path w="52951" h="51560" extrusionOk="0">
                  <a:moveTo>
                    <a:pt x="26443" y="0"/>
                  </a:moveTo>
                  <a:cubicBezTo>
                    <a:pt x="12832" y="0"/>
                    <a:pt x="1437" y="10697"/>
                    <a:pt x="730" y="24473"/>
                  </a:cubicBezTo>
                  <a:cubicBezTo>
                    <a:pt x="1" y="38668"/>
                    <a:pt x="10943" y="50796"/>
                    <a:pt x="25168" y="51525"/>
                  </a:cubicBezTo>
                  <a:cubicBezTo>
                    <a:pt x="25618" y="51548"/>
                    <a:pt x="26066" y="51559"/>
                    <a:pt x="26511" y="51559"/>
                  </a:cubicBezTo>
                  <a:cubicBezTo>
                    <a:pt x="40147" y="51559"/>
                    <a:pt x="51514" y="40862"/>
                    <a:pt x="52221" y="27087"/>
                  </a:cubicBezTo>
                  <a:cubicBezTo>
                    <a:pt x="52950" y="12862"/>
                    <a:pt x="42008" y="764"/>
                    <a:pt x="27783" y="35"/>
                  </a:cubicBezTo>
                  <a:cubicBezTo>
                    <a:pt x="27334" y="12"/>
                    <a:pt x="26887" y="0"/>
                    <a:pt x="26443" y="0"/>
                  </a:cubicBezTo>
                  <a:close/>
                </a:path>
              </a:pathLst>
            </a:custGeom>
            <a:solidFill>
              <a:srgbClr val="F1E8DC">
                <a:alpha val="38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1721;p60"/>
            <p:cNvSpPr/>
            <p:nvPr/>
          </p:nvSpPr>
          <p:spPr>
            <a:xfrm flipH="1">
              <a:off x="2408375" y="1883175"/>
              <a:ext cx="1410375" cy="1374150"/>
            </a:xfrm>
            <a:custGeom>
              <a:avLst/>
              <a:gdLst/>
              <a:ahLst/>
              <a:cxnLst/>
              <a:rect l="l" t="t" r="r" b="b"/>
              <a:pathLst>
                <a:path w="56415" h="54966" extrusionOk="0">
                  <a:moveTo>
                    <a:pt x="28183" y="6056"/>
                  </a:moveTo>
                  <a:cubicBezTo>
                    <a:pt x="28554" y="6056"/>
                    <a:pt x="28927" y="6065"/>
                    <a:pt x="29302" y="6084"/>
                  </a:cubicBezTo>
                  <a:cubicBezTo>
                    <a:pt x="41126" y="6692"/>
                    <a:pt x="50214" y="16753"/>
                    <a:pt x="49606" y="28577"/>
                  </a:cubicBezTo>
                  <a:cubicBezTo>
                    <a:pt x="49017" y="40015"/>
                    <a:pt x="39536" y="48908"/>
                    <a:pt x="28180" y="48908"/>
                  </a:cubicBezTo>
                  <a:cubicBezTo>
                    <a:pt x="27826" y="48908"/>
                    <a:pt x="27470" y="48899"/>
                    <a:pt x="27113" y="48881"/>
                  </a:cubicBezTo>
                  <a:cubicBezTo>
                    <a:pt x="15320" y="48274"/>
                    <a:pt x="6231" y="38213"/>
                    <a:pt x="6809" y="26389"/>
                  </a:cubicBezTo>
                  <a:cubicBezTo>
                    <a:pt x="7398" y="14940"/>
                    <a:pt x="16849" y="6056"/>
                    <a:pt x="28183" y="6056"/>
                  </a:cubicBezTo>
                  <a:close/>
                  <a:moveTo>
                    <a:pt x="28203" y="1"/>
                  </a:moveTo>
                  <a:cubicBezTo>
                    <a:pt x="13651" y="1"/>
                    <a:pt x="1526" y="11387"/>
                    <a:pt x="760" y="26085"/>
                  </a:cubicBezTo>
                  <a:cubicBezTo>
                    <a:pt x="0" y="41252"/>
                    <a:pt x="11642" y="54140"/>
                    <a:pt x="26809" y="54930"/>
                  </a:cubicBezTo>
                  <a:cubicBezTo>
                    <a:pt x="27279" y="54954"/>
                    <a:pt x="27747" y="54965"/>
                    <a:pt x="28212" y="54965"/>
                  </a:cubicBezTo>
                  <a:cubicBezTo>
                    <a:pt x="42764" y="54965"/>
                    <a:pt x="54889" y="43579"/>
                    <a:pt x="55655" y="28881"/>
                  </a:cubicBezTo>
                  <a:cubicBezTo>
                    <a:pt x="56415" y="13714"/>
                    <a:pt x="44773" y="826"/>
                    <a:pt x="29606" y="36"/>
                  </a:cubicBezTo>
                  <a:cubicBezTo>
                    <a:pt x="29136" y="12"/>
                    <a:pt x="28668" y="1"/>
                    <a:pt x="28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1722;p60"/>
            <p:cNvSpPr/>
            <p:nvPr/>
          </p:nvSpPr>
          <p:spPr>
            <a:xfrm flipH="1">
              <a:off x="2143525" y="3093075"/>
              <a:ext cx="163800" cy="117800"/>
            </a:xfrm>
            <a:custGeom>
              <a:avLst/>
              <a:gdLst/>
              <a:ahLst/>
              <a:cxnLst/>
              <a:rect l="l" t="t" r="r" b="b"/>
              <a:pathLst>
                <a:path w="6552" h="4712" extrusionOk="0">
                  <a:moveTo>
                    <a:pt x="3576" y="0"/>
                  </a:moveTo>
                  <a:cubicBezTo>
                    <a:pt x="2220" y="0"/>
                    <a:pt x="925" y="971"/>
                    <a:pt x="487" y="1732"/>
                  </a:cubicBezTo>
                  <a:cubicBezTo>
                    <a:pt x="0" y="2552"/>
                    <a:pt x="1429" y="4650"/>
                    <a:pt x="3131" y="4710"/>
                  </a:cubicBezTo>
                  <a:cubicBezTo>
                    <a:pt x="3146" y="4711"/>
                    <a:pt x="3161" y="4711"/>
                    <a:pt x="3176" y="4711"/>
                  </a:cubicBezTo>
                  <a:cubicBezTo>
                    <a:pt x="4893" y="4711"/>
                    <a:pt x="6551" y="1268"/>
                    <a:pt x="4864" y="333"/>
                  </a:cubicBezTo>
                  <a:cubicBezTo>
                    <a:pt x="4445" y="99"/>
                    <a:pt x="4007" y="0"/>
                    <a:pt x="3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1723;p60"/>
            <p:cNvSpPr/>
            <p:nvPr/>
          </p:nvSpPr>
          <p:spPr>
            <a:xfrm flipH="1">
              <a:off x="1454475" y="3445300"/>
              <a:ext cx="150725" cy="120150"/>
            </a:xfrm>
            <a:custGeom>
              <a:avLst/>
              <a:gdLst/>
              <a:ahLst/>
              <a:cxnLst/>
              <a:rect l="l" t="t" r="r" b="b"/>
              <a:pathLst>
                <a:path w="6029" h="4806" extrusionOk="0">
                  <a:moveTo>
                    <a:pt x="2942" y="1"/>
                  </a:moveTo>
                  <a:cubicBezTo>
                    <a:pt x="2792" y="1"/>
                    <a:pt x="2642" y="14"/>
                    <a:pt x="2493" y="44"/>
                  </a:cubicBezTo>
                  <a:cubicBezTo>
                    <a:pt x="822" y="409"/>
                    <a:pt x="1" y="4208"/>
                    <a:pt x="1886" y="4725"/>
                  </a:cubicBezTo>
                  <a:cubicBezTo>
                    <a:pt x="2100" y="4780"/>
                    <a:pt x="2312" y="4806"/>
                    <a:pt x="2520" y="4806"/>
                  </a:cubicBezTo>
                  <a:cubicBezTo>
                    <a:pt x="4140" y="4806"/>
                    <a:pt x="5510" y="3263"/>
                    <a:pt x="5807" y="2293"/>
                  </a:cubicBezTo>
                  <a:cubicBezTo>
                    <a:pt x="6028" y="1462"/>
                    <a:pt x="4483" y="1"/>
                    <a:pt x="29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724;p60"/>
            <p:cNvSpPr/>
            <p:nvPr/>
          </p:nvSpPr>
          <p:spPr>
            <a:xfrm flipH="1">
              <a:off x="1428875" y="3394725"/>
              <a:ext cx="111725" cy="113000"/>
            </a:xfrm>
            <a:custGeom>
              <a:avLst/>
              <a:gdLst/>
              <a:ahLst/>
              <a:cxnLst/>
              <a:rect l="l" t="t" r="r" b="b"/>
              <a:pathLst>
                <a:path w="4469" h="4520" extrusionOk="0">
                  <a:moveTo>
                    <a:pt x="1794" y="0"/>
                  </a:moveTo>
                  <a:lnTo>
                    <a:pt x="1" y="2797"/>
                  </a:lnTo>
                  <a:cubicBezTo>
                    <a:pt x="1" y="2797"/>
                    <a:pt x="1657" y="4519"/>
                    <a:pt x="2504" y="4519"/>
                  </a:cubicBezTo>
                  <a:cubicBezTo>
                    <a:pt x="2650" y="4519"/>
                    <a:pt x="2773" y="4468"/>
                    <a:pt x="2858" y="4347"/>
                  </a:cubicBezTo>
                  <a:cubicBezTo>
                    <a:pt x="3405" y="3556"/>
                    <a:pt x="4469" y="1216"/>
                    <a:pt x="4469" y="1216"/>
                  </a:cubicBezTo>
                  <a:lnTo>
                    <a:pt x="17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725;p60"/>
            <p:cNvSpPr/>
            <p:nvPr/>
          </p:nvSpPr>
          <p:spPr>
            <a:xfrm flipH="1">
              <a:off x="1308050" y="2735900"/>
              <a:ext cx="358700" cy="734825"/>
            </a:xfrm>
            <a:custGeom>
              <a:avLst/>
              <a:gdLst/>
              <a:ahLst/>
              <a:cxnLst/>
              <a:rect l="l" t="t" r="r" b="b"/>
              <a:pathLst>
                <a:path w="14348" h="29393" extrusionOk="0">
                  <a:moveTo>
                    <a:pt x="1703" y="0"/>
                  </a:moveTo>
                  <a:lnTo>
                    <a:pt x="1" y="6839"/>
                  </a:lnTo>
                  <a:cubicBezTo>
                    <a:pt x="1" y="6839"/>
                    <a:pt x="8451" y="13982"/>
                    <a:pt x="8664" y="17447"/>
                  </a:cubicBezTo>
                  <a:cubicBezTo>
                    <a:pt x="8846" y="20912"/>
                    <a:pt x="5928" y="27235"/>
                    <a:pt x="5928" y="27235"/>
                  </a:cubicBezTo>
                  <a:lnTo>
                    <a:pt x="9272" y="29393"/>
                  </a:lnTo>
                  <a:cubicBezTo>
                    <a:pt x="9272" y="29393"/>
                    <a:pt x="14317" y="20882"/>
                    <a:pt x="14348" y="17356"/>
                  </a:cubicBezTo>
                  <a:cubicBezTo>
                    <a:pt x="14348" y="14772"/>
                    <a:pt x="9728" y="5684"/>
                    <a:pt x="7144" y="3101"/>
                  </a:cubicBezTo>
                  <a:cubicBezTo>
                    <a:pt x="4530" y="517"/>
                    <a:pt x="1703" y="0"/>
                    <a:pt x="17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786183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09"/>
        <p:cNvGrpSpPr/>
        <p:nvPr/>
      </p:nvGrpSpPr>
      <p:grpSpPr>
        <a:xfrm>
          <a:off x="0" y="0"/>
          <a:ext cx="0" cy="0"/>
          <a:chOff x="0" y="0"/>
          <a:chExt cx="0" cy="0"/>
        </a:xfrm>
      </p:grpSpPr>
      <p:sp>
        <p:nvSpPr>
          <p:cNvPr id="1610" name="Google Shape;1610;p58"/>
          <p:cNvSpPr txBox="1">
            <a:spLocks noGrp="1"/>
          </p:cNvSpPr>
          <p:nvPr>
            <p:ph type="title"/>
          </p:nvPr>
        </p:nvSpPr>
        <p:spPr>
          <a:xfrm>
            <a:off x="1311353" y="0"/>
            <a:ext cx="6976086" cy="1536009"/>
          </a:xfrm>
          <a:prstGeom prst="rect">
            <a:avLst/>
          </a:prstGeom>
        </p:spPr>
        <p:txBody>
          <a:bodyPr spcFirstLastPara="1" wrap="square" lIns="91425" tIns="91425" rIns="91425" bIns="91425" anchor="ctr" anchorCtr="0">
            <a:noAutofit/>
          </a:bodyPr>
          <a:lstStyle/>
          <a:p>
            <a:pPr marL="342900" lvl="0"/>
            <a:r>
              <a:rPr lang="fr-FR" sz="3200" dirty="0"/>
              <a:t>Bibliographie et Sources Consultées</a:t>
            </a:r>
          </a:p>
        </p:txBody>
      </p:sp>
      <p:grpSp>
        <p:nvGrpSpPr>
          <p:cNvPr id="1631" name="Google Shape;1631;p58"/>
          <p:cNvGrpSpPr/>
          <p:nvPr/>
        </p:nvGrpSpPr>
        <p:grpSpPr>
          <a:xfrm>
            <a:off x="1331640" y="3112121"/>
            <a:ext cx="480951" cy="493217"/>
            <a:chOff x="5361627" y="2078536"/>
            <a:chExt cx="480951" cy="493217"/>
          </a:xfrm>
        </p:grpSpPr>
        <p:sp>
          <p:nvSpPr>
            <p:cNvPr id="1632" name="Google Shape;1632;p58"/>
            <p:cNvSpPr/>
            <p:nvPr/>
          </p:nvSpPr>
          <p:spPr>
            <a:xfrm rot="798727">
              <a:off x="5391144" y="2103070"/>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3" name="Google Shape;1633;p58"/>
            <p:cNvSpPr/>
            <p:nvPr/>
          </p:nvSpPr>
          <p:spPr>
            <a:xfrm rot="798727">
              <a:off x="5667712" y="2375480"/>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34" name="Google Shape;1634;p58"/>
          <p:cNvGrpSpPr/>
          <p:nvPr/>
        </p:nvGrpSpPr>
        <p:grpSpPr>
          <a:xfrm>
            <a:off x="6643327" y="773111"/>
            <a:ext cx="480951" cy="493217"/>
            <a:chOff x="6643327" y="773111"/>
            <a:chExt cx="480951" cy="493217"/>
          </a:xfrm>
        </p:grpSpPr>
        <p:sp>
          <p:nvSpPr>
            <p:cNvPr id="1635" name="Google Shape;1635;p58"/>
            <p:cNvSpPr/>
            <p:nvPr/>
          </p:nvSpPr>
          <p:spPr>
            <a:xfrm rot="798727">
              <a:off x="6672844" y="797645"/>
              <a:ext cx="246378" cy="285136"/>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6" name="Google Shape;1636;p58"/>
            <p:cNvSpPr/>
            <p:nvPr/>
          </p:nvSpPr>
          <p:spPr>
            <a:xfrm rot="798727">
              <a:off x="6949412" y="1070055"/>
              <a:ext cx="156157" cy="180723"/>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1680154" y="1404736"/>
            <a:ext cx="5808525" cy="4401205"/>
          </a:xfrm>
          <a:prstGeom prst="rect">
            <a:avLst/>
          </a:prstGeom>
          <a:noFill/>
        </p:spPr>
        <p:txBody>
          <a:bodyPr wrap="square" rtlCol="0">
            <a:spAutoFit/>
          </a:bodyPr>
          <a:lstStyle/>
          <a:p>
            <a:pPr marL="285750" indent="-285750">
              <a:buFont typeface="Wingdings" pitchFamily="2" charset="2"/>
              <a:buChar char="§"/>
            </a:pPr>
            <a:r>
              <a:rPr lang="fr-FR" dirty="0"/>
              <a:t>Le cour </a:t>
            </a:r>
            <a:r>
              <a:rPr lang="en-CA" dirty="0"/>
              <a:t>“</a:t>
            </a:r>
            <a:r>
              <a:rPr lang="fr-FR" dirty="0"/>
              <a:t>La microéconomie du consommateur ’’ de madame Kenza BOUARARA université Moulay Ismail</a:t>
            </a:r>
          </a:p>
          <a:p>
            <a:pPr marL="285750" indent="-285750">
              <a:buFont typeface="Wingdings" pitchFamily="2" charset="2"/>
              <a:buChar char="§"/>
            </a:pPr>
            <a:endParaRPr lang="en-CA" dirty="0"/>
          </a:p>
          <a:p>
            <a:pPr marL="285750" indent="-285750">
              <a:buFont typeface="Wingdings" pitchFamily="2" charset="2"/>
              <a:buChar char="§"/>
            </a:pPr>
            <a:r>
              <a:rPr lang="fr-FR" dirty="0"/>
              <a:t>Le cour « Sciences économiques et Gestion » université Moulay Ismail</a:t>
            </a:r>
          </a:p>
          <a:p>
            <a:endParaRPr lang="fr-FR" dirty="0"/>
          </a:p>
          <a:p>
            <a:endParaRPr lang="fr-FR" dirty="0"/>
          </a:p>
          <a:p>
            <a:pPr marL="285750" indent="-285750">
              <a:buFont typeface="Wingdings" pitchFamily="2" charset="2"/>
              <a:buChar char="§"/>
            </a:pPr>
            <a:r>
              <a:rPr lang="fr-FR" dirty="0">
                <a:hlinkClick r:id="rId3"/>
              </a:rPr>
              <a:t>https://chat.openai.com</a:t>
            </a:r>
            <a:endParaRPr lang="fr-FR" dirty="0"/>
          </a:p>
          <a:p>
            <a:pPr marL="285750" indent="-285750">
              <a:buFont typeface="Wingdings" pitchFamily="2" charset="2"/>
              <a:buChar char="§"/>
            </a:pPr>
            <a:endParaRPr lang="en-CA" dirty="0"/>
          </a:p>
          <a:p>
            <a:pPr marL="285750" indent="-285750">
              <a:buFont typeface="Wingdings" pitchFamily="2" charset="2"/>
              <a:buChar char="§"/>
            </a:pPr>
            <a:endParaRPr lang="fr-FR" dirty="0"/>
          </a:p>
          <a:p>
            <a:pPr marL="285750" indent="-285750">
              <a:buFont typeface="Wingdings" pitchFamily="2" charset="2"/>
              <a:buChar char="§"/>
            </a:pPr>
            <a:r>
              <a:rPr lang="fr-FR" dirty="0">
                <a:hlinkClick r:id="rId4"/>
              </a:rPr>
              <a:t>https://www.youtube.com/watch?v=3GcjoJZhm6Y</a:t>
            </a:r>
            <a:r>
              <a:rPr lang="fr-FR" dirty="0"/>
              <a:t> «  </a:t>
            </a:r>
            <a:r>
              <a:rPr lang="fr-FR" dirty="0" err="1"/>
              <a:t>BetterStudy</a:t>
            </a:r>
            <a:r>
              <a:rPr lang="fr-FR" dirty="0"/>
              <a:t> Formation en comptabilité suisse »</a:t>
            </a:r>
          </a:p>
          <a:p>
            <a:pPr marL="285750" indent="-285750">
              <a:buFont typeface="Wingdings" pitchFamily="2" charset="2"/>
              <a:buChar char="§"/>
            </a:pPr>
            <a:endParaRPr lang="en-CA" dirty="0"/>
          </a:p>
          <a:p>
            <a:endParaRPr lang="fr-FR" dirty="0"/>
          </a:p>
          <a:p>
            <a:pPr marL="285750" indent="-285750">
              <a:buFont typeface="Wingdings" pitchFamily="2" charset="2"/>
              <a:buChar char="§"/>
            </a:pPr>
            <a:r>
              <a:rPr lang="fr-FR" dirty="0"/>
              <a:t>https://www.google.com/</a:t>
            </a:r>
          </a:p>
          <a:p>
            <a:pPr marL="285750" indent="-285750">
              <a:buFont typeface="Wingdings" pitchFamily="2" charset="2"/>
              <a:buChar char="§"/>
            </a:pPr>
            <a:endParaRPr lang="fr-FR" dirty="0"/>
          </a:p>
          <a:p>
            <a:endParaRPr lang="en-CA" dirty="0"/>
          </a:p>
          <a:p>
            <a:endParaRPr lang="fr-FR" dirty="0"/>
          </a:p>
          <a:p>
            <a:br>
              <a:rPr lang="fr-FR" dirty="0"/>
            </a:br>
            <a:endParaRPr lang="fr-FR" dirty="0"/>
          </a:p>
        </p:txBody>
      </p:sp>
    </p:spTree>
    <p:extLst>
      <p:ext uri="{BB962C8B-B14F-4D97-AF65-F5344CB8AC3E}">
        <p14:creationId xmlns:p14="http://schemas.microsoft.com/office/powerpoint/2010/main" val="2138127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e 7"/>
          <p:cNvGrpSpPr/>
          <p:nvPr/>
        </p:nvGrpSpPr>
        <p:grpSpPr>
          <a:xfrm>
            <a:off x="-2" y="4952350"/>
            <a:ext cx="9540554" cy="198782"/>
            <a:chOff x="0" y="0"/>
            <a:chExt cx="12192000" cy="265043"/>
          </a:xfrm>
        </p:grpSpPr>
        <p:sp>
          <p:nvSpPr>
            <p:cNvPr id="9" name="Rectangle 8"/>
            <p:cNvSpPr/>
            <p:nvPr/>
          </p:nvSpPr>
          <p:spPr>
            <a:xfrm>
              <a:off x="0" y="0"/>
              <a:ext cx="12192000" cy="2650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0" y="0"/>
              <a:ext cx="4041915" cy="265043"/>
            </a:xfrm>
            <a:prstGeom prst="rect">
              <a:avLst/>
            </a:prstGeom>
            <a:solidFill>
              <a:srgbClr val="000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MASD.S1</a:t>
              </a:r>
            </a:p>
          </p:txBody>
        </p:sp>
      </p:grpSp>
      <p:sp>
        <p:nvSpPr>
          <p:cNvPr id="11" name="Rectangle 10"/>
          <p:cNvSpPr/>
          <p:nvPr/>
        </p:nvSpPr>
        <p:spPr>
          <a:xfrm>
            <a:off x="3031435" y="4944718"/>
            <a:ext cx="3031436" cy="1987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sp>
        <p:nvSpPr>
          <p:cNvPr id="6" name="Rectangle 5"/>
          <p:cNvSpPr/>
          <p:nvPr/>
        </p:nvSpPr>
        <p:spPr>
          <a:xfrm>
            <a:off x="-29821" y="-3625"/>
            <a:ext cx="9178791" cy="330846"/>
          </a:xfrm>
          <a:prstGeom prst="rect">
            <a:avLst/>
          </a:prstGeom>
          <a:gradFill flip="none" rotWithShape="1">
            <a:gsLst>
              <a:gs pos="0">
                <a:srgbClr val="3232B0"/>
              </a:gs>
              <a:gs pos="100000">
                <a:schemeClr val="tx1"/>
              </a:gs>
            </a:gsLst>
            <a:lin ang="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fr-FR" dirty="0"/>
          </a:p>
        </p:txBody>
      </p:sp>
      <p:grpSp>
        <p:nvGrpSpPr>
          <p:cNvPr id="15" name="Groupe 14"/>
          <p:cNvGrpSpPr/>
          <p:nvPr/>
        </p:nvGrpSpPr>
        <p:grpSpPr>
          <a:xfrm>
            <a:off x="3221515" y="4910803"/>
            <a:ext cx="5927455" cy="528119"/>
            <a:chOff x="4295353" y="6535865"/>
            <a:chExt cx="7903273" cy="704159"/>
          </a:xfrm>
        </p:grpSpPr>
        <p:sp>
          <p:nvSpPr>
            <p:cNvPr id="16" name="ZoneTexte 15"/>
            <p:cNvSpPr txBox="1"/>
            <p:nvPr/>
          </p:nvSpPr>
          <p:spPr>
            <a:xfrm>
              <a:off x="4295353" y="6542398"/>
              <a:ext cx="4520490" cy="697626"/>
            </a:xfrm>
            <a:prstGeom prst="rect">
              <a:avLst/>
            </a:prstGeom>
            <a:noFill/>
          </p:spPr>
          <p:txBody>
            <a:bodyPr wrap="square" rtlCol="0">
              <a:spAutoFit/>
            </a:bodyPr>
            <a:lstStyle/>
            <a:p>
              <a:pPr algn="ctr"/>
              <a:r>
                <a:rPr lang="fr-FR" dirty="0">
                  <a:solidFill>
                    <a:srgbClr val="0B03B5"/>
                  </a:solidFill>
                  <a:latin typeface="+mj-lt"/>
                  <a:ea typeface="Cambria Math" panose="02040503050406030204" pitchFamily="18" charset="0"/>
                </a:rPr>
                <a:t>Année universitaire    2023/2024</a:t>
              </a:r>
            </a:p>
            <a:p>
              <a:pPr algn="ctr"/>
              <a:endParaRPr lang="fr-FR" dirty="0">
                <a:solidFill>
                  <a:srgbClr val="0B03B5"/>
                </a:solidFill>
                <a:latin typeface="+mj-lt"/>
                <a:ea typeface="Cambria Math" panose="02040503050406030204" pitchFamily="18" charset="0"/>
              </a:endParaRPr>
            </a:p>
          </p:txBody>
        </p:sp>
        <p:sp>
          <p:nvSpPr>
            <p:cNvPr id="19" name="ZoneTexte 18"/>
            <p:cNvSpPr txBox="1"/>
            <p:nvPr/>
          </p:nvSpPr>
          <p:spPr>
            <a:xfrm>
              <a:off x="9648394" y="6535865"/>
              <a:ext cx="2550232" cy="430887"/>
            </a:xfrm>
            <a:prstGeom prst="rect">
              <a:avLst/>
            </a:prstGeom>
            <a:noFill/>
          </p:spPr>
          <p:txBody>
            <a:bodyPr wrap="square" rtlCol="0">
              <a:spAutoFit/>
            </a:bodyPr>
            <a:lstStyle/>
            <a:p>
              <a:r>
                <a:rPr lang="fr-FR" sz="1500" dirty="0">
                  <a:solidFill>
                    <a:srgbClr val="0000AC"/>
                  </a:solidFill>
                  <a:latin typeface="+mj-lt"/>
                </a:rPr>
                <a:t>FPO                                                         </a:t>
              </a:r>
            </a:p>
          </p:txBody>
        </p:sp>
      </p:grpSp>
      <p:sp>
        <p:nvSpPr>
          <p:cNvPr id="2" name="ZoneTexte 1">
            <a:extLst>
              <a:ext uri="{FF2B5EF4-FFF2-40B4-BE49-F238E27FC236}">
                <a16:creationId xmlns:a16="http://schemas.microsoft.com/office/drawing/2014/main" id="{E6F8C7E3-7AAE-A0BF-6B1B-85D5BEFBAA09}"/>
              </a:ext>
            </a:extLst>
          </p:cNvPr>
          <p:cNvSpPr txBox="1"/>
          <p:nvPr/>
        </p:nvSpPr>
        <p:spPr>
          <a:xfrm>
            <a:off x="396820" y="1047041"/>
            <a:ext cx="6215063" cy="1592744"/>
          </a:xfrm>
          <a:prstGeom prst="rect">
            <a:avLst/>
          </a:prstGeom>
          <a:noFill/>
        </p:spPr>
        <p:txBody>
          <a:bodyPr wrap="square" lIns="68580" tIns="34290" rIns="68580" bIns="34290" rtlCol="0">
            <a:spAutoFit/>
          </a:bodyPr>
          <a:lstStyle/>
          <a:p>
            <a:r>
              <a:rPr lang="fr-FR" sz="5000" dirty="0">
                <a:solidFill>
                  <a:srgbClr val="00B0F0"/>
                </a:solidFill>
                <a:effectLst>
                  <a:outerShdw blurRad="38100" dist="38100" dir="2700000" algn="tl">
                    <a:srgbClr val="000000">
                      <a:alpha val="43137"/>
                    </a:srgbClr>
                  </a:outerShdw>
                </a:effectLst>
                <a:latin typeface="Elephant" panose="02020904090505020303" pitchFamily="18" charset="0"/>
              </a:rPr>
              <a:t>Merci pour votre attention </a:t>
            </a:r>
          </a:p>
        </p:txBody>
      </p:sp>
      <p:pic>
        <p:nvPicPr>
          <p:cNvPr id="1026" name="Picture 2" descr="C:\Users\pc\Downloads\img1-removebg-preview.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627534"/>
            <a:ext cx="327660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570024"/>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42"/>
          <p:cNvSpPr txBox="1">
            <a:spLocks noGrp="1"/>
          </p:cNvSpPr>
          <p:nvPr>
            <p:ph type="title"/>
          </p:nvPr>
        </p:nvSpPr>
        <p:spPr>
          <a:xfrm>
            <a:off x="3271906" y="2349600"/>
            <a:ext cx="5692582" cy="994800"/>
          </a:xfrm>
          <a:prstGeom prst="rect">
            <a:avLst/>
          </a:prstGeom>
        </p:spPr>
        <p:txBody>
          <a:bodyPr spcFirstLastPara="1" wrap="square" lIns="91425" tIns="91425" rIns="91425" bIns="91425" anchor="ctr" anchorCtr="0">
            <a:noAutofit/>
          </a:bodyPr>
          <a:lstStyle/>
          <a:p>
            <a:pPr algn="l"/>
            <a:r>
              <a:rPr lang="en-CA" sz="4800" dirty="0"/>
              <a:t>SCIENCE ECONOMIQUE</a:t>
            </a:r>
            <a:br>
              <a:rPr lang="en-CA" sz="4800" dirty="0"/>
            </a:br>
            <a:endParaRPr sz="4800" dirty="0"/>
          </a:p>
        </p:txBody>
      </p:sp>
      <p:sp>
        <p:nvSpPr>
          <p:cNvPr id="874" name="Google Shape;874;p42"/>
          <p:cNvSpPr txBox="1">
            <a:spLocks noGrp="1"/>
          </p:cNvSpPr>
          <p:nvPr>
            <p:ph type="title" idx="2"/>
          </p:nvPr>
        </p:nvSpPr>
        <p:spPr>
          <a:xfrm>
            <a:off x="5127175" y="1228800"/>
            <a:ext cx="3303600" cy="1120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grpSp>
        <p:nvGrpSpPr>
          <p:cNvPr id="875" name="Google Shape;875;p42"/>
          <p:cNvGrpSpPr/>
          <p:nvPr/>
        </p:nvGrpSpPr>
        <p:grpSpPr>
          <a:xfrm>
            <a:off x="-379917" y="1016424"/>
            <a:ext cx="4279963" cy="3717783"/>
            <a:chOff x="-379917" y="1016424"/>
            <a:chExt cx="4279963" cy="3717783"/>
          </a:xfrm>
        </p:grpSpPr>
        <p:grpSp>
          <p:nvGrpSpPr>
            <p:cNvPr id="876" name="Google Shape;876;p42"/>
            <p:cNvGrpSpPr/>
            <p:nvPr/>
          </p:nvGrpSpPr>
          <p:grpSpPr>
            <a:xfrm>
              <a:off x="355433" y="1016424"/>
              <a:ext cx="3544613" cy="2356911"/>
              <a:chOff x="1543464" y="457651"/>
              <a:chExt cx="3028548" cy="2013765"/>
            </a:xfrm>
          </p:grpSpPr>
          <p:grpSp>
            <p:nvGrpSpPr>
              <p:cNvPr id="877" name="Google Shape;877;p42"/>
              <p:cNvGrpSpPr/>
              <p:nvPr/>
            </p:nvGrpSpPr>
            <p:grpSpPr>
              <a:xfrm>
                <a:off x="1543464" y="457651"/>
                <a:ext cx="3028548" cy="2013765"/>
                <a:chOff x="2864300" y="705475"/>
                <a:chExt cx="2630775" cy="1749275"/>
              </a:xfrm>
            </p:grpSpPr>
            <p:sp>
              <p:nvSpPr>
                <p:cNvPr id="878" name="Google Shape;878;p42"/>
                <p:cNvSpPr/>
                <p:nvPr/>
              </p:nvSpPr>
              <p:spPr>
                <a:xfrm>
                  <a:off x="3584675" y="957000"/>
                  <a:ext cx="1384550" cy="1385300"/>
                </a:xfrm>
                <a:custGeom>
                  <a:avLst/>
                  <a:gdLst/>
                  <a:ahLst/>
                  <a:cxnLst/>
                  <a:rect l="l" t="t" r="r" b="b"/>
                  <a:pathLst>
                    <a:path w="55382" h="55412" extrusionOk="0">
                      <a:moveTo>
                        <a:pt x="27691" y="0"/>
                      </a:moveTo>
                      <a:cubicBezTo>
                        <a:pt x="12402" y="0"/>
                        <a:pt x="1" y="12402"/>
                        <a:pt x="1" y="27691"/>
                      </a:cubicBezTo>
                      <a:cubicBezTo>
                        <a:pt x="1" y="43010"/>
                        <a:pt x="12402" y="55411"/>
                        <a:pt x="27691" y="55411"/>
                      </a:cubicBezTo>
                      <a:cubicBezTo>
                        <a:pt x="42980" y="55411"/>
                        <a:pt x="55382" y="43010"/>
                        <a:pt x="55382" y="27691"/>
                      </a:cubicBezTo>
                      <a:cubicBezTo>
                        <a:pt x="55382" y="12402"/>
                        <a:pt x="42980" y="0"/>
                        <a:pt x="27691"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9" name="Google Shape;879;p42"/>
                <p:cNvSpPr/>
                <p:nvPr/>
              </p:nvSpPr>
              <p:spPr>
                <a:xfrm>
                  <a:off x="3521600" y="957000"/>
                  <a:ext cx="1385325" cy="1385300"/>
                </a:xfrm>
                <a:custGeom>
                  <a:avLst/>
                  <a:gdLst/>
                  <a:ahLst/>
                  <a:cxnLst/>
                  <a:rect l="l" t="t" r="r" b="b"/>
                  <a:pathLst>
                    <a:path w="55413" h="55412" extrusionOk="0">
                      <a:moveTo>
                        <a:pt x="27722" y="0"/>
                      </a:moveTo>
                      <a:cubicBezTo>
                        <a:pt x="12402" y="0"/>
                        <a:pt x="1" y="12402"/>
                        <a:pt x="1" y="27691"/>
                      </a:cubicBezTo>
                      <a:cubicBezTo>
                        <a:pt x="1" y="43010"/>
                        <a:pt x="12402" y="55411"/>
                        <a:pt x="27722" y="55411"/>
                      </a:cubicBezTo>
                      <a:cubicBezTo>
                        <a:pt x="43011" y="55411"/>
                        <a:pt x="55412" y="43010"/>
                        <a:pt x="55412" y="27691"/>
                      </a:cubicBezTo>
                      <a:cubicBezTo>
                        <a:pt x="55412" y="12402"/>
                        <a:pt x="43011" y="0"/>
                        <a:pt x="27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p42"/>
                <p:cNvSpPr/>
                <p:nvPr/>
              </p:nvSpPr>
              <p:spPr>
                <a:xfrm>
                  <a:off x="3691825" y="1127200"/>
                  <a:ext cx="1044875" cy="1044875"/>
                </a:xfrm>
                <a:custGeom>
                  <a:avLst/>
                  <a:gdLst/>
                  <a:ahLst/>
                  <a:cxnLst/>
                  <a:rect l="l" t="t" r="r" b="b"/>
                  <a:pathLst>
                    <a:path w="41795" h="41795" extrusionOk="0">
                      <a:moveTo>
                        <a:pt x="20913" y="1"/>
                      </a:moveTo>
                      <a:cubicBezTo>
                        <a:pt x="9362" y="1"/>
                        <a:pt x="0" y="9363"/>
                        <a:pt x="0" y="20883"/>
                      </a:cubicBezTo>
                      <a:cubicBezTo>
                        <a:pt x="0" y="32433"/>
                        <a:pt x="9362" y="41795"/>
                        <a:pt x="20913" y="41795"/>
                      </a:cubicBezTo>
                      <a:cubicBezTo>
                        <a:pt x="32433" y="41795"/>
                        <a:pt x="41795" y="32433"/>
                        <a:pt x="41795" y="20883"/>
                      </a:cubicBezTo>
                      <a:cubicBezTo>
                        <a:pt x="41795" y="9363"/>
                        <a:pt x="32433" y="1"/>
                        <a:pt x="209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p42"/>
                <p:cNvSpPr/>
                <p:nvPr/>
              </p:nvSpPr>
              <p:spPr>
                <a:xfrm>
                  <a:off x="3835450" y="1270075"/>
                  <a:ext cx="757625" cy="758375"/>
                </a:xfrm>
                <a:custGeom>
                  <a:avLst/>
                  <a:gdLst/>
                  <a:ahLst/>
                  <a:cxnLst/>
                  <a:rect l="l" t="t" r="r" b="b"/>
                  <a:pathLst>
                    <a:path w="30305" h="30335" extrusionOk="0">
                      <a:moveTo>
                        <a:pt x="15168" y="0"/>
                      </a:moveTo>
                      <a:cubicBezTo>
                        <a:pt x="6779" y="0"/>
                        <a:pt x="0" y="6809"/>
                        <a:pt x="0" y="15168"/>
                      </a:cubicBezTo>
                      <a:cubicBezTo>
                        <a:pt x="0" y="23557"/>
                        <a:pt x="6779" y="30335"/>
                        <a:pt x="15168" y="30335"/>
                      </a:cubicBezTo>
                      <a:cubicBezTo>
                        <a:pt x="23527" y="30335"/>
                        <a:pt x="30305" y="23557"/>
                        <a:pt x="30305" y="15168"/>
                      </a:cubicBezTo>
                      <a:cubicBezTo>
                        <a:pt x="30305" y="6809"/>
                        <a:pt x="23527" y="0"/>
                        <a:pt x="151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2" name="Google Shape;882;p42"/>
                <p:cNvSpPr/>
                <p:nvPr/>
              </p:nvSpPr>
              <p:spPr>
                <a:xfrm>
                  <a:off x="3992750" y="1428125"/>
                  <a:ext cx="443025" cy="442275"/>
                </a:xfrm>
                <a:custGeom>
                  <a:avLst/>
                  <a:gdLst/>
                  <a:ahLst/>
                  <a:cxnLst/>
                  <a:rect l="l" t="t" r="r" b="b"/>
                  <a:pathLst>
                    <a:path w="17721" h="17691" extrusionOk="0">
                      <a:moveTo>
                        <a:pt x="8876" y="0"/>
                      </a:moveTo>
                      <a:cubicBezTo>
                        <a:pt x="3982" y="0"/>
                        <a:pt x="0" y="3952"/>
                        <a:pt x="0" y="8846"/>
                      </a:cubicBezTo>
                      <a:cubicBezTo>
                        <a:pt x="0" y="13739"/>
                        <a:pt x="3982" y="17691"/>
                        <a:pt x="8876" y="17691"/>
                      </a:cubicBezTo>
                      <a:cubicBezTo>
                        <a:pt x="13739" y="17691"/>
                        <a:pt x="17721" y="13739"/>
                        <a:pt x="17721" y="8846"/>
                      </a:cubicBezTo>
                      <a:cubicBezTo>
                        <a:pt x="17721" y="3952"/>
                        <a:pt x="13739" y="0"/>
                        <a:pt x="88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3" name="Google Shape;883;p42"/>
                <p:cNvSpPr/>
                <p:nvPr/>
              </p:nvSpPr>
              <p:spPr>
                <a:xfrm>
                  <a:off x="4070250" y="1513225"/>
                  <a:ext cx="271300" cy="272075"/>
                </a:xfrm>
                <a:custGeom>
                  <a:avLst/>
                  <a:gdLst/>
                  <a:ahLst/>
                  <a:cxnLst/>
                  <a:rect l="l" t="t" r="r" b="b"/>
                  <a:pathLst>
                    <a:path w="10852" h="10883" extrusionOk="0">
                      <a:moveTo>
                        <a:pt x="5411" y="1"/>
                      </a:moveTo>
                      <a:cubicBezTo>
                        <a:pt x="2432" y="1"/>
                        <a:pt x="1" y="2463"/>
                        <a:pt x="1" y="5442"/>
                      </a:cubicBezTo>
                      <a:cubicBezTo>
                        <a:pt x="1" y="8451"/>
                        <a:pt x="2432" y="10882"/>
                        <a:pt x="5411" y="10882"/>
                      </a:cubicBezTo>
                      <a:cubicBezTo>
                        <a:pt x="8420" y="10882"/>
                        <a:pt x="10852" y="8451"/>
                        <a:pt x="10852" y="5442"/>
                      </a:cubicBezTo>
                      <a:cubicBezTo>
                        <a:pt x="10852" y="2463"/>
                        <a:pt x="8420" y="1"/>
                        <a:pt x="54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4" name="Google Shape;884;p42"/>
                <p:cNvSpPr/>
                <p:nvPr/>
              </p:nvSpPr>
              <p:spPr>
                <a:xfrm>
                  <a:off x="2966875" y="2179650"/>
                  <a:ext cx="330600" cy="275100"/>
                </a:xfrm>
                <a:custGeom>
                  <a:avLst/>
                  <a:gdLst/>
                  <a:ahLst/>
                  <a:cxnLst/>
                  <a:rect l="l" t="t" r="r" b="b"/>
                  <a:pathLst>
                    <a:path w="13224" h="11004" extrusionOk="0">
                      <a:moveTo>
                        <a:pt x="9424" y="1"/>
                      </a:moveTo>
                      <a:lnTo>
                        <a:pt x="1" y="5350"/>
                      </a:lnTo>
                      <a:lnTo>
                        <a:pt x="5533" y="6049"/>
                      </a:lnTo>
                      <a:lnTo>
                        <a:pt x="3041" y="11004"/>
                      </a:lnTo>
                      <a:lnTo>
                        <a:pt x="12463" y="5624"/>
                      </a:lnTo>
                      <a:lnTo>
                        <a:pt x="13223" y="1551"/>
                      </a:lnTo>
                      <a:lnTo>
                        <a:pt x="94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5" name="Google Shape;885;p42"/>
                <p:cNvSpPr/>
                <p:nvPr/>
              </p:nvSpPr>
              <p:spPr>
                <a:xfrm>
                  <a:off x="3091500" y="1892425"/>
                  <a:ext cx="772075" cy="443025"/>
                </a:xfrm>
                <a:custGeom>
                  <a:avLst/>
                  <a:gdLst/>
                  <a:ahLst/>
                  <a:cxnLst/>
                  <a:rect l="l" t="t" r="r" b="b"/>
                  <a:pathLst>
                    <a:path w="30883" h="17721" fill="none" extrusionOk="0">
                      <a:moveTo>
                        <a:pt x="1" y="17721"/>
                      </a:moveTo>
                      <a:lnTo>
                        <a:pt x="30883" y="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6" name="Google Shape;886;p42"/>
                <p:cNvSpPr/>
                <p:nvPr/>
              </p:nvSpPr>
              <p:spPr>
                <a:xfrm>
                  <a:off x="5185775" y="705475"/>
                  <a:ext cx="309300" cy="300175"/>
                </a:xfrm>
                <a:custGeom>
                  <a:avLst/>
                  <a:gdLst/>
                  <a:ahLst/>
                  <a:cxnLst/>
                  <a:rect l="l" t="t" r="r" b="b"/>
                  <a:pathLst>
                    <a:path w="12372" h="12007" extrusionOk="0">
                      <a:moveTo>
                        <a:pt x="8329" y="0"/>
                      </a:moveTo>
                      <a:lnTo>
                        <a:pt x="61" y="6991"/>
                      </a:lnTo>
                      <a:lnTo>
                        <a:pt x="0" y="11155"/>
                      </a:lnTo>
                      <a:lnTo>
                        <a:pt x="4073" y="12006"/>
                      </a:lnTo>
                      <a:lnTo>
                        <a:pt x="12371" y="5016"/>
                      </a:lnTo>
                      <a:lnTo>
                        <a:pt x="6839" y="5350"/>
                      </a:lnTo>
                      <a:lnTo>
                        <a:pt x="83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7" name="Google Shape;887;p42"/>
                <p:cNvSpPr/>
                <p:nvPr/>
              </p:nvSpPr>
              <p:spPr>
                <a:xfrm>
                  <a:off x="4689575" y="831600"/>
                  <a:ext cx="678600" cy="574500"/>
                </a:xfrm>
                <a:custGeom>
                  <a:avLst/>
                  <a:gdLst/>
                  <a:ahLst/>
                  <a:cxnLst/>
                  <a:rect l="l" t="t" r="r" b="b"/>
                  <a:pathLst>
                    <a:path w="27144" h="22980" fill="none" extrusionOk="0">
                      <a:moveTo>
                        <a:pt x="27143" y="1"/>
                      </a:moveTo>
                      <a:lnTo>
                        <a:pt x="0" y="22980"/>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8" name="Google Shape;888;p42"/>
                <p:cNvSpPr/>
                <p:nvPr/>
              </p:nvSpPr>
              <p:spPr>
                <a:xfrm>
                  <a:off x="2864300" y="731300"/>
                  <a:ext cx="329050" cy="278150"/>
                </a:xfrm>
                <a:custGeom>
                  <a:avLst/>
                  <a:gdLst/>
                  <a:ahLst/>
                  <a:cxnLst/>
                  <a:rect l="l" t="t" r="r" b="b"/>
                  <a:pathLst>
                    <a:path w="13162" h="11126" extrusionOk="0">
                      <a:moveTo>
                        <a:pt x="3557" y="1"/>
                      </a:moveTo>
                      <a:lnTo>
                        <a:pt x="5563" y="5168"/>
                      </a:lnTo>
                      <a:lnTo>
                        <a:pt x="1" y="5320"/>
                      </a:lnTo>
                      <a:lnTo>
                        <a:pt x="9210" y="11125"/>
                      </a:lnTo>
                      <a:lnTo>
                        <a:pt x="13162" y="9818"/>
                      </a:lnTo>
                      <a:lnTo>
                        <a:pt x="12736" y="5715"/>
                      </a:lnTo>
                      <a:lnTo>
                        <a:pt x="35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9" name="Google Shape;889;p42"/>
                <p:cNvSpPr/>
                <p:nvPr/>
              </p:nvSpPr>
              <p:spPr>
                <a:xfrm>
                  <a:off x="2991975" y="850600"/>
                  <a:ext cx="756100" cy="471175"/>
                </a:xfrm>
                <a:custGeom>
                  <a:avLst/>
                  <a:gdLst/>
                  <a:ahLst/>
                  <a:cxnLst/>
                  <a:rect l="l" t="t" r="r" b="b"/>
                  <a:pathLst>
                    <a:path w="30244" h="18847" fill="none" extrusionOk="0">
                      <a:moveTo>
                        <a:pt x="0" y="1"/>
                      </a:moveTo>
                      <a:lnTo>
                        <a:pt x="30244" y="18846"/>
                      </a:lnTo>
                    </a:path>
                  </a:pathLst>
                </a:custGeom>
                <a:noFill/>
                <a:ln w="19000" cap="flat" cmpd="sng">
                  <a:solidFill>
                    <a:srgbClr val="562349"/>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90" name="Google Shape;890;p42"/>
              <p:cNvSpPr/>
              <p:nvPr/>
            </p:nvSpPr>
            <p:spPr>
              <a:xfrm>
                <a:off x="3028099" y="1465528"/>
                <a:ext cx="127559" cy="166650"/>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1" name="Google Shape;891;p42"/>
            <p:cNvGrpSpPr/>
            <p:nvPr/>
          </p:nvGrpSpPr>
          <p:grpSpPr>
            <a:xfrm flipH="1">
              <a:off x="-379917" y="3332855"/>
              <a:ext cx="4070171" cy="1401352"/>
              <a:chOff x="1638140" y="3490600"/>
              <a:chExt cx="3431847" cy="1181578"/>
            </a:xfrm>
          </p:grpSpPr>
          <p:sp>
            <p:nvSpPr>
              <p:cNvPr id="892" name="Google Shape;892;p42"/>
              <p:cNvSpPr/>
              <p:nvPr/>
            </p:nvSpPr>
            <p:spPr>
              <a:xfrm>
                <a:off x="2371519" y="3526632"/>
                <a:ext cx="360458" cy="322829"/>
              </a:xfrm>
              <a:custGeom>
                <a:avLst/>
                <a:gdLst/>
                <a:ahLst/>
                <a:cxnLst/>
                <a:rect l="l" t="t" r="r" b="b"/>
                <a:pathLst>
                  <a:path w="7673" h="6872" extrusionOk="0">
                    <a:moveTo>
                      <a:pt x="7673" y="4237"/>
                    </a:moveTo>
                    <a:cubicBezTo>
                      <a:pt x="6639" y="3169"/>
                      <a:pt x="3070" y="0"/>
                      <a:pt x="1635" y="100"/>
                    </a:cubicBezTo>
                    <a:cubicBezTo>
                      <a:pt x="134" y="267"/>
                      <a:pt x="1" y="1501"/>
                      <a:pt x="168" y="1835"/>
                    </a:cubicBezTo>
                    <a:cubicBezTo>
                      <a:pt x="334" y="2169"/>
                      <a:pt x="6505" y="6872"/>
                      <a:pt x="6672" y="6572"/>
                    </a:cubicBezTo>
                    <a:cubicBezTo>
                      <a:pt x="6839" y="6272"/>
                      <a:pt x="7573" y="4170"/>
                      <a:pt x="7573" y="41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3" name="Google Shape;893;p42"/>
              <p:cNvSpPr/>
              <p:nvPr/>
            </p:nvSpPr>
            <p:spPr>
              <a:xfrm>
                <a:off x="1928043" y="3490600"/>
                <a:ext cx="771042" cy="423126"/>
              </a:xfrm>
              <a:custGeom>
                <a:avLst/>
                <a:gdLst/>
                <a:ahLst/>
                <a:cxnLst/>
                <a:rect l="l" t="t" r="r" b="b"/>
                <a:pathLst>
                  <a:path w="16413" h="9007" extrusionOk="0">
                    <a:moveTo>
                      <a:pt x="16412" y="6271"/>
                    </a:moveTo>
                    <a:cubicBezTo>
                      <a:pt x="14911" y="5037"/>
                      <a:pt x="8006" y="801"/>
                      <a:pt x="4737" y="367"/>
                    </a:cubicBezTo>
                    <a:cubicBezTo>
                      <a:pt x="1402" y="0"/>
                      <a:pt x="1" y="1635"/>
                      <a:pt x="234" y="2002"/>
                    </a:cubicBezTo>
                    <a:cubicBezTo>
                      <a:pt x="434" y="2402"/>
                      <a:pt x="13143" y="9007"/>
                      <a:pt x="13777" y="8940"/>
                    </a:cubicBezTo>
                    <a:cubicBezTo>
                      <a:pt x="14411" y="8840"/>
                      <a:pt x="16412" y="6271"/>
                      <a:pt x="16412" y="62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4" name="Google Shape;894;p42"/>
              <p:cNvSpPr/>
              <p:nvPr/>
            </p:nvSpPr>
            <p:spPr>
              <a:xfrm>
                <a:off x="1638140" y="3503143"/>
                <a:ext cx="3431847" cy="1169035"/>
              </a:xfrm>
              <a:custGeom>
                <a:avLst/>
                <a:gdLst/>
                <a:ahLst/>
                <a:cxnLst/>
                <a:rect l="l" t="t" r="r" b="b"/>
                <a:pathLst>
                  <a:path w="73053" h="24885" extrusionOk="0">
                    <a:moveTo>
                      <a:pt x="52338" y="3202"/>
                    </a:moveTo>
                    <a:cubicBezTo>
                      <a:pt x="52338" y="3202"/>
                      <a:pt x="46801" y="334"/>
                      <a:pt x="43498" y="167"/>
                    </a:cubicBezTo>
                    <a:cubicBezTo>
                      <a:pt x="40196" y="0"/>
                      <a:pt x="36360" y="2502"/>
                      <a:pt x="33858" y="2602"/>
                    </a:cubicBezTo>
                    <a:cubicBezTo>
                      <a:pt x="31356" y="2735"/>
                      <a:pt x="23484" y="434"/>
                      <a:pt x="20982" y="1034"/>
                    </a:cubicBezTo>
                    <a:cubicBezTo>
                      <a:pt x="18480" y="1601"/>
                      <a:pt x="18180" y="3469"/>
                      <a:pt x="18614" y="4770"/>
                    </a:cubicBezTo>
                    <a:cubicBezTo>
                      <a:pt x="18981" y="6071"/>
                      <a:pt x="21383" y="7072"/>
                      <a:pt x="21383" y="7072"/>
                    </a:cubicBezTo>
                    <a:cubicBezTo>
                      <a:pt x="21383" y="7072"/>
                      <a:pt x="15345" y="4503"/>
                      <a:pt x="13444" y="3736"/>
                    </a:cubicBezTo>
                    <a:cubicBezTo>
                      <a:pt x="11509" y="2969"/>
                      <a:pt x="6972" y="701"/>
                      <a:pt x="4771" y="600"/>
                    </a:cubicBezTo>
                    <a:cubicBezTo>
                      <a:pt x="2536" y="534"/>
                      <a:pt x="368" y="534"/>
                      <a:pt x="167" y="2268"/>
                    </a:cubicBezTo>
                    <a:cubicBezTo>
                      <a:pt x="1" y="4036"/>
                      <a:pt x="19014" y="12876"/>
                      <a:pt x="23517" y="15478"/>
                    </a:cubicBezTo>
                    <a:cubicBezTo>
                      <a:pt x="27987" y="18113"/>
                      <a:pt x="30956" y="19047"/>
                      <a:pt x="33058" y="18780"/>
                    </a:cubicBezTo>
                    <a:cubicBezTo>
                      <a:pt x="35226" y="18547"/>
                      <a:pt x="41063" y="16312"/>
                      <a:pt x="45133" y="16712"/>
                    </a:cubicBezTo>
                    <a:cubicBezTo>
                      <a:pt x="47768" y="16945"/>
                      <a:pt x="54873" y="17279"/>
                      <a:pt x="68583" y="24885"/>
                    </a:cubicBezTo>
                    <a:cubicBezTo>
                      <a:pt x="68883" y="24317"/>
                      <a:pt x="73053" y="15444"/>
                      <a:pt x="73053" y="15444"/>
                    </a:cubicBezTo>
                    <a:cubicBezTo>
                      <a:pt x="73053" y="15444"/>
                      <a:pt x="61578" y="11208"/>
                      <a:pt x="58676" y="8306"/>
                    </a:cubicBezTo>
                    <a:cubicBezTo>
                      <a:pt x="55774" y="5437"/>
                      <a:pt x="52338" y="3202"/>
                      <a:pt x="52338" y="32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95" name="Google Shape;895;p42"/>
          <p:cNvGrpSpPr/>
          <p:nvPr/>
        </p:nvGrpSpPr>
        <p:grpSpPr>
          <a:xfrm>
            <a:off x="2496225" y="922902"/>
            <a:ext cx="542964" cy="465786"/>
            <a:chOff x="2496225" y="922902"/>
            <a:chExt cx="542964" cy="465786"/>
          </a:xfrm>
        </p:grpSpPr>
        <p:sp>
          <p:nvSpPr>
            <p:cNvPr id="896" name="Google Shape;896;p42"/>
            <p:cNvSpPr/>
            <p:nvPr/>
          </p:nvSpPr>
          <p:spPr>
            <a:xfrm>
              <a:off x="2496225" y="92290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7" name="Google Shape;897;p42"/>
            <p:cNvSpPr/>
            <p:nvPr/>
          </p:nvSpPr>
          <p:spPr>
            <a:xfrm>
              <a:off x="2883033" y="120796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046828172"/>
      </p:ext>
    </p:extLst>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sp>
        <p:nvSpPr>
          <p:cNvPr id="789" name="Google Shape;789;p41"/>
          <p:cNvSpPr txBox="1">
            <a:spLocks noGrp="1"/>
          </p:cNvSpPr>
          <p:nvPr>
            <p:ph type="subTitle" idx="1"/>
          </p:nvPr>
        </p:nvSpPr>
        <p:spPr>
          <a:xfrm>
            <a:off x="836158" y="2523803"/>
            <a:ext cx="5095077" cy="1171456"/>
          </a:xfrm>
          <a:prstGeom prst="rect">
            <a:avLst/>
          </a:prstGeom>
        </p:spPr>
        <p:txBody>
          <a:bodyPr spcFirstLastPara="1" wrap="square" lIns="91425" tIns="91425" rIns="91425" bIns="91425" anchor="t" anchorCtr="0">
            <a:noAutofit/>
          </a:bodyPr>
          <a:lstStyle/>
          <a:p>
            <a:pPr marL="0" lvl="0" indent="0">
              <a:spcAft>
                <a:spcPts val="1200"/>
              </a:spcAft>
            </a:pPr>
            <a:r>
              <a:rPr lang="fr-FR" dirty="0"/>
              <a:t>L'économie est une science sociale qui étudie la manière dont les individus, les entreprises et les sociétés gèrent les ressources limitées pour satisfaire leurs besoins et leurs désirs illimités</a:t>
            </a:r>
            <a:endParaRPr b="1" dirty="0"/>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ZoneTexte 1"/>
          <p:cNvSpPr txBox="1"/>
          <p:nvPr/>
        </p:nvSpPr>
        <p:spPr>
          <a:xfrm>
            <a:off x="467544" y="1948630"/>
            <a:ext cx="1656184"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Définition</a:t>
            </a:r>
          </a:p>
          <a:p>
            <a:endParaRPr lang="fr-FR" dirty="0"/>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1"/>
          <p:cNvSpPr txBox="1">
            <a:spLocks noGrp="1"/>
          </p:cNvSpPr>
          <p:nvPr>
            <p:ph type="title"/>
          </p:nvPr>
        </p:nvSpPr>
        <p:spPr>
          <a:xfrm>
            <a:off x="108806" y="48745"/>
            <a:ext cx="7076789" cy="1482300"/>
          </a:xfrm>
          <a:prstGeom prst="rect">
            <a:avLst/>
          </a:prstGeom>
        </p:spPr>
        <p:txBody>
          <a:bodyPr spcFirstLastPara="1" wrap="square" lIns="91425" tIns="91425" rIns="91425" bIns="91425" anchor="ctr" anchorCtr="0">
            <a:noAutofit/>
          </a:bodyPr>
          <a:lstStyle/>
          <a:p>
            <a:pPr marL="342900" lvl="0" algn="ctr"/>
            <a:r>
              <a:rPr lang="fr-FR" sz="4400" dirty="0"/>
              <a:t>Définition et origine du terme "économie" </a:t>
            </a:r>
          </a:p>
        </p:txBody>
      </p:sp>
      <p:grpSp>
        <p:nvGrpSpPr>
          <p:cNvPr id="790" name="Google Shape;790;p41"/>
          <p:cNvGrpSpPr/>
          <p:nvPr/>
        </p:nvGrpSpPr>
        <p:grpSpPr>
          <a:xfrm>
            <a:off x="5946509" y="1802155"/>
            <a:ext cx="3230471" cy="3024451"/>
            <a:chOff x="4854078" y="1487819"/>
            <a:chExt cx="3220450" cy="2862998"/>
          </a:xfrm>
        </p:grpSpPr>
        <p:grpSp>
          <p:nvGrpSpPr>
            <p:cNvPr id="791" name="Google Shape;791;p41"/>
            <p:cNvGrpSpPr/>
            <p:nvPr/>
          </p:nvGrpSpPr>
          <p:grpSpPr>
            <a:xfrm>
              <a:off x="4854078" y="1487819"/>
              <a:ext cx="3220450" cy="2862998"/>
              <a:chOff x="3463850" y="2107825"/>
              <a:chExt cx="2522875" cy="2242850"/>
            </a:xfrm>
          </p:grpSpPr>
          <p:sp>
            <p:nvSpPr>
              <p:cNvPr id="792" name="Google Shape;792;p41"/>
              <p:cNvSpPr/>
              <p:nvPr/>
            </p:nvSpPr>
            <p:spPr>
              <a:xfrm>
                <a:off x="4735150" y="2107825"/>
                <a:ext cx="263100" cy="376400"/>
              </a:xfrm>
              <a:custGeom>
                <a:avLst/>
                <a:gdLst/>
                <a:ahLst/>
                <a:cxnLst/>
                <a:rect l="l" t="t" r="r" b="b"/>
                <a:pathLst>
                  <a:path w="10524" h="15056" extrusionOk="0">
                    <a:moveTo>
                      <a:pt x="4236" y="1"/>
                    </a:moveTo>
                    <a:cubicBezTo>
                      <a:pt x="2440" y="1"/>
                      <a:pt x="761" y="812"/>
                      <a:pt x="761" y="2630"/>
                    </a:cubicBezTo>
                    <a:cubicBezTo>
                      <a:pt x="1" y="7767"/>
                      <a:pt x="4469" y="12205"/>
                      <a:pt x="3679" y="14758"/>
                    </a:cubicBezTo>
                    <a:cubicBezTo>
                      <a:pt x="4021" y="14914"/>
                      <a:pt x="4950" y="15056"/>
                      <a:pt x="6004" y="15056"/>
                    </a:cubicBezTo>
                    <a:cubicBezTo>
                      <a:pt x="8032" y="15056"/>
                      <a:pt x="10523" y="14531"/>
                      <a:pt x="10183" y="12570"/>
                    </a:cubicBezTo>
                    <a:cubicBezTo>
                      <a:pt x="9484" y="8710"/>
                      <a:pt x="9119" y="1779"/>
                      <a:pt x="6840" y="594"/>
                    </a:cubicBezTo>
                    <a:cubicBezTo>
                      <a:pt x="6076" y="207"/>
                      <a:pt x="5141" y="1"/>
                      <a:pt x="42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p41"/>
              <p:cNvSpPr/>
              <p:nvPr/>
            </p:nvSpPr>
            <p:spPr>
              <a:xfrm>
                <a:off x="4526350" y="2307575"/>
                <a:ext cx="334225" cy="193325"/>
              </a:xfrm>
              <a:custGeom>
                <a:avLst/>
                <a:gdLst/>
                <a:ahLst/>
                <a:cxnLst/>
                <a:rect l="l" t="t" r="r" b="b"/>
                <a:pathLst>
                  <a:path w="13369" h="7733" extrusionOk="0">
                    <a:moveTo>
                      <a:pt x="752" y="0"/>
                    </a:moveTo>
                    <a:cubicBezTo>
                      <a:pt x="543" y="0"/>
                      <a:pt x="1" y="379"/>
                      <a:pt x="55" y="568"/>
                    </a:cubicBezTo>
                    <a:cubicBezTo>
                      <a:pt x="176" y="963"/>
                      <a:pt x="4158" y="7194"/>
                      <a:pt x="5070" y="7680"/>
                    </a:cubicBezTo>
                    <a:cubicBezTo>
                      <a:pt x="5137" y="7716"/>
                      <a:pt x="5222" y="7732"/>
                      <a:pt x="5323" y="7732"/>
                    </a:cubicBezTo>
                    <a:cubicBezTo>
                      <a:pt x="6607" y="7732"/>
                      <a:pt x="10463" y="5063"/>
                      <a:pt x="11392" y="4641"/>
                    </a:cubicBezTo>
                    <a:cubicBezTo>
                      <a:pt x="13368" y="3820"/>
                      <a:pt x="13277" y="2027"/>
                      <a:pt x="12517" y="1631"/>
                    </a:cubicBezTo>
                    <a:lnTo>
                      <a:pt x="12517" y="1631"/>
                    </a:lnTo>
                    <a:cubicBezTo>
                      <a:pt x="10815" y="2543"/>
                      <a:pt x="5860" y="5431"/>
                      <a:pt x="5860" y="5431"/>
                    </a:cubicBezTo>
                    <a:cubicBezTo>
                      <a:pt x="5860" y="5431"/>
                      <a:pt x="875" y="172"/>
                      <a:pt x="815" y="21"/>
                    </a:cubicBezTo>
                    <a:cubicBezTo>
                      <a:pt x="801" y="7"/>
                      <a:pt x="779" y="0"/>
                      <a:pt x="7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4" name="Google Shape;794;p41"/>
              <p:cNvSpPr/>
              <p:nvPr/>
            </p:nvSpPr>
            <p:spPr>
              <a:xfrm>
                <a:off x="4769350" y="2331650"/>
                <a:ext cx="306275" cy="466625"/>
              </a:xfrm>
              <a:custGeom>
                <a:avLst/>
                <a:gdLst/>
                <a:ahLst/>
                <a:cxnLst/>
                <a:rect l="l" t="t" r="r" b="b"/>
                <a:pathLst>
                  <a:path w="12251" h="18665" extrusionOk="0">
                    <a:moveTo>
                      <a:pt x="5353" y="1"/>
                    </a:moveTo>
                    <a:cubicBezTo>
                      <a:pt x="3557" y="1"/>
                      <a:pt x="2466" y="667"/>
                      <a:pt x="2037" y="881"/>
                    </a:cubicBezTo>
                    <a:cubicBezTo>
                      <a:pt x="1612" y="1064"/>
                      <a:pt x="1308" y="2158"/>
                      <a:pt x="1460" y="3556"/>
                    </a:cubicBezTo>
                    <a:cubicBezTo>
                      <a:pt x="1581" y="4559"/>
                      <a:pt x="1" y="5805"/>
                      <a:pt x="2007" y="7143"/>
                    </a:cubicBezTo>
                    <a:cubicBezTo>
                      <a:pt x="4043" y="10851"/>
                      <a:pt x="3101" y="14194"/>
                      <a:pt x="2645" y="17477"/>
                    </a:cubicBezTo>
                    <a:cubicBezTo>
                      <a:pt x="3031" y="18327"/>
                      <a:pt x="4345" y="18664"/>
                      <a:pt x="5902" y="18664"/>
                    </a:cubicBezTo>
                    <a:cubicBezTo>
                      <a:pt x="8020" y="18664"/>
                      <a:pt x="10589" y="18040"/>
                      <a:pt x="11885" y="17234"/>
                    </a:cubicBezTo>
                    <a:cubicBezTo>
                      <a:pt x="12250" y="14985"/>
                      <a:pt x="10122" y="13739"/>
                      <a:pt x="10274" y="11672"/>
                    </a:cubicBezTo>
                    <a:cubicBezTo>
                      <a:pt x="11277" y="5349"/>
                      <a:pt x="11156" y="1672"/>
                      <a:pt x="10183" y="1368"/>
                    </a:cubicBezTo>
                    <a:cubicBezTo>
                      <a:pt x="8217" y="328"/>
                      <a:pt x="6611" y="1"/>
                      <a:pt x="5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5" name="Google Shape;795;p41"/>
              <p:cNvSpPr/>
              <p:nvPr/>
            </p:nvSpPr>
            <p:spPr>
              <a:xfrm>
                <a:off x="4746275" y="2150025"/>
                <a:ext cx="222950" cy="236400"/>
              </a:xfrm>
              <a:custGeom>
                <a:avLst/>
                <a:gdLst/>
                <a:ahLst/>
                <a:cxnLst/>
                <a:rect l="l" t="t" r="r" b="b"/>
                <a:pathLst>
                  <a:path w="8918" h="9456" extrusionOk="0">
                    <a:moveTo>
                      <a:pt x="1167" y="0"/>
                    </a:moveTo>
                    <a:cubicBezTo>
                      <a:pt x="711" y="699"/>
                      <a:pt x="650" y="1915"/>
                      <a:pt x="954" y="3009"/>
                    </a:cubicBezTo>
                    <a:cubicBezTo>
                      <a:pt x="893" y="3526"/>
                      <a:pt x="893" y="4408"/>
                      <a:pt x="103" y="5167"/>
                    </a:cubicBezTo>
                    <a:cubicBezTo>
                      <a:pt x="0" y="5283"/>
                      <a:pt x="157" y="5328"/>
                      <a:pt x="388" y="5328"/>
                    </a:cubicBezTo>
                    <a:cubicBezTo>
                      <a:pt x="706" y="5328"/>
                      <a:pt x="1165" y="5243"/>
                      <a:pt x="1288" y="5137"/>
                    </a:cubicBezTo>
                    <a:cubicBezTo>
                      <a:pt x="1471" y="5715"/>
                      <a:pt x="1683" y="6231"/>
                      <a:pt x="2139" y="6474"/>
                    </a:cubicBezTo>
                    <a:cubicBezTo>
                      <a:pt x="2264" y="6548"/>
                      <a:pt x="2401" y="6581"/>
                      <a:pt x="2549" y="6581"/>
                    </a:cubicBezTo>
                    <a:cubicBezTo>
                      <a:pt x="3014" y="6581"/>
                      <a:pt x="3584" y="6259"/>
                      <a:pt x="4206" y="5867"/>
                    </a:cubicBezTo>
                    <a:cubicBezTo>
                      <a:pt x="4210" y="5865"/>
                      <a:pt x="4215" y="5863"/>
                      <a:pt x="4219" y="5863"/>
                    </a:cubicBezTo>
                    <a:cubicBezTo>
                      <a:pt x="4349" y="5863"/>
                      <a:pt x="4642" y="6683"/>
                      <a:pt x="4936" y="7417"/>
                    </a:cubicBezTo>
                    <a:cubicBezTo>
                      <a:pt x="4997" y="7538"/>
                      <a:pt x="4358" y="7630"/>
                      <a:pt x="4115" y="7903"/>
                    </a:cubicBezTo>
                    <a:cubicBezTo>
                      <a:pt x="3963" y="8055"/>
                      <a:pt x="4753" y="9453"/>
                      <a:pt x="5361" y="9453"/>
                    </a:cubicBezTo>
                    <a:cubicBezTo>
                      <a:pt x="5386" y="9455"/>
                      <a:pt x="5411" y="9456"/>
                      <a:pt x="5437" y="9456"/>
                    </a:cubicBezTo>
                    <a:cubicBezTo>
                      <a:pt x="6397" y="9456"/>
                      <a:pt x="8118" y="8376"/>
                      <a:pt x="8918" y="7873"/>
                    </a:cubicBezTo>
                    <a:cubicBezTo>
                      <a:pt x="8857" y="7690"/>
                      <a:pt x="7489" y="7478"/>
                      <a:pt x="7337" y="7326"/>
                    </a:cubicBezTo>
                    <a:cubicBezTo>
                      <a:pt x="6851" y="6930"/>
                      <a:pt x="6243" y="5502"/>
                      <a:pt x="6243" y="5259"/>
                    </a:cubicBezTo>
                    <a:cubicBezTo>
                      <a:pt x="6152" y="4225"/>
                      <a:pt x="2200" y="5259"/>
                      <a:pt x="1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6" name="Google Shape;796;p41"/>
              <p:cNvSpPr/>
              <p:nvPr/>
            </p:nvSpPr>
            <p:spPr>
              <a:xfrm>
                <a:off x="4794425" y="2367650"/>
                <a:ext cx="245625" cy="245625"/>
              </a:xfrm>
              <a:custGeom>
                <a:avLst/>
                <a:gdLst/>
                <a:ahLst/>
                <a:cxnLst/>
                <a:rect l="l" t="t" r="r" b="b"/>
                <a:pathLst>
                  <a:path w="9825" h="9825" extrusionOk="0">
                    <a:moveTo>
                      <a:pt x="8234" y="0"/>
                    </a:moveTo>
                    <a:cubicBezTo>
                      <a:pt x="7743" y="0"/>
                      <a:pt x="7302" y="311"/>
                      <a:pt x="7204" y="870"/>
                    </a:cubicBezTo>
                    <a:cubicBezTo>
                      <a:pt x="6809" y="2876"/>
                      <a:pt x="7083" y="7800"/>
                      <a:pt x="7083" y="7800"/>
                    </a:cubicBezTo>
                    <a:cubicBezTo>
                      <a:pt x="7083" y="7800"/>
                      <a:pt x="396" y="6949"/>
                      <a:pt x="244" y="6949"/>
                    </a:cubicBezTo>
                    <a:cubicBezTo>
                      <a:pt x="92" y="6949"/>
                      <a:pt x="1" y="7800"/>
                      <a:pt x="244" y="7891"/>
                    </a:cubicBezTo>
                    <a:cubicBezTo>
                      <a:pt x="550" y="8030"/>
                      <a:pt x="6305" y="9825"/>
                      <a:pt x="8001" y="9825"/>
                    </a:cubicBezTo>
                    <a:cubicBezTo>
                      <a:pt x="8158" y="9825"/>
                      <a:pt x="8280" y="9809"/>
                      <a:pt x="8359" y="9776"/>
                    </a:cubicBezTo>
                    <a:cubicBezTo>
                      <a:pt x="9332" y="9350"/>
                      <a:pt x="9727" y="3423"/>
                      <a:pt x="9788" y="2329"/>
                    </a:cubicBezTo>
                    <a:cubicBezTo>
                      <a:pt x="9825" y="704"/>
                      <a:pt x="8973" y="0"/>
                      <a:pt x="8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7" name="Google Shape;797;p41"/>
              <p:cNvSpPr/>
              <p:nvPr/>
            </p:nvSpPr>
            <p:spPr>
              <a:xfrm>
                <a:off x="4811150" y="2674350"/>
                <a:ext cx="261425" cy="19775"/>
              </a:xfrm>
              <a:custGeom>
                <a:avLst/>
                <a:gdLst/>
                <a:ahLst/>
                <a:cxnLst/>
                <a:rect l="l" t="t" r="r" b="b"/>
                <a:pathLst>
                  <a:path w="10457" h="791" extrusionOk="0">
                    <a:moveTo>
                      <a:pt x="335" y="0"/>
                    </a:moveTo>
                    <a:cubicBezTo>
                      <a:pt x="122" y="0"/>
                      <a:pt x="0" y="152"/>
                      <a:pt x="0" y="335"/>
                    </a:cubicBezTo>
                    <a:lnTo>
                      <a:pt x="0" y="456"/>
                    </a:lnTo>
                    <a:cubicBezTo>
                      <a:pt x="0" y="638"/>
                      <a:pt x="152" y="790"/>
                      <a:pt x="335" y="790"/>
                    </a:cubicBezTo>
                    <a:lnTo>
                      <a:pt x="10122" y="790"/>
                    </a:lnTo>
                    <a:cubicBezTo>
                      <a:pt x="10335" y="790"/>
                      <a:pt x="10456" y="638"/>
                      <a:pt x="10456" y="456"/>
                    </a:cubicBezTo>
                    <a:lnTo>
                      <a:pt x="10456" y="335"/>
                    </a:lnTo>
                    <a:cubicBezTo>
                      <a:pt x="10456" y="152"/>
                      <a:pt x="10335" y="0"/>
                      <a:pt x="10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8" name="Google Shape;798;p41"/>
              <p:cNvSpPr/>
              <p:nvPr/>
            </p:nvSpPr>
            <p:spPr>
              <a:xfrm>
                <a:off x="4802025" y="2593025"/>
                <a:ext cx="35750" cy="319950"/>
              </a:xfrm>
              <a:custGeom>
                <a:avLst/>
                <a:gdLst/>
                <a:ahLst/>
                <a:cxnLst/>
                <a:rect l="l" t="t" r="r" b="b"/>
                <a:pathLst>
                  <a:path w="1430" h="12798" extrusionOk="0">
                    <a:moveTo>
                      <a:pt x="609" y="1"/>
                    </a:moveTo>
                    <a:cubicBezTo>
                      <a:pt x="274" y="1"/>
                      <a:pt x="1" y="244"/>
                      <a:pt x="1" y="609"/>
                    </a:cubicBezTo>
                    <a:lnTo>
                      <a:pt x="1" y="12189"/>
                    </a:lnTo>
                    <a:cubicBezTo>
                      <a:pt x="1" y="12524"/>
                      <a:pt x="274" y="12797"/>
                      <a:pt x="609" y="12797"/>
                    </a:cubicBezTo>
                    <a:lnTo>
                      <a:pt x="821" y="12797"/>
                    </a:lnTo>
                    <a:cubicBezTo>
                      <a:pt x="1125" y="12797"/>
                      <a:pt x="1368" y="12524"/>
                      <a:pt x="1429" y="12220"/>
                    </a:cubicBezTo>
                    <a:lnTo>
                      <a:pt x="1429" y="609"/>
                    </a:lnTo>
                    <a:cubicBezTo>
                      <a:pt x="1429" y="244"/>
                      <a:pt x="1156" y="1"/>
                      <a:pt x="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9" name="Google Shape;799;p41"/>
              <p:cNvSpPr/>
              <p:nvPr/>
            </p:nvSpPr>
            <p:spPr>
              <a:xfrm>
                <a:off x="5046725" y="2593025"/>
                <a:ext cx="34975" cy="319950"/>
              </a:xfrm>
              <a:custGeom>
                <a:avLst/>
                <a:gdLst/>
                <a:ahLst/>
                <a:cxnLst/>
                <a:rect l="l" t="t" r="r" b="b"/>
                <a:pathLst>
                  <a:path w="1399" h="12798" extrusionOk="0">
                    <a:moveTo>
                      <a:pt x="608" y="1"/>
                    </a:moveTo>
                    <a:cubicBezTo>
                      <a:pt x="243" y="1"/>
                      <a:pt x="0" y="244"/>
                      <a:pt x="0" y="609"/>
                    </a:cubicBezTo>
                    <a:lnTo>
                      <a:pt x="0" y="12189"/>
                    </a:lnTo>
                    <a:cubicBezTo>
                      <a:pt x="0" y="12524"/>
                      <a:pt x="243" y="12797"/>
                      <a:pt x="608" y="12797"/>
                    </a:cubicBezTo>
                    <a:lnTo>
                      <a:pt x="790" y="12797"/>
                    </a:lnTo>
                    <a:cubicBezTo>
                      <a:pt x="1125" y="12797"/>
                      <a:pt x="1398" y="12524"/>
                      <a:pt x="1398" y="12220"/>
                    </a:cubicBezTo>
                    <a:lnTo>
                      <a:pt x="1398" y="609"/>
                    </a:lnTo>
                    <a:cubicBezTo>
                      <a:pt x="1398" y="244"/>
                      <a:pt x="1125" y="1"/>
                      <a:pt x="7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0" name="Google Shape;800;p41"/>
              <p:cNvSpPr/>
              <p:nvPr/>
            </p:nvSpPr>
            <p:spPr>
              <a:xfrm>
                <a:off x="3744250" y="2716125"/>
                <a:ext cx="1941550" cy="1189250"/>
              </a:xfrm>
              <a:custGeom>
                <a:avLst/>
                <a:gdLst/>
                <a:ahLst/>
                <a:cxnLst/>
                <a:rect l="l" t="t" r="r" b="b"/>
                <a:pathLst>
                  <a:path w="77662" h="47570" extrusionOk="0">
                    <a:moveTo>
                      <a:pt x="3800" y="1"/>
                    </a:moveTo>
                    <a:cubicBezTo>
                      <a:pt x="1703" y="1"/>
                      <a:pt x="1" y="1703"/>
                      <a:pt x="1" y="3800"/>
                    </a:cubicBezTo>
                    <a:lnTo>
                      <a:pt x="1" y="43771"/>
                    </a:lnTo>
                    <a:cubicBezTo>
                      <a:pt x="1" y="45868"/>
                      <a:pt x="1703" y="47570"/>
                      <a:pt x="3800" y="47570"/>
                    </a:cubicBezTo>
                    <a:lnTo>
                      <a:pt x="73862" y="47570"/>
                    </a:lnTo>
                    <a:cubicBezTo>
                      <a:pt x="75960" y="47570"/>
                      <a:pt x="77662" y="45868"/>
                      <a:pt x="77631" y="43740"/>
                    </a:cubicBezTo>
                    <a:lnTo>
                      <a:pt x="77631" y="3800"/>
                    </a:lnTo>
                    <a:cubicBezTo>
                      <a:pt x="77631" y="1703"/>
                      <a:pt x="75899" y="1"/>
                      <a:pt x="7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1" name="Google Shape;801;p41"/>
              <p:cNvSpPr/>
              <p:nvPr/>
            </p:nvSpPr>
            <p:spPr>
              <a:xfrm>
                <a:off x="3463850" y="3889400"/>
                <a:ext cx="2522875" cy="461275"/>
              </a:xfrm>
              <a:custGeom>
                <a:avLst/>
                <a:gdLst/>
                <a:ahLst/>
                <a:cxnLst/>
                <a:rect l="l" t="t" r="r" b="b"/>
                <a:pathLst>
                  <a:path w="100915" h="18451" extrusionOk="0">
                    <a:moveTo>
                      <a:pt x="13162" y="1"/>
                    </a:moveTo>
                    <a:cubicBezTo>
                      <a:pt x="12250" y="1"/>
                      <a:pt x="943" y="14499"/>
                      <a:pt x="943" y="14499"/>
                    </a:cubicBezTo>
                    <a:cubicBezTo>
                      <a:pt x="1" y="15715"/>
                      <a:pt x="1247" y="18451"/>
                      <a:pt x="3375" y="18451"/>
                    </a:cubicBezTo>
                    <a:lnTo>
                      <a:pt x="97541" y="18451"/>
                    </a:lnTo>
                    <a:cubicBezTo>
                      <a:pt x="99668" y="18451"/>
                      <a:pt x="100914" y="15715"/>
                      <a:pt x="99972" y="14499"/>
                    </a:cubicBezTo>
                    <a:cubicBezTo>
                      <a:pt x="99972" y="14499"/>
                      <a:pt x="88878" y="1"/>
                      <a:pt x="87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2" name="Google Shape;802;p41"/>
              <p:cNvSpPr/>
              <p:nvPr/>
            </p:nvSpPr>
            <p:spPr>
              <a:xfrm>
                <a:off x="3479050" y="4263275"/>
                <a:ext cx="2487700" cy="75250"/>
              </a:xfrm>
              <a:custGeom>
                <a:avLst/>
                <a:gdLst/>
                <a:ahLst/>
                <a:cxnLst/>
                <a:rect l="l" t="t" r="r" b="b"/>
                <a:pathLst>
                  <a:path w="99508" h="3010" extrusionOk="0">
                    <a:moveTo>
                      <a:pt x="1794" y="0"/>
                    </a:moveTo>
                    <a:cubicBezTo>
                      <a:pt x="1" y="0"/>
                      <a:pt x="913" y="3009"/>
                      <a:pt x="3010" y="3009"/>
                    </a:cubicBezTo>
                    <a:lnTo>
                      <a:pt x="96477" y="3009"/>
                    </a:lnTo>
                    <a:cubicBezTo>
                      <a:pt x="96487" y="3010"/>
                      <a:pt x="96498" y="3010"/>
                      <a:pt x="96508" y="3010"/>
                    </a:cubicBezTo>
                    <a:cubicBezTo>
                      <a:pt x="98613" y="3010"/>
                      <a:pt x="99507" y="0"/>
                      <a:pt x="977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3" name="Google Shape;803;p41"/>
              <p:cNvSpPr/>
              <p:nvPr/>
            </p:nvSpPr>
            <p:spPr>
              <a:xfrm>
                <a:off x="3775425" y="3936525"/>
                <a:ext cx="131475" cy="55500"/>
              </a:xfrm>
              <a:custGeom>
                <a:avLst/>
                <a:gdLst/>
                <a:ahLst/>
                <a:cxnLst/>
                <a:rect l="l" t="t" r="r" b="b"/>
                <a:pathLst>
                  <a:path w="5259" h="2220" extrusionOk="0">
                    <a:moveTo>
                      <a:pt x="1824" y="0"/>
                    </a:moveTo>
                    <a:cubicBezTo>
                      <a:pt x="1185" y="730"/>
                      <a:pt x="578" y="1459"/>
                      <a:pt x="0" y="2219"/>
                    </a:cubicBezTo>
                    <a:lnTo>
                      <a:pt x="3830" y="2219"/>
                    </a:lnTo>
                    <a:cubicBezTo>
                      <a:pt x="4347" y="1459"/>
                      <a:pt x="4803" y="730"/>
                      <a:pt x="5258"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4" name="Google Shape;804;p41"/>
              <p:cNvSpPr/>
              <p:nvPr/>
            </p:nvSpPr>
            <p:spPr>
              <a:xfrm>
                <a:off x="4185000" y="3936525"/>
                <a:ext cx="96525" cy="55500"/>
              </a:xfrm>
              <a:custGeom>
                <a:avLst/>
                <a:gdLst/>
                <a:ahLst/>
                <a:cxnLst/>
                <a:rect l="l" t="t" r="r" b="b"/>
                <a:pathLst>
                  <a:path w="3861" h="2220" extrusionOk="0">
                    <a:moveTo>
                      <a:pt x="791" y="0"/>
                    </a:moveTo>
                    <a:cubicBezTo>
                      <a:pt x="487" y="730"/>
                      <a:pt x="213" y="1459"/>
                      <a:pt x="0" y="2219"/>
                    </a:cubicBezTo>
                    <a:lnTo>
                      <a:pt x="3405" y="2219"/>
                    </a:lnTo>
                    <a:cubicBezTo>
                      <a:pt x="3526" y="1459"/>
                      <a:pt x="3678" y="730"/>
                      <a:pt x="386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5" name="Google Shape;805;p41"/>
              <p:cNvSpPr/>
              <p:nvPr/>
            </p:nvSpPr>
            <p:spPr>
              <a:xfrm>
                <a:off x="4308100" y="3936525"/>
                <a:ext cx="101100" cy="55500"/>
              </a:xfrm>
              <a:custGeom>
                <a:avLst/>
                <a:gdLst/>
                <a:ahLst/>
                <a:cxnLst/>
                <a:rect l="l" t="t" r="r" b="b"/>
                <a:pathLst>
                  <a:path w="4044" h="2220" extrusionOk="0">
                    <a:moveTo>
                      <a:pt x="517" y="0"/>
                    </a:moveTo>
                    <a:cubicBezTo>
                      <a:pt x="304" y="730"/>
                      <a:pt x="152" y="1459"/>
                      <a:pt x="0" y="2219"/>
                    </a:cubicBezTo>
                    <a:lnTo>
                      <a:pt x="4013" y="2219"/>
                    </a:lnTo>
                    <a:cubicBezTo>
                      <a:pt x="4013" y="1459"/>
                      <a:pt x="4043" y="730"/>
                      <a:pt x="4013"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6" name="Google Shape;806;p41"/>
              <p:cNvSpPr/>
              <p:nvPr/>
            </p:nvSpPr>
            <p:spPr>
              <a:xfrm>
                <a:off x="4586975" y="3936525"/>
                <a:ext cx="122375" cy="55500"/>
              </a:xfrm>
              <a:custGeom>
                <a:avLst/>
                <a:gdLst/>
                <a:ahLst/>
                <a:cxnLst/>
                <a:rect l="l" t="t" r="r" b="b"/>
                <a:pathLst>
                  <a:path w="4895" h="2220" extrusionOk="0">
                    <a:moveTo>
                      <a:pt x="1" y="0"/>
                    </a:moveTo>
                    <a:lnTo>
                      <a:pt x="1" y="2219"/>
                    </a:lnTo>
                    <a:lnTo>
                      <a:pt x="4894" y="2219"/>
                    </a:lnTo>
                    <a:lnTo>
                      <a:pt x="489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7" name="Google Shape;807;p41"/>
              <p:cNvSpPr/>
              <p:nvPr/>
            </p:nvSpPr>
            <p:spPr>
              <a:xfrm>
                <a:off x="4446400" y="3936525"/>
                <a:ext cx="103375" cy="55500"/>
              </a:xfrm>
              <a:custGeom>
                <a:avLst/>
                <a:gdLst/>
                <a:ahLst/>
                <a:cxnLst/>
                <a:rect l="l" t="t" r="r" b="b"/>
                <a:pathLst>
                  <a:path w="4135" h="2220" extrusionOk="0">
                    <a:moveTo>
                      <a:pt x="0" y="0"/>
                    </a:moveTo>
                    <a:lnTo>
                      <a:pt x="0" y="2219"/>
                    </a:lnTo>
                    <a:lnTo>
                      <a:pt x="4134" y="2219"/>
                    </a:lnTo>
                    <a:cubicBezTo>
                      <a:pt x="4134" y="1459"/>
                      <a:pt x="4104" y="730"/>
                      <a:pt x="41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8" name="Google Shape;808;p41"/>
              <p:cNvSpPr/>
              <p:nvPr/>
            </p:nvSpPr>
            <p:spPr>
              <a:xfrm>
                <a:off x="4056575" y="3936525"/>
                <a:ext cx="108675" cy="55500"/>
              </a:xfrm>
              <a:custGeom>
                <a:avLst/>
                <a:gdLst/>
                <a:ahLst/>
                <a:cxnLst/>
                <a:rect l="l" t="t" r="r" b="b"/>
                <a:pathLst>
                  <a:path w="4347" h="2220" extrusionOk="0">
                    <a:moveTo>
                      <a:pt x="1095" y="0"/>
                    </a:moveTo>
                    <a:cubicBezTo>
                      <a:pt x="730" y="730"/>
                      <a:pt x="396" y="1459"/>
                      <a:pt x="0" y="2219"/>
                    </a:cubicBezTo>
                    <a:lnTo>
                      <a:pt x="3587" y="2219"/>
                    </a:lnTo>
                    <a:cubicBezTo>
                      <a:pt x="3800" y="1459"/>
                      <a:pt x="4043" y="730"/>
                      <a:pt x="434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9" name="Google Shape;809;p41"/>
              <p:cNvSpPr/>
              <p:nvPr/>
            </p:nvSpPr>
            <p:spPr>
              <a:xfrm>
                <a:off x="3916750" y="3936525"/>
                <a:ext cx="124650" cy="55500"/>
              </a:xfrm>
              <a:custGeom>
                <a:avLst/>
                <a:gdLst/>
                <a:ahLst/>
                <a:cxnLst/>
                <a:rect l="l" t="t" r="r" b="b"/>
                <a:pathLst>
                  <a:path w="4986" h="2220" extrusionOk="0">
                    <a:moveTo>
                      <a:pt x="1368" y="0"/>
                    </a:moveTo>
                    <a:cubicBezTo>
                      <a:pt x="912" y="760"/>
                      <a:pt x="457" y="1490"/>
                      <a:pt x="1" y="2219"/>
                    </a:cubicBezTo>
                    <a:lnTo>
                      <a:pt x="3861" y="2219"/>
                    </a:lnTo>
                    <a:cubicBezTo>
                      <a:pt x="4226" y="1459"/>
                      <a:pt x="4621" y="730"/>
                      <a:pt x="4985"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0" name="Google Shape;810;p41"/>
              <p:cNvSpPr/>
              <p:nvPr/>
            </p:nvSpPr>
            <p:spPr>
              <a:xfrm>
                <a:off x="3698675" y="4033775"/>
                <a:ext cx="143625" cy="54750"/>
              </a:xfrm>
              <a:custGeom>
                <a:avLst/>
                <a:gdLst/>
                <a:ahLst/>
                <a:cxnLst/>
                <a:rect l="l" t="t" r="r" b="b"/>
                <a:pathLst>
                  <a:path w="5745" h="2190" extrusionOk="0">
                    <a:moveTo>
                      <a:pt x="1733" y="1"/>
                    </a:moveTo>
                    <a:cubicBezTo>
                      <a:pt x="1185" y="730"/>
                      <a:pt x="547" y="1490"/>
                      <a:pt x="0" y="2189"/>
                    </a:cubicBezTo>
                    <a:lnTo>
                      <a:pt x="4134" y="2189"/>
                    </a:lnTo>
                    <a:cubicBezTo>
                      <a:pt x="4681" y="1429"/>
                      <a:pt x="5198" y="730"/>
                      <a:pt x="574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1" name="Google Shape;811;p41"/>
              <p:cNvSpPr/>
              <p:nvPr/>
            </p:nvSpPr>
            <p:spPr>
              <a:xfrm>
                <a:off x="4005650" y="4033775"/>
                <a:ext cx="125425" cy="54750"/>
              </a:xfrm>
              <a:custGeom>
                <a:avLst/>
                <a:gdLst/>
                <a:ahLst/>
                <a:cxnLst/>
                <a:rect l="l" t="t" r="r" b="b"/>
                <a:pathLst>
                  <a:path w="5017" h="2190" extrusionOk="0">
                    <a:moveTo>
                      <a:pt x="1126" y="1"/>
                    </a:moveTo>
                    <a:cubicBezTo>
                      <a:pt x="761" y="730"/>
                      <a:pt x="366" y="1429"/>
                      <a:pt x="1" y="2189"/>
                    </a:cubicBezTo>
                    <a:lnTo>
                      <a:pt x="4317" y="2189"/>
                    </a:lnTo>
                    <a:cubicBezTo>
                      <a:pt x="4560" y="1429"/>
                      <a:pt x="4773" y="730"/>
                      <a:pt x="5016"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2" name="Google Shape;812;p41"/>
              <p:cNvSpPr/>
              <p:nvPr/>
            </p:nvSpPr>
            <p:spPr>
              <a:xfrm>
                <a:off x="4152325" y="4033775"/>
                <a:ext cx="111725" cy="54750"/>
              </a:xfrm>
              <a:custGeom>
                <a:avLst/>
                <a:gdLst/>
                <a:ahLst/>
                <a:cxnLst/>
                <a:rect l="l" t="t" r="r" b="b"/>
                <a:pathLst>
                  <a:path w="4469" h="2190" extrusionOk="0">
                    <a:moveTo>
                      <a:pt x="730" y="1"/>
                    </a:moveTo>
                    <a:cubicBezTo>
                      <a:pt x="517" y="730"/>
                      <a:pt x="274" y="1429"/>
                      <a:pt x="0" y="2189"/>
                    </a:cubicBezTo>
                    <a:lnTo>
                      <a:pt x="4164" y="2189"/>
                    </a:lnTo>
                    <a:cubicBezTo>
                      <a:pt x="4256" y="1429"/>
                      <a:pt x="4347" y="730"/>
                      <a:pt x="446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3" name="Google Shape;813;p41"/>
              <p:cNvSpPr/>
              <p:nvPr/>
            </p:nvSpPr>
            <p:spPr>
              <a:xfrm>
                <a:off x="4293650" y="4033775"/>
                <a:ext cx="113250" cy="54750"/>
              </a:xfrm>
              <a:custGeom>
                <a:avLst/>
                <a:gdLst/>
                <a:ahLst/>
                <a:cxnLst/>
                <a:rect l="l" t="t" r="r" b="b"/>
                <a:pathLst>
                  <a:path w="4530" h="2190" extrusionOk="0">
                    <a:moveTo>
                      <a:pt x="305" y="1"/>
                    </a:moveTo>
                    <a:cubicBezTo>
                      <a:pt x="214" y="730"/>
                      <a:pt x="122" y="1429"/>
                      <a:pt x="1" y="2189"/>
                    </a:cubicBezTo>
                    <a:lnTo>
                      <a:pt x="4439" y="2189"/>
                    </a:lnTo>
                    <a:cubicBezTo>
                      <a:pt x="4469" y="1429"/>
                      <a:pt x="4499" y="730"/>
                      <a:pt x="4530"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4" name="Google Shape;814;p41"/>
              <p:cNvSpPr/>
              <p:nvPr/>
            </p:nvSpPr>
            <p:spPr>
              <a:xfrm>
                <a:off x="4442600" y="4033775"/>
                <a:ext cx="107175" cy="54750"/>
              </a:xfrm>
              <a:custGeom>
                <a:avLst/>
                <a:gdLst/>
                <a:ahLst/>
                <a:cxnLst/>
                <a:rect l="l" t="t" r="r" b="b"/>
                <a:pathLst>
                  <a:path w="4287" h="2190" extrusionOk="0">
                    <a:moveTo>
                      <a:pt x="92" y="1"/>
                    </a:moveTo>
                    <a:cubicBezTo>
                      <a:pt x="61" y="730"/>
                      <a:pt x="31" y="1429"/>
                      <a:pt x="0" y="2189"/>
                    </a:cubicBezTo>
                    <a:lnTo>
                      <a:pt x="4286" y="2189"/>
                    </a:lnTo>
                    <a:lnTo>
                      <a:pt x="4286"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5" name="Google Shape;815;p41"/>
              <p:cNvSpPr/>
              <p:nvPr/>
            </p:nvSpPr>
            <p:spPr>
              <a:xfrm>
                <a:off x="4587750" y="4033775"/>
                <a:ext cx="121600" cy="54750"/>
              </a:xfrm>
              <a:custGeom>
                <a:avLst/>
                <a:gdLst/>
                <a:ahLst/>
                <a:cxnLst/>
                <a:rect l="l" t="t" r="r" b="b"/>
                <a:pathLst>
                  <a:path w="4864" h="2190" extrusionOk="0">
                    <a:moveTo>
                      <a:pt x="0" y="1"/>
                    </a:moveTo>
                    <a:lnTo>
                      <a:pt x="0" y="2189"/>
                    </a:lnTo>
                    <a:lnTo>
                      <a:pt x="4863" y="2189"/>
                    </a:lnTo>
                    <a:lnTo>
                      <a:pt x="4863"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6" name="Google Shape;816;p41"/>
              <p:cNvSpPr/>
              <p:nvPr/>
            </p:nvSpPr>
            <p:spPr>
              <a:xfrm>
                <a:off x="3848350" y="4033775"/>
                <a:ext cx="142900" cy="54750"/>
              </a:xfrm>
              <a:custGeom>
                <a:avLst/>
                <a:gdLst/>
                <a:ahLst/>
                <a:cxnLst/>
                <a:rect l="l" t="t" r="r" b="b"/>
                <a:pathLst>
                  <a:path w="5716" h="2190" extrusionOk="0">
                    <a:moveTo>
                      <a:pt x="1612" y="1"/>
                    </a:moveTo>
                    <a:cubicBezTo>
                      <a:pt x="1065" y="730"/>
                      <a:pt x="579" y="1490"/>
                      <a:pt x="1" y="2189"/>
                    </a:cubicBezTo>
                    <a:lnTo>
                      <a:pt x="4530" y="2189"/>
                    </a:lnTo>
                    <a:cubicBezTo>
                      <a:pt x="4955" y="1429"/>
                      <a:pt x="5320" y="730"/>
                      <a:pt x="571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p41"/>
              <p:cNvSpPr/>
              <p:nvPr/>
            </p:nvSpPr>
            <p:spPr>
              <a:xfrm>
                <a:off x="3602925" y="4135600"/>
                <a:ext cx="163400" cy="58550"/>
              </a:xfrm>
              <a:custGeom>
                <a:avLst/>
                <a:gdLst/>
                <a:ahLst/>
                <a:cxnLst/>
                <a:rect l="l" t="t" r="r" b="b"/>
                <a:pathLst>
                  <a:path w="6536" h="2342" extrusionOk="0">
                    <a:moveTo>
                      <a:pt x="2189" y="1"/>
                    </a:moveTo>
                    <a:cubicBezTo>
                      <a:pt x="1976" y="214"/>
                      <a:pt x="1763" y="487"/>
                      <a:pt x="1550" y="700"/>
                    </a:cubicBezTo>
                    <a:cubicBezTo>
                      <a:pt x="1064" y="1277"/>
                      <a:pt x="517" y="1825"/>
                      <a:pt x="0" y="2341"/>
                    </a:cubicBezTo>
                    <a:lnTo>
                      <a:pt x="4712" y="2341"/>
                    </a:lnTo>
                    <a:cubicBezTo>
                      <a:pt x="5319" y="1551"/>
                      <a:pt x="5927" y="791"/>
                      <a:pt x="653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p41"/>
              <p:cNvSpPr/>
              <p:nvPr/>
            </p:nvSpPr>
            <p:spPr>
              <a:xfrm>
                <a:off x="3767825" y="4135600"/>
                <a:ext cx="167950" cy="58550"/>
              </a:xfrm>
              <a:custGeom>
                <a:avLst/>
                <a:gdLst/>
                <a:ahLst/>
                <a:cxnLst/>
                <a:rect l="l" t="t" r="r" b="b"/>
                <a:pathLst>
                  <a:path w="6718" h="2342" extrusionOk="0">
                    <a:moveTo>
                      <a:pt x="1793" y="1"/>
                    </a:moveTo>
                    <a:cubicBezTo>
                      <a:pt x="1185" y="791"/>
                      <a:pt x="578" y="1551"/>
                      <a:pt x="0" y="2341"/>
                    </a:cubicBezTo>
                    <a:lnTo>
                      <a:pt x="5410" y="2341"/>
                    </a:lnTo>
                    <a:cubicBezTo>
                      <a:pt x="5866" y="1581"/>
                      <a:pt x="6322" y="791"/>
                      <a:pt x="6717"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9" name="Google Shape;819;p41"/>
              <p:cNvSpPr/>
              <p:nvPr/>
            </p:nvSpPr>
            <p:spPr>
              <a:xfrm>
                <a:off x="3947150" y="4135600"/>
                <a:ext cx="151250" cy="58550"/>
              </a:xfrm>
              <a:custGeom>
                <a:avLst/>
                <a:gdLst/>
                <a:ahLst/>
                <a:cxnLst/>
                <a:rect l="l" t="t" r="r" b="b"/>
                <a:pathLst>
                  <a:path w="6050" h="2342" extrusionOk="0">
                    <a:moveTo>
                      <a:pt x="1307" y="1"/>
                    </a:moveTo>
                    <a:cubicBezTo>
                      <a:pt x="882" y="791"/>
                      <a:pt x="426" y="1551"/>
                      <a:pt x="0" y="2341"/>
                    </a:cubicBezTo>
                    <a:lnTo>
                      <a:pt x="5289" y="2341"/>
                    </a:lnTo>
                    <a:cubicBezTo>
                      <a:pt x="5563" y="1581"/>
                      <a:pt x="5836" y="791"/>
                      <a:pt x="604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0" name="Google Shape;820;p41"/>
              <p:cNvSpPr/>
              <p:nvPr/>
            </p:nvSpPr>
            <p:spPr>
              <a:xfrm>
                <a:off x="4119650" y="4135600"/>
                <a:ext cx="131475" cy="58550"/>
              </a:xfrm>
              <a:custGeom>
                <a:avLst/>
                <a:gdLst/>
                <a:ahLst/>
                <a:cxnLst/>
                <a:rect l="l" t="t" r="r" b="b"/>
                <a:pathLst>
                  <a:path w="5259" h="2342" extrusionOk="0">
                    <a:moveTo>
                      <a:pt x="760" y="1"/>
                    </a:moveTo>
                    <a:cubicBezTo>
                      <a:pt x="487" y="791"/>
                      <a:pt x="243" y="1551"/>
                      <a:pt x="0" y="2341"/>
                    </a:cubicBezTo>
                    <a:lnTo>
                      <a:pt x="5016" y="2341"/>
                    </a:lnTo>
                    <a:cubicBezTo>
                      <a:pt x="5076" y="1551"/>
                      <a:pt x="5198" y="791"/>
                      <a:pt x="525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1" name="Google Shape;821;p41"/>
              <p:cNvSpPr/>
              <p:nvPr/>
            </p:nvSpPr>
            <p:spPr>
              <a:xfrm>
                <a:off x="4283025" y="4135600"/>
                <a:ext cx="118575" cy="58550"/>
              </a:xfrm>
              <a:custGeom>
                <a:avLst/>
                <a:gdLst/>
                <a:ahLst/>
                <a:cxnLst/>
                <a:rect l="l" t="t" r="r" b="b"/>
                <a:pathLst>
                  <a:path w="4743" h="2342" extrusionOk="0">
                    <a:moveTo>
                      <a:pt x="243" y="1"/>
                    </a:moveTo>
                    <a:cubicBezTo>
                      <a:pt x="183" y="791"/>
                      <a:pt x="61" y="1551"/>
                      <a:pt x="0" y="2341"/>
                    </a:cubicBezTo>
                    <a:lnTo>
                      <a:pt x="4620" y="2341"/>
                    </a:lnTo>
                    <a:cubicBezTo>
                      <a:pt x="4651" y="1551"/>
                      <a:pt x="4712"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41"/>
              <p:cNvSpPr/>
              <p:nvPr/>
            </p:nvSpPr>
            <p:spPr>
              <a:xfrm>
                <a:off x="4435750" y="4135600"/>
                <a:ext cx="114775" cy="58550"/>
              </a:xfrm>
              <a:custGeom>
                <a:avLst/>
                <a:gdLst/>
                <a:ahLst/>
                <a:cxnLst/>
                <a:rect l="l" t="t" r="r" b="b"/>
                <a:pathLst>
                  <a:path w="4591" h="2342" extrusionOk="0">
                    <a:moveTo>
                      <a:pt x="153" y="1"/>
                    </a:moveTo>
                    <a:cubicBezTo>
                      <a:pt x="122" y="791"/>
                      <a:pt x="31" y="1551"/>
                      <a:pt x="1" y="2341"/>
                    </a:cubicBezTo>
                    <a:lnTo>
                      <a:pt x="4591" y="2341"/>
                    </a:lnTo>
                    <a:lnTo>
                      <a:pt x="459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3" name="Google Shape;823;p41"/>
              <p:cNvSpPr/>
              <p:nvPr/>
            </p:nvSpPr>
            <p:spPr>
              <a:xfrm>
                <a:off x="5548250" y="3936525"/>
                <a:ext cx="130725" cy="55500"/>
              </a:xfrm>
              <a:custGeom>
                <a:avLst/>
                <a:gdLst/>
                <a:ahLst/>
                <a:cxnLst/>
                <a:rect l="l" t="t" r="r" b="b"/>
                <a:pathLst>
                  <a:path w="5229" h="2220" extrusionOk="0">
                    <a:moveTo>
                      <a:pt x="0" y="0"/>
                    </a:moveTo>
                    <a:cubicBezTo>
                      <a:pt x="456" y="730"/>
                      <a:pt x="912" y="1459"/>
                      <a:pt x="1398" y="2219"/>
                    </a:cubicBezTo>
                    <a:lnTo>
                      <a:pt x="5228" y="2219"/>
                    </a:lnTo>
                    <a:cubicBezTo>
                      <a:pt x="4651" y="1459"/>
                      <a:pt x="4043" y="730"/>
                      <a:pt x="3404"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4" name="Google Shape;824;p41"/>
              <p:cNvSpPr/>
              <p:nvPr/>
            </p:nvSpPr>
            <p:spPr>
              <a:xfrm>
                <a:off x="5172850" y="3936525"/>
                <a:ext cx="96525" cy="55500"/>
              </a:xfrm>
              <a:custGeom>
                <a:avLst/>
                <a:gdLst/>
                <a:ahLst/>
                <a:cxnLst/>
                <a:rect l="l" t="t" r="r" b="b"/>
                <a:pathLst>
                  <a:path w="3861" h="2220" extrusionOk="0">
                    <a:moveTo>
                      <a:pt x="1" y="0"/>
                    </a:moveTo>
                    <a:cubicBezTo>
                      <a:pt x="183" y="730"/>
                      <a:pt x="335" y="1459"/>
                      <a:pt x="457" y="2219"/>
                    </a:cubicBezTo>
                    <a:lnTo>
                      <a:pt x="3861" y="2219"/>
                    </a:lnTo>
                    <a:cubicBezTo>
                      <a:pt x="3648" y="1459"/>
                      <a:pt x="3375" y="730"/>
                      <a:pt x="3071"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5" name="Google Shape;825;p41"/>
              <p:cNvSpPr/>
              <p:nvPr/>
            </p:nvSpPr>
            <p:spPr>
              <a:xfrm>
                <a:off x="5045950" y="3936525"/>
                <a:ext cx="100325" cy="55500"/>
              </a:xfrm>
              <a:custGeom>
                <a:avLst/>
                <a:gdLst/>
                <a:ahLst/>
                <a:cxnLst/>
                <a:rect l="l" t="t" r="r" b="b"/>
                <a:pathLst>
                  <a:path w="4013" h="2220" extrusionOk="0">
                    <a:moveTo>
                      <a:pt x="31" y="0"/>
                    </a:moveTo>
                    <a:lnTo>
                      <a:pt x="1" y="2219"/>
                    </a:lnTo>
                    <a:lnTo>
                      <a:pt x="4013" y="2219"/>
                    </a:lnTo>
                    <a:cubicBezTo>
                      <a:pt x="3861" y="1459"/>
                      <a:pt x="3709" y="730"/>
                      <a:pt x="352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6" name="Google Shape;826;p41"/>
              <p:cNvSpPr/>
              <p:nvPr/>
            </p:nvSpPr>
            <p:spPr>
              <a:xfrm>
                <a:off x="4745025" y="3936525"/>
                <a:ext cx="123150" cy="55500"/>
              </a:xfrm>
              <a:custGeom>
                <a:avLst/>
                <a:gdLst/>
                <a:ahLst/>
                <a:cxnLst/>
                <a:rect l="l" t="t" r="r" b="b"/>
                <a:pathLst>
                  <a:path w="4926" h="2220" extrusionOk="0">
                    <a:moveTo>
                      <a:pt x="1" y="0"/>
                    </a:moveTo>
                    <a:lnTo>
                      <a:pt x="1" y="2219"/>
                    </a:lnTo>
                    <a:lnTo>
                      <a:pt x="4925" y="2219"/>
                    </a:lnTo>
                    <a:lnTo>
                      <a:pt x="4925"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p41"/>
              <p:cNvSpPr/>
              <p:nvPr/>
            </p:nvSpPr>
            <p:spPr>
              <a:xfrm>
                <a:off x="4904625" y="3936525"/>
                <a:ext cx="104125" cy="55500"/>
              </a:xfrm>
              <a:custGeom>
                <a:avLst/>
                <a:gdLst/>
                <a:ahLst/>
                <a:cxnLst/>
                <a:rect l="l" t="t" r="r" b="b"/>
                <a:pathLst>
                  <a:path w="4165" h="2220" extrusionOk="0">
                    <a:moveTo>
                      <a:pt x="61" y="0"/>
                    </a:moveTo>
                    <a:cubicBezTo>
                      <a:pt x="61" y="730"/>
                      <a:pt x="61" y="1459"/>
                      <a:pt x="0" y="2219"/>
                    </a:cubicBezTo>
                    <a:lnTo>
                      <a:pt x="4164" y="2219"/>
                    </a:lnTo>
                    <a:lnTo>
                      <a:pt x="4164" y="0"/>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8" name="Google Shape;828;p41"/>
              <p:cNvSpPr/>
              <p:nvPr/>
            </p:nvSpPr>
            <p:spPr>
              <a:xfrm>
                <a:off x="5290650" y="3936525"/>
                <a:ext cx="107925" cy="55500"/>
              </a:xfrm>
              <a:custGeom>
                <a:avLst/>
                <a:gdLst/>
                <a:ahLst/>
                <a:cxnLst/>
                <a:rect l="l" t="t" r="r" b="b"/>
                <a:pathLst>
                  <a:path w="4317" h="2220" extrusionOk="0">
                    <a:moveTo>
                      <a:pt x="0" y="0"/>
                    </a:moveTo>
                    <a:cubicBezTo>
                      <a:pt x="274" y="730"/>
                      <a:pt x="517" y="1459"/>
                      <a:pt x="760" y="2219"/>
                    </a:cubicBezTo>
                    <a:lnTo>
                      <a:pt x="4316" y="2219"/>
                    </a:lnTo>
                    <a:cubicBezTo>
                      <a:pt x="3951" y="1459"/>
                      <a:pt x="3617" y="730"/>
                      <a:pt x="3222"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9" name="Google Shape;829;p41"/>
              <p:cNvSpPr/>
              <p:nvPr/>
            </p:nvSpPr>
            <p:spPr>
              <a:xfrm>
                <a:off x="5413750" y="3936525"/>
                <a:ext cx="124650" cy="55500"/>
              </a:xfrm>
              <a:custGeom>
                <a:avLst/>
                <a:gdLst/>
                <a:ahLst/>
                <a:cxnLst/>
                <a:rect l="l" t="t" r="r" b="b"/>
                <a:pathLst>
                  <a:path w="4986" h="2220" extrusionOk="0">
                    <a:moveTo>
                      <a:pt x="0" y="0"/>
                    </a:moveTo>
                    <a:cubicBezTo>
                      <a:pt x="334" y="730"/>
                      <a:pt x="730" y="1459"/>
                      <a:pt x="1155" y="2219"/>
                    </a:cubicBezTo>
                    <a:lnTo>
                      <a:pt x="4985" y="2219"/>
                    </a:lnTo>
                    <a:cubicBezTo>
                      <a:pt x="4529" y="1490"/>
                      <a:pt x="4073" y="760"/>
                      <a:pt x="3617" y="0"/>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0" name="Google Shape;830;p41"/>
              <p:cNvSpPr/>
              <p:nvPr/>
            </p:nvSpPr>
            <p:spPr>
              <a:xfrm>
                <a:off x="5612075" y="4033775"/>
                <a:ext cx="143650" cy="54750"/>
              </a:xfrm>
              <a:custGeom>
                <a:avLst/>
                <a:gdLst/>
                <a:ahLst/>
                <a:cxnLst/>
                <a:rect l="l" t="t" r="r" b="b"/>
                <a:pathLst>
                  <a:path w="5746" h="2190" extrusionOk="0">
                    <a:moveTo>
                      <a:pt x="0" y="1"/>
                    </a:moveTo>
                    <a:cubicBezTo>
                      <a:pt x="548" y="730"/>
                      <a:pt x="1095" y="1429"/>
                      <a:pt x="1611" y="2189"/>
                    </a:cubicBezTo>
                    <a:lnTo>
                      <a:pt x="5745" y="2189"/>
                    </a:lnTo>
                    <a:cubicBezTo>
                      <a:pt x="5198" y="1490"/>
                      <a:pt x="4560" y="730"/>
                      <a:pt x="4013"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1" name="Google Shape;831;p41"/>
              <p:cNvSpPr/>
              <p:nvPr/>
            </p:nvSpPr>
            <p:spPr>
              <a:xfrm>
                <a:off x="5324075" y="4033775"/>
                <a:ext cx="125400" cy="54750"/>
              </a:xfrm>
              <a:custGeom>
                <a:avLst/>
                <a:gdLst/>
                <a:ahLst/>
                <a:cxnLst/>
                <a:rect l="l" t="t" r="r" b="b"/>
                <a:pathLst>
                  <a:path w="5016" h="2190" extrusionOk="0">
                    <a:moveTo>
                      <a:pt x="0" y="1"/>
                    </a:moveTo>
                    <a:cubicBezTo>
                      <a:pt x="213" y="730"/>
                      <a:pt x="456" y="1429"/>
                      <a:pt x="669" y="2189"/>
                    </a:cubicBezTo>
                    <a:lnTo>
                      <a:pt x="5016" y="2189"/>
                    </a:lnTo>
                    <a:cubicBezTo>
                      <a:pt x="4621" y="1429"/>
                      <a:pt x="4256" y="730"/>
                      <a:pt x="3861"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41"/>
              <p:cNvSpPr/>
              <p:nvPr/>
            </p:nvSpPr>
            <p:spPr>
              <a:xfrm>
                <a:off x="5191100" y="4033775"/>
                <a:ext cx="110950" cy="54750"/>
              </a:xfrm>
              <a:custGeom>
                <a:avLst/>
                <a:gdLst/>
                <a:ahLst/>
                <a:cxnLst/>
                <a:rect l="l" t="t" r="r" b="b"/>
                <a:pathLst>
                  <a:path w="4438" h="2190" extrusionOk="0">
                    <a:moveTo>
                      <a:pt x="0" y="1"/>
                    </a:moveTo>
                    <a:cubicBezTo>
                      <a:pt x="91" y="730"/>
                      <a:pt x="183" y="1429"/>
                      <a:pt x="274" y="2189"/>
                    </a:cubicBezTo>
                    <a:lnTo>
                      <a:pt x="4438" y="2189"/>
                    </a:lnTo>
                    <a:cubicBezTo>
                      <a:pt x="4164" y="1429"/>
                      <a:pt x="3921" y="730"/>
                      <a:pt x="370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1"/>
              <p:cNvSpPr/>
              <p:nvPr/>
            </p:nvSpPr>
            <p:spPr>
              <a:xfrm>
                <a:off x="5047475" y="4033775"/>
                <a:ext cx="112475" cy="54750"/>
              </a:xfrm>
              <a:custGeom>
                <a:avLst/>
                <a:gdLst/>
                <a:ahLst/>
                <a:cxnLst/>
                <a:rect l="l" t="t" r="r" b="b"/>
                <a:pathLst>
                  <a:path w="4499" h="2190" extrusionOk="0">
                    <a:moveTo>
                      <a:pt x="0" y="1"/>
                    </a:moveTo>
                    <a:cubicBezTo>
                      <a:pt x="31" y="730"/>
                      <a:pt x="61" y="1429"/>
                      <a:pt x="92" y="2189"/>
                    </a:cubicBezTo>
                    <a:lnTo>
                      <a:pt x="4499" y="2189"/>
                    </a:lnTo>
                    <a:cubicBezTo>
                      <a:pt x="4408" y="1429"/>
                      <a:pt x="4317" y="730"/>
                      <a:pt x="42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4" name="Google Shape;834;p41"/>
              <p:cNvSpPr/>
              <p:nvPr/>
            </p:nvSpPr>
            <p:spPr>
              <a:xfrm>
                <a:off x="4904625" y="4033775"/>
                <a:ext cx="107925" cy="54750"/>
              </a:xfrm>
              <a:custGeom>
                <a:avLst/>
                <a:gdLst/>
                <a:ahLst/>
                <a:cxnLst/>
                <a:rect l="l" t="t" r="r" b="b"/>
                <a:pathLst>
                  <a:path w="4317" h="2190" extrusionOk="0">
                    <a:moveTo>
                      <a:pt x="0" y="1"/>
                    </a:moveTo>
                    <a:lnTo>
                      <a:pt x="0" y="2189"/>
                    </a:lnTo>
                    <a:lnTo>
                      <a:pt x="4316" y="2189"/>
                    </a:lnTo>
                    <a:cubicBezTo>
                      <a:pt x="4255" y="1429"/>
                      <a:pt x="4225" y="730"/>
                      <a:pt x="419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5" name="Google Shape;835;p41"/>
              <p:cNvSpPr/>
              <p:nvPr/>
            </p:nvSpPr>
            <p:spPr>
              <a:xfrm>
                <a:off x="4745025" y="4033775"/>
                <a:ext cx="121625" cy="54750"/>
              </a:xfrm>
              <a:custGeom>
                <a:avLst/>
                <a:gdLst/>
                <a:ahLst/>
                <a:cxnLst/>
                <a:rect l="l" t="t" r="r" b="b"/>
                <a:pathLst>
                  <a:path w="4865" h="2190" extrusionOk="0">
                    <a:moveTo>
                      <a:pt x="1" y="1"/>
                    </a:moveTo>
                    <a:lnTo>
                      <a:pt x="1" y="2189"/>
                    </a:lnTo>
                    <a:lnTo>
                      <a:pt x="4864" y="2189"/>
                    </a:lnTo>
                    <a:lnTo>
                      <a:pt x="4864"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6" name="Google Shape;836;p41"/>
              <p:cNvSpPr/>
              <p:nvPr/>
            </p:nvSpPr>
            <p:spPr>
              <a:xfrm>
                <a:off x="5463125" y="4033775"/>
                <a:ext cx="142900" cy="54750"/>
              </a:xfrm>
              <a:custGeom>
                <a:avLst/>
                <a:gdLst/>
                <a:ahLst/>
                <a:cxnLst/>
                <a:rect l="l" t="t" r="r" b="b"/>
                <a:pathLst>
                  <a:path w="5716" h="2190" extrusionOk="0">
                    <a:moveTo>
                      <a:pt x="1" y="1"/>
                    </a:moveTo>
                    <a:cubicBezTo>
                      <a:pt x="396" y="730"/>
                      <a:pt x="761" y="1429"/>
                      <a:pt x="1186" y="2189"/>
                    </a:cubicBezTo>
                    <a:lnTo>
                      <a:pt x="5715" y="2189"/>
                    </a:lnTo>
                    <a:cubicBezTo>
                      <a:pt x="5138" y="1490"/>
                      <a:pt x="4651" y="730"/>
                      <a:pt x="4104"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7" name="Google Shape;837;p41"/>
              <p:cNvSpPr/>
              <p:nvPr/>
            </p:nvSpPr>
            <p:spPr>
              <a:xfrm>
                <a:off x="5688050" y="4135600"/>
                <a:ext cx="164175" cy="58550"/>
              </a:xfrm>
              <a:custGeom>
                <a:avLst/>
                <a:gdLst/>
                <a:ahLst/>
                <a:cxnLst/>
                <a:rect l="l" t="t" r="r" b="b"/>
                <a:pathLst>
                  <a:path w="6567" h="2342" extrusionOk="0">
                    <a:moveTo>
                      <a:pt x="1" y="1"/>
                    </a:moveTo>
                    <a:cubicBezTo>
                      <a:pt x="639" y="791"/>
                      <a:pt x="1247" y="1551"/>
                      <a:pt x="1855" y="2341"/>
                    </a:cubicBezTo>
                    <a:lnTo>
                      <a:pt x="6566" y="2341"/>
                    </a:lnTo>
                    <a:cubicBezTo>
                      <a:pt x="6019" y="1825"/>
                      <a:pt x="5472" y="1277"/>
                      <a:pt x="4986" y="700"/>
                    </a:cubicBezTo>
                    <a:cubicBezTo>
                      <a:pt x="4773" y="487"/>
                      <a:pt x="4560" y="214"/>
                      <a:pt x="4348"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8" name="Google Shape;838;p41"/>
              <p:cNvSpPr/>
              <p:nvPr/>
            </p:nvSpPr>
            <p:spPr>
              <a:xfrm>
                <a:off x="5518600" y="4135600"/>
                <a:ext cx="167975" cy="58550"/>
              </a:xfrm>
              <a:custGeom>
                <a:avLst/>
                <a:gdLst/>
                <a:ahLst/>
                <a:cxnLst/>
                <a:rect l="l" t="t" r="r" b="b"/>
                <a:pathLst>
                  <a:path w="6719" h="2342" extrusionOk="0">
                    <a:moveTo>
                      <a:pt x="1" y="1"/>
                    </a:moveTo>
                    <a:cubicBezTo>
                      <a:pt x="426" y="791"/>
                      <a:pt x="882" y="1581"/>
                      <a:pt x="1338" y="2341"/>
                    </a:cubicBezTo>
                    <a:lnTo>
                      <a:pt x="6718" y="2341"/>
                    </a:lnTo>
                    <a:cubicBezTo>
                      <a:pt x="6141" y="1551"/>
                      <a:pt x="5533" y="791"/>
                      <a:pt x="4925"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9" name="Google Shape;839;p41"/>
              <p:cNvSpPr/>
              <p:nvPr/>
            </p:nvSpPr>
            <p:spPr>
              <a:xfrm>
                <a:off x="5356000" y="4135600"/>
                <a:ext cx="151225" cy="58550"/>
              </a:xfrm>
              <a:custGeom>
                <a:avLst/>
                <a:gdLst/>
                <a:ahLst/>
                <a:cxnLst/>
                <a:rect l="l" t="t" r="r" b="b"/>
                <a:pathLst>
                  <a:path w="6049" h="2342" extrusionOk="0">
                    <a:moveTo>
                      <a:pt x="0" y="1"/>
                    </a:moveTo>
                    <a:cubicBezTo>
                      <a:pt x="274" y="791"/>
                      <a:pt x="547" y="1581"/>
                      <a:pt x="760" y="2341"/>
                    </a:cubicBezTo>
                    <a:lnTo>
                      <a:pt x="6049" y="2341"/>
                    </a:lnTo>
                    <a:cubicBezTo>
                      <a:pt x="5623" y="1551"/>
                      <a:pt x="5167" y="791"/>
                      <a:pt x="4742"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0" name="Google Shape;840;p41"/>
              <p:cNvSpPr/>
              <p:nvPr/>
            </p:nvSpPr>
            <p:spPr>
              <a:xfrm>
                <a:off x="5203250" y="4135600"/>
                <a:ext cx="132250" cy="58550"/>
              </a:xfrm>
              <a:custGeom>
                <a:avLst/>
                <a:gdLst/>
                <a:ahLst/>
                <a:cxnLst/>
                <a:rect l="l" t="t" r="r" b="b"/>
                <a:pathLst>
                  <a:path w="5290" h="2342" extrusionOk="0">
                    <a:moveTo>
                      <a:pt x="1" y="1"/>
                    </a:moveTo>
                    <a:cubicBezTo>
                      <a:pt x="122" y="791"/>
                      <a:pt x="183" y="1551"/>
                      <a:pt x="274" y="2341"/>
                    </a:cubicBezTo>
                    <a:lnTo>
                      <a:pt x="5289" y="2341"/>
                    </a:lnTo>
                    <a:cubicBezTo>
                      <a:pt x="5016" y="1551"/>
                      <a:pt x="4773" y="791"/>
                      <a:pt x="452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1" name="Google Shape;841;p41"/>
              <p:cNvSpPr/>
              <p:nvPr/>
            </p:nvSpPr>
            <p:spPr>
              <a:xfrm>
                <a:off x="5052800" y="4135600"/>
                <a:ext cx="119325" cy="58550"/>
              </a:xfrm>
              <a:custGeom>
                <a:avLst/>
                <a:gdLst/>
                <a:ahLst/>
                <a:cxnLst/>
                <a:rect l="l" t="t" r="r" b="b"/>
                <a:pathLst>
                  <a:path w="4773" h="2342" extrusionOk="0">
                    <a:moveTo>
                      <a:pt x="0" y="1"/>
                    </a:moveTo>
                    <a:cubicBezTo>
                      <a:pt x="61" y="791"/>
                      <a:pt x="122" y="1551"/>
                      <a:pt x="122" y="2341"/>
                    </a:cubicBezTo>
                    <a:lnTo>
                      <a:pt x="4772" y="2341"/>
                    </a:lnTo>
                    <a:cubicBezTo>
                      <a:pt x="4681" y="1551"/>
                      <a:pt x="456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2" name="Google Shape;842;p41"/>
              <p:cNvSpPr/>
              <p:nvPr/>
            </p:nvSpPr>
            <p:spPr>
              <a:xfrm>
                <a:off x="4903850" y="4135600"/>
                <a:ext cx="116300" cy="58550"/>
              </a:xfrm>
              <a:custGeom>
                <a:avLst/>
                <a:gdLst/>
                <a:ahLst/>
                <a:cxnLst/>
                <a:rect l="l" t="t" r="r" b="b"/>
                <a:pathLst>
                  <a:path w="4652" h="2342" extrusionOk="0">
                    <a:moveTo>
                      <a:pt x="31" y="1"/>
                    </a:moveTo>
                    <a:cubicBezTo>
                      <a:pt x="1" y="791"/>
                      <a:pt x="1" y="1551"/>
                      <a:pt x="31" y="2341"/>
                    </a:cubicBezTo>
                    <a:lnTo>
                      <a:pt x="4651" y="2341"/>
                    </a:lnTo>
                    <a:cubicBezTo>
                      <a:pt x="4590" y="1551"/>
                      <a:pt x="4530" y="791"/>
                      <a:pt x="4499" y="1"/>
                    </a:cubicBez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3" name="Google Shape;843;p41"/>
              <p:cNvSpPr/>
              <p:nvPr/>
            </p:nvSpPr>
            <p:spPr>
              <a:xfrm>
                <a:off x="4580900" y="4135600"/>
                <a:ext cx="288775" cy="58550"/>
              </a:xfrm>
              <a:custGeom>
                <a:avLst/>
                <a:gdLst/>
                <a:ahLst/>
                <a:cxnLst/>
                <a:rect l="l" t="t" r="r" b="b"/>
                <a:pathLst>
                  <a:path w="11551" h="2342" extrusionOk="0">
                    <a:moveTo>
                      <a:pt x="0" y="1"/>
                    </a:moveTo>
                    <a:lnTo>
                      <a:pt x="0" y="2341"/>
                    </a:lnTo>
                    <a:lnTo>
                      <a:pt x="11551" y="2341"/>
                    </a:lnTo>
                    <a:lnTo>
                      <a:pt x="11551" y="1"/>
                    </a:lnTo>
                    <a:close/>
                  </a:path>
                </a:pathLst>
              </a:custGeom>
              <a:solidFill>
                <a:srgbClr val="539C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4" name="Google Shape;844;p41"/>
              <p:cNvSpPr/>
              <p:nvPr/>
            </p:nvSpPr>
            <p:spPr>
              <a:xfrm>
                <a:off x="3832400" y="2798200"/>
                <a:ext cx="1763750" cy="1006875"/>
              </a:xfrm>
              <a:custGeom>
                <a:avLst/>
                <a:gdLst/>
                <a:ahLst/>
                <a:cxnLst/>
                <a:rect l="l" t="t" r="r" b="b"/>
                <a:pathLst>
                  <a:path w="70550" h="40275" extrusionOk="0">
                    <a:moveTo>
                      <a:pt x="1" y="1"/>
                    </a:moveTo>
                    <a:lnTo>
                      <a:pt x="1" y="40275"/>
                    </a:lnTo>
                    <a:lnTo>
                      <a:pt x="70549" y="40275"/>
                    </a:lnTo>
                    <a:lnTo>
                      <a:pt x="705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5" name="Google Shape;845;p41"/>
              <p:cNvSpPr/>
              <p:nvPr/>
            </p:nvSpPr>
            <p:spPr>
              <a:xfrm>
                <a:off x="4024650" y="2735075"/>
                <a:ext cx="307800" cy="283900"/>
              </a:xfrm>
              <a:custGeom>
                <a:avLst/>
                <a:gdLst/>
                <a:ahLst/>
                <a:cxnLst/>
                <a:rect l="l" t="t" r="r" b="b"/>
                <a:pathLst>
                  <a:path w="12312" h="11356" extrusionOk="0">
                    <a:moveTo>
                      <a:pt x="11076" y="0"/>
                    </a:moveTo>
                    <a:cubicBezTo>
                      <a:pt x="10993" y="0"/>
                      <a:pt x="10943" y="3"/>
                      <a:pt x="10943" y="3"/>
                    </a:cubicBezTo>
                    <a:cubicBezTo>
                      <a:pt x="10670" y="611"/>
                      <a:pt x="9454" y="6720"/>
                      <a:pt x="9454" y="6720"/>
                    </a:cubicBezTo>
                    <a:cubicBezTo>
                      <a:pt x="9454" y="6720"/>
                      <a:pt x="2645" y="7663"/>
                      <a:pt x="1156" y="7663"/>
                    </a:cubicBezTo>
                    <a:cubicBezTo>
                      <a:pt x="1" y="7875"/>
                      <a:pt x="1308" y="11097"/>
                      <a:pt x="2372" y="11340"/>
                    </a:cubicBezTo>
                    <a:cubicBezTo>
                      <a:pt x="2423" y="11351"/>
                      <a:pt x="2489" y="11356"/>
                      <a:pt x="2568" y="11356"/>
                    </a:cubicBezTo>
                    <a:cubicBezTo>
                      <a:pt x="4113" y="11356"/>
                      <a:pt x="10591" y="9460"/>
                      <a:pt x="11430" y="8939"/>
                    </a:cubicBezTo>
                    <a:cubicBezTo>
                      <a:pt x="12311" y="8362"/>
                      <a:pt x="12068" y="1735"/>
                      <a:pt x="12068" y="124"/>
                    </a:cubicBezTo>
                    <a:cubicBezTo>
                      <a:pt x="11699" y="16"/>
                      <a:pt x="11283" y="0"/>
                      <a:pt x="11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6" name="Google Shape;846;p41"/>
              <p:cNvSpPr/>
              <p:nvPr/>
            </p:nvSpPr>
            <p:spPr>
              <a:xfrm>
                <a:off x="4224500" y="3941825"/>
                <a:ext cx="175700" cy="45675"/>
              </a:xfrm>
              <a:custGeom>
                <a:avLst/>
                <a:gdLst/>
                <a:ahLst/>
                <a:cxnLst/>
                <a:rect l="l" t="t" r="r" b="b"/>
                <a:pathLst>
                  <a:path w="7028" h="1827" extrusionOk="0">
                    <a:moveTo>
                      <a:pt x="1217" y="1"/>
                    </a:moveTo>
                    <a:cubicBezTo>
                      <a:pt x="1217" y="1"/>
                      <a:pt x="1" y="1369"/>
                      <a:pt x="1126" y="1460"/>
                    </a:cubicBezTo>
                    <a:cubicBezTo>
                      <a:pt x="1805" y="1538"/>
                      <a:pt x="4074" y="1826"/>
                      <a:pt x="5576" y="1826"/>
                    </a:cubicBezTo>
                    <a:cubicBezTo>
                      <a:pt x="6424" y="1826"/>
                      <a:pt x="7027" y="1734"/>
                      <a:pt x="6961" y="1460"/>
                    </a:cubicBezTo>
                    <a:cubicBezTo>
                      <a:pt x="6749" y="700"/>
                      <a:pt x="1217"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7" name="Google Shape;847;p41"/>
              <p:cNvSpPr/>
              <p:nvPr/>
            </p:nvSpPr>
            <p:spPr>
              <a:xfrm>
                <a:off x="3891675" y="3948800"/>
                <a:ext cx="104750" cy="75175"/>
              </a:xfrm>
              <a:custGeom>
                <a:avLst/>
                <a:gdLst/>
                <a:ahLst/>
                <a:cxnLst/>
                <a:rect l="l" t="t" r="r" b="b"/>
                <a:pathLst>
                  <a:path w="4190" h="3007" extrusionOk="0">
                    <a:moveTo>
                      <a:pt x="3606" y="1"/>
                    </a:moveTo>
                    <a:cubicBezTo>
                      <a:pt x="2833" y="1"/>
                      <a:pt x="1216" y="1546"/>
                      <a:pt x="1216" y="1546"/>
                    </a:cubicBezTo>
                    <a:cubicBezTo>
                      <a:pt x="1216" y="1546"/>
                      <a:pt x="1" y="2944"/>
                      <a:pt x="1095" y="3005"/>
                    </a:cubicBezTo>
                    <a:cubicBezTo>
                      <a:pt x="1120" y="3006"/>
                      <a:pt x="1146" y="3007"/>
                      <a:pt x="1172" y="3007"/>
                    </a:cubicBezTo>
                    <a:cubicBezTo>
                      <a:pt x="2696" y="3007"/>
                      <a:pt x="4190" y="386"/>
                      <a:pt x="3861" y="87"/>
                    </a:cubicBezTo>
                    <a:cubicBezTo>
                      <a:pt x="3794" y="27"/>
                      <a:pt x="3707" y="1"/>
                      <a:pt x="36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8" name="Google Shape;848;p41"/>
              <p:cNvSpPr/>
              <p:nvPr/>
            </p:nvSpPr>
            <p:spPr>
              <a:xfrm>
                <a:off x="3910675" y="3308100"/>
                <a:ext cx="487875" cy="700150"/>
              </a:xfrm>
              <a:custGeom>
                <a:avLst/>
                <a:gdLst/>
                <a:ahLst/>
                <a:cxnLst/>
                <a:rect l="l" t="t" r="r" b="b"/>
                <a:pathLst>
                  <a:path w="19515" h="28006" extrusionOk="0">
                    <a:moveTo>
                      <a:pt x="1247" y="0"/>
                    </a:moveTo>
                    <a:cubicBezTo>
                      <a:pt x="1247" y="0"/>
                      <a:pt x="0" y="27660"/>
                      <a:pt x="0" y="27842"/>
                    </a:cubicBezTo>
                    <a:cubicBezTo>
                      <a:pt x="0" y="27931"/>
                      <a:pt x="283" y="28006"/>
                      <a:pt x="597" y="28006"/>
                    </a:cubicBezTo>
                    <a:cubicBezTo>
                      <a:pt x="926" y="28006"/>
                      <a:pt x="1290" y="27924"/>
                      <a:pt x="1399" y="27690"/>
                    </a:cubicBezTo>
                    <a:cubicBezTo>
                      <a:pt x="2037" y="25289"/>
                      <a:pt x="6414" y="5836"/>
                      <a:pt x="6414" y="5836"/>
                    </a:cubicBezTo>
                    <a:lnTo>
                      <a:pt x="8177" y="6079"/>
                    </a:lnTo>
                    <a:lnTo>
                      <a:pt x="15289" y="12341"/>
                    </a:lnTo>
                    <a:cubicBezTo>
                      <a:pt x="15289" y="12341"/>
                      <a:pt x="13557" y="24955"/>
                      <a:pt x="13618" y="25411"/>
                    </a:cubicBezTo>
                    <a:cubicBezTo>
                      <a:pt x="13651" y="25660"/>
                      <a:pt x="14138" y="25782"/>
                      <a:pt x="14593" y="25782"/>
                    </a:cubicBezTo>
                    <a:cubicBezTo>
                      <a:pt x="14970" y="25782"/>
                      <a:pt x="15326" y="25698"/>
                      <a:pt x="15381" y="25532"/>
                    </a:cubicBezTo>
                    <a:cubicBezTo>
                      <a:pt x="15502" y="25137"/>
                      <a:pt x="19514" y="12067"/>
                      <a:pt x="19514" y="11277"/>
                    </a:cubicBezTo>
                    <a:cubicBezTo>
                      <a:pt x="19514" y="10487"/>
                      <a:pt x="10852" y="30"/>
                      <a:pt x="10852" y="30"/>
                    </a:cubicBezTo>
                    <a:lnTo>
                      <a:pt x="1247" y="30"/>
                    </a:lnTo>
                    <a:lnTo>
                      <a:pt x="12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9" name="Google Shape;849;p41"/>
              <p:cNvSpPr/>
              <p:nvPr/>
            </p:nvSpPr>
            <p:spPr>
              <a:xfrm>
                <a:off x="3928150" y="2670675"/>
                <a:ext cx="237275" cy="257600"/>
              </a:xfrm>
              <a:custGeom>
                <a:avLst/>
                <a:gdLst/>
                <a:ahLst/>
                <a:cxnLst/>
                <a:rect l="l" t="t" r="r" b="b"/>
                <a:pathLst>
                  <a:path w="9491" h="10304" extrusionOk="0">
                    <a:moveTo>
                      <a:pt x="3634" y="1"/>
                    </a:moveTo>
                    <a:cubicBezTo>
                      <a:pt x="1872" y="1"/>
                      <a:pt x="1" y="994"/>
                      <a:pt x="1" y="3308"/>
                    </a:cubicBezTo>
                    <a:cubicBezTo>
                      <a:pt x="1" y="5406"/>
                      <a:pt x="2189" y="7716"/>
                      <a:pt x="3405" y="8050"/>
                    </a:cubicBezTo>
                    <a:cubicBezTo>
                      <a:pt x="3648" y="8141"/>
                      <a:pt x="3253" y="9296"/>
                      <a:pt x="3131" y="9874"/>
                    </a:cubicBezTo>
                    <a:cubicBezTo>
                      <a:pt x="3058" y="10152"/>
                      <a:pt x="3565" y="10304"/>
                      <a:pt x="4137" y="10304"/>
                    </a:cubicBezTo>
                    <a:cubicBezTo>
                      <a:pt x="4750" y="10304"/>
                      <a:pt x="5437" y="10130"/>
                      <a:pt x="5563" y="9752"/>
                    </a:cubicBezTo>
                    <a:cubicBezTo>
                      <a:pt x="5745" y="9053"/>
                      <a:pt x="5897" y="8050"/>
                      <a:pt x="6080" y="8020"/>
                    </a:cubicBezTo>
                    <a:cubicBezTo>
                      <a:pt x="7204" y="8020"/>
                      <a:pt x="7751" y="7716"/>
                      <a:pt x="8055" y="7138"/>
                    </a:cubicBezTo>
                    <a:cubicBezTo>
                      <a:pt x="8329" y="6652"/>
                      <a:pt x="8481" y="6105"/>
                      <a:pt x="8177" y="4950"/>
                    </a:cubicBezTo>
                    <a:lnTo>
                      <a:pt x="8177" y="4950"/>
                    </a:lnTo>
                    <a:cubicBezTo>
                      <a:pt x="8195" y="4953"/>
                      <a:pt x="8216" y="4955"/>
                      <a:pt x="8238" y="4955"/>
                    </a:cubicBezTo>
                    <a:cubicBezTo>
                      <a:pt x="8618" y="4955"/>
                      <a:pt x="9491" y="4489"/>
                      <a:pt x="9089" y="4403"/>
                    </a:cubicBezTo>
                    <a:cubicBezTo>
                      <a:pt x="7873" y="4190"/>
                      <a:pt x="7387" y="3369"/>
                      <a:pt x="7052" y="2883"/>
                    </a:cubicBezTo>
                    <a:cubicBezTo>
                      <a:pt x="6688" y="1667"/>
                      <a:pt x="5897" y="603"/>
                      <a:pt x="5077" y="238"/>
                    </a:cubicBezTo>
                    <a:cubicBezTo>
                      <a:pt x="4636" y="82"/>
                      <a:pt x="4139" y="1"/>
                      <a:pt x="3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0" name="Google Shape;850;p41"/>
              <p:cNvSpPr/>
              <p:nvPr/>
            </p:nvSpPr>
            <p:spPr>
              <a:xfrm>
                <a:off x="3893200" y="2898375"/>
                <a:ext cx="333625" cy="468250"/>
              </a:xfrm>
              <a:custGeom>
                <a:avLst/>
                <a:gdLst/>
                <a:ahLst/>
                <a:cxnLst/>
                <a:rect l="l" t="t" r="r" b="b"/>
                <a:pathLst>
                  <a:path w="13345" h="18730" extrusionOk="0">
                    <a:moveTo>
                      <a:pt x="6449" y="1"/>
                    </a:moveTo>
                    <a:cubicBezTo>
                      <a:pt x="4923" y="1"/>
                      <a:pt x="3166" y="398"/>
                      <a:pt x="1368" y="1647"/>
                    </a:cubicBezTo>
                    <a:cubicBezTo>
                      <a:pt x="0" y="2103"/>
                      <a:pt x="122" y="9550"/>
                      <a:pt x="1399" y="17605"/>
                    </a:cubicBezTo>
                    <a:cubicBezTo>
                      <a:pt x="2523" y="18304"/>
                      <a:pt x="4978" y="18730"/>
                      <a:pt x="7265" y="18730"/>
                    </a:cubicBezTo>
                    <a:cubicBezTo>
                      <a:pt x="9552" y="18730"/>
                      <a:pt x="11672" y="18304"/>
                      <a:pt x="12128" y="17301"/>
                    </a:cubicBezTo>
                    <a:cubicBezTo>
                      <a:pt x="9271" y="10371"/>
                      <a:pt x="13344" y="1951"/>
                      <a:pt x="11216" y="1191"/>
                    </a:cubicBezTo>
                    <a:cubicBezTo>
                      <a:pt x="10748" y="1023"/>
                      <a:pt x="8896" y="1"/>
                      <a:pt x="64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1" name="Google Shape;851;p41"/>
              <p:cNvSpPr/>
              <p:nvPr/>
            </p:nvSpPr>
            <p:spPr>
              <a:xfrm>
                <a:off x="3887875" y="2650100"/>
                <a:ext cx="214325" cy="219975"/>
              </a:xfrm>
              <a:custGeom>
                <a:avLst/>
                <a:gdLst/>
                <a:ahLst/>
                <a:cxnLst/>
                <a:rect l="l" t="t" r="r" b="b"/>
                <a:pathLst>
                  <a:path w="8573" h="8799" extrusionOk="0">
                    <a:moveTo>
                      <a:pt x="6562" y="1"/>
                    </a:moveTo>
                    <a:cubicBezTo>
                      <a:pt x="6416" y="1"/>
                      <a:pt x="6308" y="218"/>
                      <a:pt x="6323" y="514"/>
                    </a:cubicBezTo>
                    <a:cubicBezTo>
                      <a:pt x="5583" y="176"/>
                      <a:pt x="4888" y="22"/>
                      <a:pt x="4251" y="22"/>
                    </a:cubicBezTo>
                    <a:cubicBezTo>
                      <a:pt x="2086" y="22"/>
                      <a:pt x="593" y="1792"/>
                      <a:pt x="335" y="4071"/>
                    </a:cubicBezTo>
                    <a:cubicBezTo>
                      <a:pt x="1" y="7019"/>
                      <a:pt x="4043" y="8265"/>
                      <a:pt x="4256" y="8417"/>
                    </a:cubicBezTo>
                    <a:cubicBezTo>
                      <a:pt x="4415" y="8550"/>
                      <a:pt x="4319" y="8799"/>
                      <a:pt x="4738" y="8799"/>
                    </a:cubicBezTo>
                    <a:cubicBezTo>
                      <a:pt x="4799" y="8799"/>
                      <a:pt x="4871" y="8793"/>
                      <a:pt x="4955" y="8782"/>
                    </a:cubicBezTo>
                    <a:cubicBezTo>
                      <a:pt x="5685" y="8721"/>
                      <a:pt x="6627" y="8417"/>
                      <a:pt x="6870" y="7961"/>
                    </a:cubicBezTo>
                    <a:cubicBezTo>
                      <a:pt x="7083" y="7505"/>
                      <a:pt x="5563" y="5378"/>
                      <a:pt x="6718" y="4587"/>
                    </a:cubicBezTo>
                    <a:lnTo>
                      <a:pt x="6718" y="4587"/>
                    </a:lnTo>
                    <a:cubicBezTo>
                      <a:pt x="6933" y="4874"/>
                      <a:pt x="7167" y="5218"/>
                      <a:pt x="7494" y="5218"/>
                    </a:cubicBezTo>
                    <a:cubicBezTo>
                      <a:pt x="7583" y="5218"/>
                      <a:pt x="7678" y="5193"/>
                      <a:pt x="7782" y="5134"/>
                    </a:cubicBezTo>
                    <a:cubicBezTo>
                      <a:pt x="7995" y="5043"/>
                      <a:pt x="7144" y="4192"/>
                      <a:pt x="6992" y="3432"/>
                    </a:cubicBezTo>
                    <a:cubicBezTo>
                      <a:pt x="6863" y="2663"/>
                      <a:pt x="7233" y="1958"/>
                      <a:pt x="7662" y="1958"/>
                    </a:cubicBezTo>
                    <a:cubicBezTo>
                      <a:pt x="7742" y="1958"/>
                      <a:pt x="7823" y="1982"/>
                      <a:pt x="7903" y="2034"/>
                    </a:cubicBezTo>
                    <a:cubicBezTo>
                      <a:pt x="8572" y="1456"/>
                      <a:pt x="7812" y="1426"/>
                      <a:pt x="7812" y="1426"/>
                    </a:cubicBezTo>
                    <a:cubicBezTo>
                      <a:pt x="7889" y="809"/>
                      <a:pt x="7783" y="314"/>
                      <a:pt x="7555" y="314"/>
                    </a:cubicBezTo>
                    <a:cubicBezTo>
                      <a:pt x="7424" y="314"/>
                      <a:pt x="7252" y="479"/>
                      <a:pt x="7052" y="879"/>
                    </a:cubicBezTo>
                    <a:cubicBezTo>
                      <a:pt x="6912" y="240"/>
                      <a:pt x="6716" y="1"/>
                      <a:pt x="6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2" name="Google Shape;852;p41"/>
              <p:cNvSpPr/>
              <p:nvPr/>
            </p:nvSpPr>
            <p:spPr>
              <a:xfrm>
                <a:off x="4473000" y="2779900"/>
                <a:ext cx="68400" cy="130025"/>
              </a:xfrm>
              <a:custGeom>
                <a:avLst/>
                <a:gdLst/>
                <a:ahLst/>
                <a:cxnLst/>
                <a:rect l="l" t="t" r="r" b="b"/>
                <a:pathLst>
                  <a:path w="2736" h="5201" extrusionOk="0">
                    <a:moveTo>
                      <a:pt x="2121" y="0"/>
                    </a:moveTo>
                    <a:cubicBezTo>
                      <a:pt x="1617" y="0"/>
                      <a:pt x="1728" y="1837"/>
                      <a:pt x="1520" y="2283"/>
                    </a:cubicBezTo>
                    <a:cubicBezTo>
                      <a:pt x="1307" y="2739"/>
                      <a:pt x="1155" y="2769"/>
                      <a:pt x="1003" y="2800"/>
                    </a:cubicBezTo>
                    <a:cubicBezTo>
                      <a:pt x="993" y="2802"/>
                      <a:pt x="984" y="2804"/>
                      <a:pt x="975" y="2804"/>
                    </a:cubicBezTo>
                    <a:cubicBezTo>
                      <a:pt x="720" y="2804"/>
                      <a:pt x="825" y="1637"/>
                      <a:pt x="424" y="1637"/>
                    </a:cubicBezTo>
                    <a:cubicBezTo>
                      <a:pt x="405" y="1637"/>
                      <a:pt x="386" y="1639"/>
                      <a:pt x="365" y="1645"/>
                    </a:cubicBezTo>
                    <a:cubicBezTo>
                      <a:pt x="91" y="1675"/>
                      <a:pt x="0" y="4897"/>
                      <a:pt x="0" y="4897"/>
                    </a:cubicBezTo>
                    <a:lnTo>
                      <a:pt x="547" y="5201"/>
                    </a:lnTo>
                    <a:cubicBezTo>
                      <a:pt x="1398" y="4562"/>
                      <a:pt x="2371" y="3377"/>
                      <a:pt x="2614" y="2860"/>
                    </a:cubicBezTo>
                    <a:cubicBezTo>
                      <a:pt x="2736" y="2009"/>
                      <a:pt x="2341" y="1219"/>
                      <a:pt x="2158" y="3"/>
                    </a:cubicBezTo>
                    <a:cubicBezTo>
                      <a:pt x="2146" y="1"/>
                      <a:pt x="2133" y="0"/>
                      <a:pt x="21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3" name="Google Shape;853;p41"/>
              <p:cNvSpPr/>
              <p:nvPr/>
            </p:nvSpPr>
            <p:spPr>
              <a:xfrm>
                <a:off x="4136150" y="2894700"/>
                <a:ext cx="358150" cy="206425"/>
              </a:xfrm>
              <a:custGeom>
                <a:avLst/>
                <a:gdLst/>
                <a:ahLst/>
                <a:cxnLst/>
                <a:rect l="l" t="t" r="r" b="b"/>
                <a:pathLst>
                  <a:path w="14326" h="8257" extrusionOk="0">
                    <a:moveTo>
                      <a:pt x="13383" y="1"/>
                    </a:moveTo>
                    <a:cubicBezTo>
                      <a:pt x="12866" y="366"/>
                      <a:pt x="9006" y="4560"/>
                      <a:pt x="9006" y="4560"/>
                    </a:cubicBezTo>
                    <a:cubicBezTo>
                      <a:pt x="9006" y="4560"/>
                      <a:pt x="2897" y="2189"/>
                      <a:pt x="1650" y="1399"/>
                    </a:cubicBezTo>
                    <a:cubicBezTo>
                      <a:pt x="1575" y="1367"/>
                      <a:pt x="1501" y="1352"/>
                      <a:pt x="1431" y="1352"/>
                    </a:cubicBezTo>
                    <a:cubicBezTo>
                      <a:pt x="429" y="1352"/>
                      <a:pt x="0" y="4399"/>
                      <a:pt x="738" y="5138"/>
                    </a:cubicBezTo>
                    <a:cubicBezTo>
                      <a:pt x="1498" y="5898"/>
                      <a:pt x="8307" y="7843"/>
                      <a:pt x="9219" y="8238"/>
                    </a:cubicBezTo>
                    <a:cubicBezTo>
                      <a:pt x="9247" y="8251"/>
                      <a:pt x="9277" y="8257"/>
                      <a:pt x="9309" y="8257"/>
                    </a:cubicBezTo>
                    <a:cubicBezTo>
                      <a:pt x="10388" y="8257"/>
                      <a:pt x="14089" y="1607"/>
                      <a:pt x="14325" y="426"/>
                    </a:cubicBezTo>
                    <a:cubicBezTo>
                      <a:pt x="13961" y="1"/>
                      <a:pt x="13383" y="1"/>
                      <a:pt x="133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4" name="Google Shape;854;p41"/>
              <p:cNvSpPr/>
              <p:nvPr/>
            </p:nvSpPr>
            <p:spPr>
              <a:xfrm>
                <a:off x="4691850" y="2541225"/>
                <a:ext cx="120075" cy="65875"/>
              </a:xfrm>
              <a:custGeom>
                <a:avLst/>
                <a:gdLst/>
                <a:ahLst/>
                <a:cxnLst/>
                <a:rect l="l" t="t" r="r" b="b"/>
                <a:pathLst>
                  <a:path w="4803" h="2635" extrusionOk="0">
                    <a:moveTo>
                      <a:pt x="4267" y="0"/>
                    </a:moveTo>
                    <a:cubicBezTo>
                      <a:pt x="3742" y="0"/>
                      <a:pt x="1518" y="416"/>
                      <a:pt x="1490" y="644"/>
                    </a:cubicBezTo>
                    <a:cubicBezTo>
                      <a:pt x="1459" y="1100"/>
                      <a:pt x="2675" y="887"/>
                      <a:pt x="2645" y="1161"/>
                    </a:cubicBezTo>
                    <a:cubicBezTo>
                      <a:pt x="2645" y="1252"/>
                      <a:pt x="2584" y="1404"/>
                      <a:pt x="2189" y="1647"/>
                    </a:cubicBezTo>
                    <a:cubicBezTo>
                      <a:pt x="1794" y="1860"/>
                      <a:pt x="0" y="1921"/>
                      <a:pt x="152" y="2407"/>
                    </a:cubicBezTo>
                    <a:cubicBezTo>
                      <a:pt x="1038" y="2455"/>
                      <a:pt x="1697" y="2635"/>
                      <a:pt x="2309" y="2635"/>
                    </a:cubicBezTo>
                    <a:cubicBezTo>
                      <a:pt x="2474" y="2635"/>
                      <a:pt x="2635" y="2622"/>
                      <a:pt x="2797" y="2590"/>
                    </a:cubicBezTo>
                    <a:cubicBezTo>
                      <a:pt x="3253" y="2377"/>
                      <a:pt x="4225" y="1374"/>
                      <a:pt x="4772" y="553"/>
                    </a:cubicBezTo>
                    <a:cubicBezTo>
                      <a:pt x="4803" y="553"/>
                      <a:pt x="4651" y="128"/>
                      <a:pt x="4347" y="6"/>
                    </a:cubicBezTo>
                    <a:cubicBezTo>
                      <a:pt x="4328" y="2"/>
                      <a:pt x="4301" y="0"/>
                      <a:pt x="4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5" name="Google Shape;855;p41"/>
              <p:cNvSpPr/>
              <p:nvPr/>
            </p:nvSpPr>
            <p:spPr>
              <a:xfrm>
                <a:off x="4514800" y="2293525"/>
                <a:ext cx="59100" cy="39450"/>
              </a:xfrm>
              <a:custGeom>
                <a:avLst/>
                <a:gdLst/>
                <a:ahLst/>
                <a:cxnLst/>
                <a:rect l="l" t="t" r="r" b="b"/>
                <a:pathLst>
                  <a:path w="2364" h="1578" extrusionOk="0">
                    <a:moveTo>
                      <a:pt x="681" y="1"/>
                    </a:moveTo>
                    <a:cubicBezTo>
                      <a:pt x="506" y="1"/>
                      <a:pt x="376" y="55"/>
                      <a:pt x="334" y="187"/>
                    </a:cubicBezTo>
                    <a:cubicBezTo>
                      <a:pt x="152" y="795"/>
                      <a:pt x="0" y="1494"/>
                      <a:pt x="517" y="1555"/>
                    </a:cubicBezTo>
                    <a:cubicBezTo>
                      <a:pt x="586" y="1570"/>
                      <a:pt x="666" y="1578"/>
                      <a:pt x="753" y="1578"/>
                    </a:cubicBezTo>
                    <a:cubicBezTo>
                      <a:pt x="1359" y="1578"/>
                      <a:pt x="2314" y="1236"/>
                      <a:pt x="2340" y="917"/>
                    </a:cubicBezTo>
                    <a:cubicBezTo>
                      <a:pt x="2364" y="612"/>
                      <a:pt x="1268" y="1"/>
                      <a:pt x="6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56" name="Google Shape;856;p41"/>
            <p:cNvGrpSpPr/>
            <p:nvPr/>
          </p:nvGrpSpPr>
          <p:grpSpPr>
            <a:xfrm flipH="1">
              <a:off x="5754775" y="1704388"/>
              <a:ext cx="688225" cy="627862"/>
              <a:chOff x="760050" y="2874625"/>
              <a:chExt cx="1485485" cy="1355487"/>
            </a:xfrm>
          </p:grpSpPr>
          <p:sp>
            <p:nvSpPr>
              <p:cNvPr id="857" name="Google Shape;857;p41"/>
              <p:cNvSpPr/>
              <p:nvPr/>
            </p:nvSpPr>
            <p:spPr>
              <a:xfrm>
                <a:off x="760050" y="2874625"/>
                <a:ext cx="1356230" cy="1355487"/>
              </a:xfrm>
              <a:custGeom>
                <a:avLst/>
                <a:gdLst/>
                <a:ahLst/>
                <a:cxnLst/>
                <a:rect l="l" t="t" r="r" b="b"/>
                <a:pathLst>
                  <a:path w="60210" h="60177" extrusionOk="0">
                    <a:moveTo>
                      <a:pt x="30055" y="0"/>
                    </a:moveTo>
                    <a:cubicBezTo>
                      <a:pt x="18347" y="0"/>
                      <a:pt x="8206" y="6672"/>
                      <a:pt x="3236" y="16479"/>
                    </a:cubicBezTo>
                    <a:cubicBezTo>
                      <a:pt x="1168" y="20548"/>
                      <a:pt x="0" y="25185"/>
                      <a:pt x="0" y="30089"/>
                    </a:cubicBezTo>
                    <a:cubicBezTo>
                      <a:pt x="0" y="32557"/>
                      <a:pt x="267" y="34925"/>
                      <a:pt x="868" y="37227"/>
                    </a:cubicBezTo>
                    <a:cubicBezTo>
                      <a:pt x="1335" y="39195"/>
                      <a:pt x="2035" y="41097"/>
                      <a:pt x="2869" y="42898"/>
                    </a:cubicBezTo>
                    <a:cubicBezTo>
                      <a:pt x="4070" y="45400"/>
                      <a:pt x="5604" y="47735"/>
                      <a:pt x="7406" y="49836"/>
                    </a:cubicBezTo>
                    <a:cubicBezTo>
                      <a:pt x="12910" y="56174"/>
                      <a:pt x="21049" y="60177"/>
                      <a:pt x="30088" y="60177"/>
                    </a:cubicBezTo>
                    <a:cubicBezTo>
                      <a:pt x="42130" y="60177"/>
                      <a:pt x="52538" y="53138"/>
                      <a:pt x="57308" y="42898"/>
                    </a:cubicBezTo>
                    <a:cubicBezTo>
                      <a:pt x="59143" y="39028"/>
                      <a:pt x="60210" y="34692"/>
                      <a:pt x="60210" y="30122"/>
                    </a:cubicBezTo>
                    <a:cubicBezTo>
                      <a:pt x="60210" y="26519"/>
                      <a:pt x="59576" y="23117"/>
                      <a:pt x="58375" y="19881"/>
                    </a:cubicBezTo>
                    <a:cubicBezTo>
                      <a:pt x="57908" y="18714"/>
                      <a:pt x="57441" y="17580"/>
                      <a:pt x="56874" y="16479"/>
                    </a:cubicBezTo>
                    <a:cubicBezTo>
                      <a:pt x="55707" y="14177"/>
                      <a:pt x="54272" y="12042"/>
                      <a:pt x="52571" y="10141"/>
                    </a:cubicBezTo>
                    <a:cubicBezTo>
                      <a:pt x="47067" y="3903"/>
                      <a:pt x="39028" y="0"/>
                      <a:pt x="30055" y="0"/>
                    </a:cubicBez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8" name="Google Shape;858;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9" name="Google Shape;859;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0" name="Google Shape;860;p41"/>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61" name="Google Shape;861;p41"/>
            <p:cNvGrpSpPr/>
            <p:nvPr/>
          </p:nvGrpSpPr>
          <p:grpSpPr>
            <a:xfrm>
              <a:off x="6087463" y="2676093"/>
              <a:ext cx="753670" cy="753244"/>
              <a:chOff x="889282" y="2874625"/>
              <a:chExt cx="1356253" cy="1355487"/>
            </a:xfrm>
          </p:grpSpPr>
          <p:sp>
            <p:nvSpPr>
              <p:cNvPr id="862" name="Google Shape;862;p41"/>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3" name="Google Shape;863;p41"/>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4" name="Google Shape;864;p41"/>
              <p:cNvSpPr/>
              <p:nvPr/>
            </p:nvSpPr>
            <p:spPr>
              <a:xfrm>
                <a:off x="1290539"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865" name="Google Shape;865;p41"/>
          <p:cNvGrpSpPr/>
          <p:nvPr/>
        </p:nvGrpSpPr>
        <p:grpSpPr>
          <a:xfrm>
            <a:off x="5241750" y="918452"/>
            <a:ext cx="542964" cy="465786"/>
            <a:chOff x="5241750" y="918452"/>
            <a:chExt cx="542964" cy="465786"/>
          </a:xfrm>
        </p:grpSpPr>
        <p:sp>
          <p:nvSpPr>
            <p:cNvPr id="866" name="Google Shape;866;p41"/>
            <p:cNvSpPr/>
            <p:nvPr/>
          </p:nvSpPr>
          <p:spPr>
            <a:xfrm>
              <a:off x="5241750" y="9184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7" name="Google Shape;867;p41"/>
            <p:cNvSpPr/>
            <p:nvPr/>
          </p:nvSpPr>
          <p:spPr>
            <a:xfrm>
              <a:off x="5628558" y="12035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3" name="ZoneTexte 82"/>
          <p:cNvSpPr txBox="1"/>
          <p:nvPr/>
        </p:nvSpPr>
        <p:spPr>
          <a:xfrm>
            <a:off x="323528" y="1390995"/>
            <a:ext cx="2592288" cy="584775"/>
          </a:xfrm>
          <a:prstGeom prst="rect">
            <a:avLst/>
          </a:prstGeom>
          <a:noFill/>
        </p:spPr>
        <p:txBody>
          <a:bodyPr wrap="square" rtlCol="0">
            <a:spAutoFit/>
          </a:bodyPr>
          <a:lstStyle/>
          <a:p>
            <a:pPr marL="285750" indent="-285750">
              <a:buFont typeface="Wingdings" pitchFamily="2" charset="2"/>
              <a:buChar char="q"/>
            </a:pPr>
            <a:r>
              <a:rPr lang="fr-FR" sz="1800" b="1" dirty="0">
                <a:solidFill>
                  <a:srgbClr val="00B050"/>
                </a:solidFill>
              </a:rPr>
              <a:t>Origine du Terme</a:t>
            </a:r>
          </a:p>
          <a:p>
            <a:endParaRPr lang="fr-FR" dirty="0"/>
          </a:p>
        </p:txBody>
      </p:sp>
      <p:sp>
        <p:nvSpPr>
          <p:cNvPr id="84" name="Google Shape;789;p41"/>
          <p:cNvSpPr txBox="1">
            <a:spLocks/>
          </p:cNvSpPr>
          <p:nvPr/>
        </p:nvSpPr>
        <p:spPr>
          <a:xfrm>
            <a:off x="760134" y="1945345"/>
            <a:ext cx="5317170" cy="17015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3"/>
              </a:buClr>
              <a:buSzPts val="2100"/>
              <a:buFont typeface="Ubuntu"/>
              <a:buNone/>
              <a:defRPr sz="1600" b="0" i="0" u="none" strike="noStrike" cap="none">
                <a:solidFill>
                  <a:schemeClr val="accent3"/>
                </a:solidFill>
                <a:latin typeface="Ubuntu"/>
                <a:ea typeface="Ubuntu"/>
                <a:cs typeface="Ubuntu"/>
                <a:sym typeface="Ubuntu"/>
              </a:defRPr>
            </a:lvl1pPr>
            <a:lvl2pPr marL="914400" marR="0" lvl="1"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2pPr>
            <a:lvl3pPr marL="1371600" marR="0" lvl="2"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3pPr>
            <a:lvl4pPr marL="1828800" marR="0" lvl="3"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4pPr>
            <a:lvl5pPr marL="2286000" marR="0" lvl="4"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5pPr>
            <a:lvl6pPr marL="2743200" marR="0" lvl="5"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6pPr>
            <a:lvl7pPr marL="3200400" marR="0" lvl="6"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7pPr>
            <a:lvl8pPr marL="3657600" marR="0" lvl="7"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8pPr>
            <a:lvl9pPr marL="4114800" marR="0" lvl="8" indent="-317500" algn="ctr" rtl="0">
              <a:lnSpc>
                <a:spcPct val="100000"/>
              </a:lnSpc>
              <a:spcBef>
                <a:spcPts val="0"/>
              </a:spcBef>
              <a:spcAft>
                <a:spcPts val="0"/>
              </a:spcAft>
              <a:buClr>
                <a:schemeClr val="accent3"/>
              </a:buClr>
              <a:buSzPts val="2100"/>
              <a:buFont typeface="Ubuntu"/>
              <a:buNone/>
              <a:defRPr sz="2100" b="0" i="0" u="none" strike="noStrike" cap="none">
                <a:solidFill>
                  <a:schemeClr val="accent3"/>
                </a:solidFill>
                <a:latin typeface="Ubuntu"/>
                <a:ea typeface="Ubuntu"/>
                <a:cs typeface="Ubuntu"/>
                <a:sym typeface="Ubuntu"/>
              </a:defRPr>
            </a:lvl9pPr>
          </a:lstStyle>
          <a:p>
            <a:pPr marL="0" indent="0" algn="just"/>
            <a:r>
              <a:rPr lang="fr-FR" dirty="0"/>
              <a:t>Etymologie : du grec ancien oïkonomia, gestion de la maison, constitué de oikos, maison, et nomos, partager, distribuer, administrer, régir. Etymologiquement, l'économie est l'art de bien administrer une maison, de gérer les biens d'une personne, puis par extension d'un pays.</a:t>
            </a:r>
          </a:p>
        </p:txBody>
      </p:sp>
    </p:spTree>
    <p:extLst>
      <p:ext uri="{BB962C8B-B14F-4D97-AF65-F5344CB8AC3E}">
        <p14:creationId xmlns:p14="http://schemas.microsoft.com/office/powerpoint/2010/main" val="3321327019"/>
      </p:ext>
    </p:extLst>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3"/>
          <p:cNvSpPr txBox="1">
            <a:spLocks noGrp="1"/>
          </p:cNvSpPr>
          <p:nvPr>
            <p:ph type="title"/>
          </p:nvPr>
        </p:nvSpPr>
        <p:spPr>
          <a:xfrm>
            <a:off x="771910" y="699542"/>
            <a:ext cx="4123500" cy="1106100"/>
          </a:xfrm>
          <a:prstGeom prst="rect">
            <a:avLst/>
          </a:prstGeom>
        </p:spPr>
        <p:txBody>
          <a:bodyPr spcFirstLastPara="1" wrap="square" lIns="91425" tIns="91425" rIns="91425" bIns="91425" anchor="b" anchorCtr="0">
            <a:noAutofit/>
          </a:bodyPr>
          <a:lstStyle/>
          <a:p>
            <a:pPr marL="342900" lvl="0"/>
            <a:r>
              <a:rPr lang="fr-FR" dirty="0"/>
              <a:t> Importance de l'Étude de l’Économie </a:t>
            </a:r>
          </a:p>
        </p:txBody>
      </p:sp>
      <p:sp>
        <p:nvSpPr>
          <p:cNvPr id="903" name="Google Shape;903;p43"/>
          <p:cNvSpPr txBox="1">
            <a:spLocks noGrp="1"/>
          </p:cNvSpPr>
          <p:nvPr>
            <p:ph type="body" idx="1"/>
          </p:nvPr>
        </p:nvSpPr>
        <p:spPr>
          <a:xfrm>
            <a:off x="560392" y="1564986"/>
            <a:ext cx="5451767" cy="3890451"/>
          </a:xfrm>
          <a:prstGeom prst="rect">
            <a:avLst/>
          </a:prstGeom>
        </p:spPr>
        <p:txBody>
          <a:bodyPr spcFirstLastPara="1" wrap="square" lIns="91425" tIns="91425" rIns="91425" bIns="91425" anchor="t" anchorCtr="0">
            <a:noAutofit/>
          </a:bodyPr>
          <a:lstStyle/>
          <a:p>
            <a:r>
              <a:rPr lang="fr-FR" dirty="0"/>
              <a:t>L'importance de l'étude de l'économie réside dans sa capacité à analyser comment les ressources limitées sont utilisées pour répondre à des besoins illimités. En comprenant comment les individus, les entreprises et les gouvernements prennent des décisions concernant la production, la distribution et la consommation dans un contexte de rareté, on peut mieux appréhender comment maximiser l'efficacité de ces ressources et optimiser leur utilisation pour répondre aux besoins de la société.</a:t>
            </a:r>
            <a:endParaRPr lang="en-US" dirty="0"/>
          </a:p>
        </p:txBody>
      </p:sp>
      <p:pic>
        <p:nvPicPr>
          <p:cNvPr id="904" name="Google Shape;904;p43"/>
          <p:cNvPicPr preferRelativeResize="0"/>
          <p:nvPr/>
        </p:nvPicPr>
        <p:blipFill>
          <a:blip r:embed="rId3">
            <a:alphaModFix/>
          </a:blip>
          <a:stretch>
            <a:fillRect/>
          </a:stretch>
        </p:blipFill>
        <p:spPr>
          <a:xfrm>
            <a:off x="6300192" y="534452"/>
            <a:ext cx="2781250" cy="4174476"/>
          </a:xfrm>
          <a:prstGeom prst="rect">
            <a:avLst/>
          </a:prstGeom>
          <a:noFill/>
          <a:ln>
            <a:noFill/>
          </a:ln>
        </p:spPr>
      </p:pic>
      <p:grpSp>
        <p:nvGrpSpPr>
          <p:cNvPr id="905" name="Google Shape;905;p43"/>
          <p:cNvGrpSpPr/>
          <p:nvPr/>
        </p:nvGrpSpPr>
        <p:grpSpPr>
          <a:xfrm>
            <a:off x="3635896" y="4299942"/>
            <a:ext cx="542964" cy="465786"/>
            <a:chOff x="4971638" y="2191152"/>
            <a:chExt cx="542964" cy="465786"/>
          </a:xfrm>
        </p:grpSpPr>
        <p:sp>
          <p:nvSpPr>
            <p:cNvPr id="906" name="Google Shape;906;p43"/>
            <p:cNvSpPr/>
            <p:nvPr/>
          </p:nvSpPr>
          <p:spPr>
            <a:xfrm>
              <a:off x="4971638" y="2191152"/>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p43"/>
            <p:cNvSpPr/>
            <p:nvPr/>
          </p:nvSpPr>
          <p:spPr>
            <a:xfrm>
              <a:off x="5358446" y="2476217"/>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3" name="ZoneTexte 2"/>
          <p:cNvSpPr txBox="1"/>
          <p:nvPr/>
        </p:nvSpPr>
        <p:spPr>
          <a:xfrm>
            <a:off x="1475656" y="843558"/>
            <a:ext cx="5976664" cy="3631763"/>
          </a:xfrm>
          <a:prstGeom prst="rect">
            <a:avLst/>
          </a:prstGeom>
          <a:noFill/>
        </p:spPr>
        <p:txBody>
          <a:bodyPr wrap="square" rtlCol="0">
            <a:spAutoFit/>
          </a:bodyPr>
          <a:lstStyle/>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Microéconomie </a:t>
            </a:r>
          </a:p>
          <a:p>
            <a:pPr marL="68580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Macroéconomie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internationale </a:t>
            </a:r>
          </a:p>
          <a:p>
            <a:pPr marL="685800" lvl="0" indent="-685800">
              <a:buFont typeface="Wingdings" pitchFamily="2" charset="2"/>
              <a:buChar char="Ø"/>
            </a:pPr>
            <a:r>
              <a:rPr lang="fr-FR" sz="5400" dirty="0">
                <a:solidFill>
                  <a:schemeClr val="tx2"/>
                </a:solidFill>
                <a:latin typeface="Playbill" pitchFamily="82" charset="0"/>
                <a:ea typeface="Roboto Medium"/>
                <a:cs typeface="Roboto Medium"/>
                <a:sym typeface="Roboto Medium"/>
              </a:rPr>
              <a:t>Économie financière </a:t>
            </a:r>
          </a:p>
          <a:p>
            <a:endParaRPr lang="fr-FR" dirty="0"/>
          </a:p>
        </p:txBody>
      </p:sp>
      <p:sp>
        <p:nvSpPr>
          <p:cNvPr id="5" name="ZoneTexte 4"/>
          <p:cNvSpPr txBox="1"/>
          <p:nvPr/>
        </p:nvSpPr>
        <p:spPr>
          <a:xfrm>
            <a:off x="395049" y="5884"/>
            <a:ext cx="8136904" cy="954107"/>
          </a:xfrm>
          <a:prstGeom prst="rect">
            <a:avLst/>
          </a:prstGeom>
          <a:noFill/>
        </p:spPr>
        <p:txBody>
          <a:bodyPr wrap="square" rtlCol="0">
            <a:spAutoFit/>
          </a:bodyPr>
          <a:lstStyle/>
          <a:p>
            <a:pPr algn="ctr"/>
            <a:r>
              <a:rPr lang="fr-FR" sz="2800" dirty="0">
                <a:solidFill>
                  <a:schemeClr val="accent3"/>
                </a:solidFill>
                <a:latin typeface="Arial Black" pitchFamily="34" charset="0"/>
              </a:rPr>
              <a:t>Différentes Branches d'Études Économiques </a:t>
            </a:r>
          </a:p>
        </p:txBody>
      </p:sp>
    </p:spTree>
    <p:extLst>
      <p:ext uri="{BB962C8B-B14F-4D97-AF65-F5344CB8AC3E}">
        <p14:creationId xmlns:p14="http://schemas.microsoft.com/office/powerpoint/2010/main" val="106298690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7" name="Google Shape;1147;p47"/>
          <p:cNvSpPr txBox="1">
            <a:spLocks noGrp="1"/>
          </p:cNvSpPr>
          <p:nvPr>
            <p:ph type="title" idx="2"/>
          </p:nvPr>
        </p:nvSpPr>
        <p:spPr>
          <a:xfrm flipH="1">
            <a:off x="251519" y="67379"/>
            <a:ext cx="5589775" cy="336046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FR" sz="6000" dirty="0"/>
              <a:t>C</a:t>
            </a:r>
            <a:r>
              <a:rPr lang="en" sz="6000" dirty="0"/>
              <a:t>’est quoi la micro</a:t>
            </a:r>
            <a:r>
              <a:rPr lang="fr-FR" sz="6000" dirty="0"/>
              <a:t>é</a:t>
            </a:r>
            <a:r>
              <a:rPr lang="en-CA" sz="6000" dirty="0"/>
              <a:t>conomie</a:t>
            </a:r>
            <a:endParaRPr sz="6000" dirty="0"/>
          </a:p>
        </p:txBody>
      </p:sp>
      <p:grpSp>
        <p:nvGrpSpPr>
          <p:cNvPr id="1148" name="Google Shape;1148;p47"/>
          <p:cNvGrpSpPr/>
          <p:nvPr/>
        </p:nvGrpSpPr>
        <p:grpSpPr>
          <a:xfrm>
            <a:off x="4687466" y="833350"/>
            <a:ext cx="4512402" cy="3635795"/>
            <a:chOff x="3962400" y="1017554"/>
            <a:chExt cx="4512402" cy="3635795"/>
          </a:xfrm>
        </p:grpSpPr>
        <p:sp>
          <p:nvSpPr>
            <p:cNvPr id="1149" name="Google Shape;1149;p47"/>
            <p:cNvSpPr/>
            <p:nvPr/>
          </p:nvSpPr>
          <p:spPr>
            <a:xfrm>
              <a:off x="3962400" y="1786375"/>
              <a:ext cx="4512402" cy="2279750"/>
            </a:xfrm>
            <a:custGeom>
              <a:avLst/>
              <a:gdLst/>
              <a:ahLst/>
              <a:cxnLst/>
              <a:rect l="l" t="t" r="r" b="b"/>
              <a:pathLst>
                <a:path w="136812" h="69120" extrusionOk="0">
                  <a:moveTo>
                    <a:pt x="136142" y="943"/>
                  </a:moveTo>
                  <a:cubicBezTo>
                    <a:pt x="135626" y="304"/>
                    <a:pt x="134866" y="0"/>
                    <a:pt x="134076" y="61"/>
                  </a:cubicBezTo>
                  <a:lnTo>
                    <a:pt x="120853" y="1186"/>
                  </a:lnTo>
                  <a:cubicBezTo>
                    <a:pt x="119972" y="1247"/>
                    <a:pt x="119182" y="1824"/>
                    <a:pt x="118817" y="2675"/>
                  </a:cubicBezTo>
                  <a:cubicBezTo>
                    <a:pt x="118483" y="3496"/>
                    <a:pt x="118635" y="4468"/>
                    <a:pt x="119212" y="5137"/>
                  </a:cubicBezTo>
                  <a:lnTo>
                    <a:pt x="122008" y="8450"/>
                  </a:lnTo>
                  <a:lnTo>
                    <a:pt x="102038" y="23405"/>
                  </a:lnTo>
                  <a:lnTo>
                    <a:pt x="94592" y="15289"/>
                  </a:lnTo>
                  <a:cubicBezTo>
                    <a:pt x="93619" y="14195"/>
                    <a:pt x="91947" y="14013"/>
                    <a:pt x="90762" y="14894"/>
                  </a:cubicBezTo>
                  <a:lnTo>
                    <a:pt x="48572" y="45533"/>
                  </a:lnTo>
                  <a:lnTo>
                    <a:pt x="37235" y="37539"/>
                  </a:lnTo>
                  <a:cubicBezTo>
                    <a:pt x="36171" y="36779"/>
                    <a:pt x="34742" y="36840"/>
                    <a:pt x="33739" y="37660"/>
                  </a:cubicBezTo>
                  <a:lnTo>
                    <a:pt x="1429" y="63983"/>
                  </a:lnTo>
                  <a:cubicBezTo>
                    <a:pt x="182" y="64986"/>
                    <a:pt x="0" y="66810"/>
                    <a:pt x="1034" y="68056"/>
                  </a:cubicBezTo>
                  <a:cubicBezTo>
                    <a:pt x="1581" y="68755"/>
                    <a:pt x="2432" y="69120"/>
                    <a:pt x="3283" y="69120"/>
                  </a:cubicBezTo>
                  <a:cubicBezTo>
                    <a:pt x="3921" y="69120"/>
                    <a:pt x="4559" y="68907"/>
                    <a:pt x="5107" y="68451"/>
                  </a:cubicBezTo>
                  <a:lnTo>
                    <a:pt x="35685" y="43557"/>
                  </a:lnTo>
                  <a:lnTo>
                    <a:pt x="46931" y="51460"/>
                  </a:lnTo>
                  <a:cubicBezTo>
                    <a:pt x="47965" y="52190"/>
                    <a:pt x="49302" y="52190"/>
                    <a:pt x="50305" y="51460"/>
                  </a:cubicBezTo>
                  <a:lnTo>
                    <a:pt x="92069" y="21095"/>
                  </a:lnTo>
                  <a:lnTo>
                    <a:pt x="99516" y="29241"/>
                  </a:lnTo>
                  <a:cubicBezTo>
                    <a:pt x="100519" y="30335"/>
                    <a:pt x="102190" y="30487"/>
                    <a:pt x="103406" y="29606"/>
                  </a:cubicBezTo>
                  <a:lnTo>
                    <a:pt x="125778" y="12858"/>
                  </a:lnTo>
                  <a:lnTo>
                    <a:pt x="128847" y="16475"/>
                  </a:lnTo>
                  <a:cubicBezTo>
                    <a:pt x="129334" y="17022"/>
                    <a:pt x="130003" y="17326"/>
                    <a:pt x="130702" y="17326"/>
                  </a:cubicBezTo>
                  <a:cubicBezTo>
                    <a:pt x="130884" y="17326"/>
                    <a:pt x="131036" y="17326"/>
                    <a:pt x="131218" y="17265"/>
                  </a:cubicBezTo>
                  <a:cubicBezTo>
                    <a:pt x="132069" y="17083"/>
                    <a:pt x="132769" y="16444"/>
                    <a:pt x="133012" y="15593"/>
                  </a:cubicBezTo>
                  <a:lnTo>
                    <a:pt x="136598" y="3131"/>
                  </a:lnTo>
                  <a:cubicBezTo>
                    <a:pt x="136811" y="2371"/>
                    <a:pt x="136629" y="1551"/>
                    <a:pt x="136142" y="9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50" name="Google Shape;1150;p47"/>
            <p:cNvGrpSpPr/>
            <p:nvPr/>
          </p:nvGrpSpPr>
          <p:grpSpPr>
            <a:xfrm rot="1786836">
              <a:off x="5185997" y="1255638"/>
              <a:ext cx="1798841" cy="3159626"/>
              <a:chOff x="4443350" y="409900"/>
              <a:chExt cx="1027425" cy="1804650"/>
            </a:xfrm>
          </p:grpSpPr>
          <p:sp>
            <p:nvSpPr>
              <p:cNvPr id="1151" name="Google Shape;1151;p47"/>
              <p:cNvSpPr/>
              <p:nvPr/>
            </p:nvSpPr>
            <p:spPr>
              <a:xfrm>
                <a:off x="4443350" y="1222975"/>
                <a:ext cx="381125" cy="306075"/>
              </a:xfrm>
              <a:custGeom>
                <a:avLst/>
                <a:gdLst/>
                <a:ahLst/>
                <a:cxnLst/>
                <a:rect l="l" t="t" r="r" b="b"/>
                <a:pathLst>
                  <a:path w="15245" h="12243" extrusionOk="0">
                    <a:moveTo>
                      <a:pt x="6171" y="1"/>
                    </a:moveTo>
                    <a:cubicBezTo>
                      <a:pt x="5504" y="1"/>
                      <a:pt x="4870" y="435"/>
                      <a:pt x="4604" y="1002"/>
                    </a:cubicBezTo>
                    <a:lnTo>
                      <a:pt x="534" y="9775"/>
                    </a:lnTo>
                    <a:cubicBezTo>
                      <a:pt x="0" y="10942"/>
                      <a:pt x="901" y="12243"/>
                      <a:pt x="2135" y="12243"/>
                    </a:cubicBezTo>
                    <a:lnTo>
                      <a:pt x="5204" y="12243"/>
                    </a:lnTo>
                    <a:cubicBezTo>
                      <a:pt x="5771" y="12243"/>
                      <a:pt x="6271" y="11976"/>
                      <a:pt x="6605" y="11576"/>
                    </a:cubicBezTo>
                    <a:lnTo>
                      <a:pt x="8807" y="8774"/>
                    </a:lnTo>
                    <a:cubicBezTo>
                      <a:pt x="9140" y="8340"/>
                      <a:pt x="9640" y="8107"/>
                      <a:pt x="10174" y="8107"/>
                    </a:cubicBezTo>
                    <a:lnTo>
                      <a:pt x="15244" y="8107"/>
                    </a:lnTo>
                    <a:lnTo>
                      <a:pt x="152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47"/>
              <p:cNvSpPr/>
              <p:nvPr/>
            </p:nvSpPr>
            <p:spPr>
              <a:xfrm>
                <a:off x="5089650" y="1222975"/>
                <a:ext cx="381125" cy="306075"/>
              </a:xfrm>
              <a:custGeom>
                <a:avLst/>
                <a:gdLst/>
                <a:ahLst/>
                <a:cxnLst/>
                <a:rect l="l" t="t" r="r" b="b"/>
                <a:pathLst>
                  <a:path w="15245" h="12243" extrusionOk="0">
                    <a:moveTo>
                      <a:pt x="0" y="1"/>
                    </a:moveTo>
                    <a:lnTo>
                      <a:pt x="0" y="8107"/>
                    </a:lnTo>
                    <a:lnTo>
                      <a:pt x="5070" y="8107"/>
                    </a:lnTo>
                    <a:cubicBezTo>
                      <a:pt x="5604" y="8107"/>
                      <a:pt x="6104" y="8340"/>
                      <a:pt x="6438" y="8774"/>
                    </a:cubicBezTo>
                    <a:lnTo>
                      <a:pt x="8640" y="11576"/>
                    </a:lnTo>
                    <a:cubicBezTo>
                      <a:pt x="8973" y="11976"/>
                      <a:pt x="9473" y="12243"/>
                      <a:pt x="10007" y="12243"/>
                    </a:cubicBezTo>
                    <a:lnTo>
                      <a:pt x="13109" y="12243"/>
                    </a:lnTo>
                    <a:cubicBezTo>
                      <a:pt x="14344" y="12243"/>
                      <a:pt x="15244" y="10942"/>
                      <a:pt x="14677" y="9775"/>
                    </a:cubicBezTo>
                    <a:lnTo>
                      <a:pt x="10641" y="1002"/>
                    </a:lnTo>
                    <a:cubicBezTo>
                      <a:pt x="10341" y="435"/>
                      <a:pt x="9740" y="1"/>
                      <a:pt x="90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47"/>
              <p:cNvSpPr/>
              <p:nvPr/>
            </p:nvSpPr>
            <p:spPr>
              <a:xfrm>
                <a:off x="4661825" y="409900"/>
                <a:ext cx="597950" cy="1200875"/>
              </a:xfrm>
              <a:custGeom>
                <a:avLst/>
                <a:gdLst/>
                <a:ahLst/>
                <a:cxnLst/>
                <a:rect l="l" t="t" r="r" b="b"/>
                <a:pathLst>
                  <a:path w="23918" h="48035" extrusionOk="0">
                    <a:moveTo>
                      <a:pt x="11943" y="1"/>
                    </a:moveTo>
                    <a:lnTo>
                      <a:pt x="10708" y="1502"/>
                    </a:lnTo>
                    <a:cubicBezTo>
                      <a:pt x="3370" y="10275"/>
                      <a:pt x="1" y="21683"/>
                      <a:pt x="1368" y="33024"/>
                    </a:cubicBezTo>
                    <a:lnTo>
                      <a:pt x="4337" y="48035"/>
                    </a:lnTo>
                    <a:lnTo>
                      <a:pt x="19682" y="48035"/>
                    </a:lnTo>
                    <a:lnTo>
                      <a:pt x="22617" y="33024"/>
                    </a:lnTo>
                    <a:cubicBezTo>
                      <a:pt x="23918" y="21649"/>
                      <a:pt x="20549" y="10275"/>
                      <a:pt x="13210" y="1502"/>
                    </a:cubicBezTo>
                    <a:lnTo>
                      <a:pt x="119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47"/>
              <p:cNvSpPr/>
              <p:nvPr/>
            </p:nvSpPr>
            <p:spPr>
              <a:xfrm>
                <a:off x="4729375" y="1609925"/>
                <a:ext cx="462025" cy="79250"/>
              </a:xfrm>
              <a:custGeom>
                <a:avLst/>
                <a:gdLst/>
                <a:ahLst/>
                <a:cxnLst/>
                <a:rect l="l" t="t" r="r" b="b"/>
                <a:pathLst>
                  <a:path w="18481" h="3170" extrusionOk="0">
                    <a:moveTo>
                      <a:pt x="1569" y="1"/>
                    </a:moveTo>
                    <a:cubicBezTo>
                      <a:pt x="701" y="1"/>
                      <a:pt x="1" y="701"/>
                      <a:pt x="1" y="1568"/>
                    </a:cubicBezTo>
                    <a:cubicBezTo>
                      <a:pt x="1" y="2469"/>
                      <a:pt x="701" y="3170"/>
                      <a:pt x="1569" y="3170"/>
                    </a:cubicBezTo>
                    <a:lnTo>
                      <a:pt x="16879" y="3170"/>
                    </a:lnTo>
                    <a:cubicBezTo>
                      <a:pt x="17747" y="3170"/>
                      <a:pt x="18481" y="2469"/>
                      <a:pt x="18481" y="1568"/>
                    </a:cubicBezTo>
                    <a:cubicBezTo>
                      <a:pt x="18481" y="701"/>
                      <a:pt x="17747" y="1"/>
                      <a:pt x="168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47"/>
              <p:cNvSpPr/>
              <p:nvPr/>
            </p:nvSpPr>
            <p:spPr>
              <a:xfrm>
                <a:off x="4905350" y="668425"/>
                <a:ext cx="110925" cy="110925"/>
              </a:xfrm>
              <a:custGeom>
                <a:avLst/>
                <a:gdLst/>
                <a:ahLst/>
                <a:cxnLst/>
                <a:rect l="l" t="t" r="r" b="b"/>
                <a:pathLst>
                  <a:path w="4437" h="4437" extrusionOk="0">
                    <a:moveTo>
                      <a:pt x="2202" y="0"/>
                    </a:moveTo>
                    <a:cubicBezTo>
                      <a:pt x="1001" y="0"/>
                      <a:pt x="0" y="1001"/>
                      <a:pt x="0" y="2202"/>
                    </a:cubicBezTo>
                    <a:cubicBezTo>
                      <a:pt x="0" y="3436"/>
                      <a:pt x="1001" y="4437"/>
                      <a:pt x="2202" y="4437"/>
                    </a:cubicBezTo>
                    <a:cubicBezTo>
                      <a:pt x="3436" y="4437"/>
                      <a:pt x="4437" y="3436"/>
                      <a:pt x="4437" y="2202"/>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6" name="Google Shape;1156;p47"/>
              <p:cNvSpPr/>
              <p:nvPr/>
            </p:nvSpPr>
            <p:spPr>
              <a:xfrm>
                <a:off x="4905350" y="868575"/>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7" name="Google Shape;1157;p47"/>
              <p:cNvSpPr/>
              <p:nvPr/>
            </p:nvSpPr>
            <p:spPr>
              <a:xfrm>
                <a:off x="4905350" y="1069550"/>
                <a:ext cx="110925" cy="110925"/>
              </a:xfrm>
              <a:custGeom>
                <a:avLst/>
                <a:gdLst/>
                <a:ahLst/>
                <a:cxnLst/>
                <a:rect l="l" t="t" r="r" b="b"/>
                <a:pathLst>
                  <a:path w="4437" h="4437" extrusionOk="0">
                    <a:moveTo>
                      <a:pt x="2202" y="0"/>
                    </a:moveTo>
                    <a:cubicBezTo>
                      <a:pt x="1001" y="0"/>
                      <a:pt x="0" y="1001"/>
                      <a:pt x="0" y="2235"/>
                    </a:cubicBezTo>
                    <a:cubicBezTo>
                      <a:pt x="0" y="3436"/>
                      <a:pt x="1001" y="4437"/>
                      <a:pt x="2202" y="4437"/>
                    </a:cubicBezTo>
                    <a:cubicBezTo>
                      <a:pt x="3436" y="4437"/>
                      <a:pt x="4437" y="3436"/>
                      <a:pt x="4437" y="2235"/>
                    </a:cubicBezTo>
                    <a:cubicBezTo>
                      <a:pt x="4437" y="1001"/>
                      <a:pt x="3436" y="0"/>
                      <a:pt x="2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8" name="Google Shape;1158;p47"/>
              <p:cNvSpPr/>
              <p:nvPr/>
            </p:nvSpPr>
            <p:spPr>
              <a:xfrm>
                <a:off x="4662675" y="1689150"/>
                <a:ext cx="596275" cy="525400"/>
              </a:xfrm>
              <a:custGeom>
                <a:avLst/>
                <a:gdLst/>
                <a:ahLst/>
                <a:cxnLst/>
                <a:rect l="l" t="t" r="r" b="b"/>
                <a:pathLst>
                  <a:path w="23851" h="21016" extrusionOk="0">
                    <a:moveTo>
                      <a:pt x="4970" y="1"/>
                    </a:moveTo>
                    <a:cubicBezTo>
                      <a:pt x="4970" y="1"/>
                      <a:pt x="0" y="14778"/>
                      <a:pt x="11909" y="21016"/>
                    </a:cubicBezTo>
                    <a:cubicBezTo>
                      <a:pt x="23851" y="14778"/>
                      <a:pt x="18880" y="1"/>
                      <a:pt x="18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9" name="Google Shape;1159;p47"/>
              <p:cNvSpPr/>
              <p:nvPr/>
            </p:nvSpPr>
            <p:spPr>
              <a:xfrm>
                <a:off x="4782750" y="1689150"/>
                <a:ext cx="356125" cy="314425"/>
              </a:xfrm>
              <a:custGeom>
                <a:avLst/>
                <a:gdLst/>
                <a:ahLst/>
                <a:cxnLst/>
                <a:rect l="l" t="t" r="r" b="b"/>
                <a:pathLst>
                  <a:path w="14245" h="12577" extrusionOk="0">
                    <a:moveTo>
                      <a:pt x="2936" y="1"/>
                    </a:moveTo>
                    <a:cubicBezTo>
                      <a:pt x="2936" y="1"/>
                      <a:pt x="1" y="8840"/>
                      <a:pt x="7106" y="12576"/>
                    </a:cubicBezTo>
                    <a:cubicBezTo>
                      <a:pt x="14244" y="8840"/>
                      <a:pt x="11275" y="1"/>
                      <a:pt x="11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 name="ZoneTexte 3"/>
          <p:cNvSpPr txBox="1"/>
          <p:nvPr/>
        </p:nvSpPr>
        <p:spPr>
          <a:xfrm>
            <a:off x="4824308" y="1429450"/>
            <a:ext cx="755335" cy="1323439"/>
          </a:xfrm>
          <a:prstGeom prst="rect">
            <a:avLst/>
          </a:prstGeom>
          <a:noFill/>
        </p:spPr>
        <p:txBody>
          <a:bodyPr wrap="none" rtlCol="0">
            <a:spAutoFit/>
          </a:bodyPr>
          <a:lstStyle/>
          <a:p>
            <a:r>
              <a:rPr lang="en-CA" sz="8000" dirty="0">
                <a:solidFill>
                  <a:srgbClr val="FF0000"/>
                </a:solidFill>
              </a:rPr>
              <a:t>?</a:t>
            </a:r>
            <a:endParaRPr lang="fr-FR" sz="8000" dirty="0">
              <a:solidFill>
                <a:srgbClr val="FF0000"/>
              </a:solidFill>
            </a:endParaRPr>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48"/>
          <p:cNvSpPr txBox="1">
            <a:spLocks noGrp="1"/>
          </p:cNvSpPr>
          <p:nvPr>
            <p:ph type="title"/>
          </p:nvPr>
        </p:nvSpPr>
        <p:spPr>
          <a:xfrm>
            <a:off x="3112904" y="445025"/>
            <a:ext cx="563556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
            </a:r>
            <a:r>
              <a:rPr lang="fr-FR" dirty="0"/>
              <a:t>é</a:t>
            </a:r>
            <a:r>
              <a:rPr lang="en-CA" dirty="0"/>
              <a:t>finition de micro-</a:t>
            </a:r>
            <a:r>
              <a:rPr lang="fr-FR" dirty="0"/>
              <a:t>é</a:t>
            </a:r>
            <a:r>
              <a:rPr lang="en-CA" dirty="0"/>
              <a:t>conomique</a:t>
            </a:r>
            <a:endParaRPr dirty="0"/>
          </a:p>
        </p:txBody>
      </p:sp>
      <p:sp>
        <p:nvSpPr>
          <p:cNvPr id="1165" name="Google Shape;1165;p48"/>
          <p:cNvSpPr txBox="1">
            <a:spLocks noGrp="1"/>
          </p:cNvSpPr>
          <p:nvPr>
            <p:ph type="subTitle" idx="1"/>
          </p:nvPr>
        </p:nvSpPr>
        <p:spPr>
          <a:xfrm>
            <a:off x="4355976" y="1226698"/>
            <a:ext cx="4608512" cy="3649308"/>
          </a:xfrm>
          <a:prstGeom prst="rect">
            <a:avLst/>
          </a:prstGeom>
        </p:spPr>
        <p:txBody>
          <a:bodyPr spcFirstLastPara="1" wrap="square" lIns="91425" tIns="91425" rIns="91425" bIns="91425" anchor="t" anchorCtr="0">
            <a:noAutofit/>
          </a:bodyPr>
          <a:lstStyle/>
          <a:p>
            <a:pPr marL="285750" lvl="0" indent="-285750">
              <a:buClr>
                <a:srgbClr val="1A1A1A"/>
              </a:buClr>
              <a:buSzPts val="1100"/>
              <a:buFont typeface="Wingdings" pitchFamily="2" charset="2"/>
              <a:buChar char="q"/>
            </a:pPr>
            <a:r>
              <a:rPr lang="fr-FR" dirty="0"/>
              <a:t>La microéconomie est un branche de la théorie économique qui étudie le comportement individuel des '' agents économiques’’</a:t>
            </a:r>
          </a:p>
          <a:p>
            <a:pPr marL="0" lvl="0" indent="0">
              <a:buClr>
                <a:srgbClr val="1A1A1A"/>
              </a:buClr>
              <a:buSzPts val="1100"/>
            </a:pPr>
            <a:endParaRPr lang="fr-FR" dirty="0"/>
          </a:p>
          <a:p>
            <a:pPr marL="285750" lvl="0" indent="-285750">
              <a:buClr>
                <a:srgbClr val="45217B"/>
              </a:buClr>
              <a:buSzPts val="1100"/>
              <a:buFont typeface="Wingdings" pitchFamily="2" charset="2"/>
              <a:buChar char="q"/>
            </a:pPr>
            <a:r>
              <a:rPr lang="fr-FR" dirty="0"/>
              <a:t>Un Agent économique est une entité élémentaire qui dispose de l’autonomie décisionnelle dans l’exercice de sa fonction économique.</a:t>
            </a:r>
          </a:p>
          <a:p>
            <a:pPr marL="0" lvl="0" indent="0">
              <a:buClr>
                <a:srgbClr val="45217B"/>
              </a:buClr>
              <a:buSzPts val="1100"/>
            </a:pPr>
            <a:endParaRPr dirty="0"/>
          </a:p>
          <a:p>
            <a:pPr lvl="0" indent="-330200">
              <a:buFont typeface="Ubuntu"/>
              <a:buChar char="●"/>
            </a:pPr>
            <a:r>
              <a:rPr lang="fr-FR" dirty="0"/>
              <a:t>les entreprises (production)</a:t>
            </a:r>
            <a:endParaRPr dirty="0"/>
          </a:p>
          <a:p>
            <a:pPr lvl="0" indent="-330200">
              <a:buFont typeface="Ubuntu"/>
              <a:buChar char="●"/>
            </a:pPr>
            <a:r>
              <a:rPr lang="fr-FR" dirty="0"/>
              <a:t>les ménages (la consommation)</a:t>
            </a:r>
            <a:r>
              <a:rPr lang="en" dirty="0"/>
              <a:t> </a:t>
            </a:r>
            <a:endParaRPr dirty="0"/>
          </a:p>
          <a:p>
            <a:pPr lvl="0" indent="-330200">
              <a:buFont typeface="Ubuntu"/>
              <a:buChar char="●"/>
            </a:pPr>
            <a:r>
              <a:rPr lang="fr-FR" dirty="0"/>
              <a:t>l'Etat, le reste du monde et le résultat de leur interaction</a:t>
            </a:r>
            <a:endParaRPr dirty="0"/>
          </a:p>
        </p:txBody>
      </p:sp>
      <p:grpSp>
        <p:nvGrpSpPr>
          <p:cNvPr id="1166" name="Google Shape;1166;p48"/>
          <p:cNvGrpSpPr/>
          <p:nvPr/>
        </p:nvGrpSpPr>
        <p:grpSpPr>
          <a:xfrm>
            <a:off x="713230" y="1423722"/>
            <a:ext cx="3578696" cy="2635487"/>
            <a:chOff x="442658" y="1356750"/>
            <a:chExt cx="3773006" cy="2778585"/>
          </a:xfrm>
        </p:grpSpPr>
        <p:sp>
          <p:nvSpPr>
            <p:cNvPr id="1167" name="Google Shape;1167;p48"/>
            <p:cNvSpPr/>
            <p:nvPr/>
          </p:nvSpPr>
          <p:spPr>
            <a:xfrm>
              <a:off x="2253228" y="1380524"/>
              <a:ext cx="268757" cy="2644533"/>
            </a:xfrm>
            <a:custGeom>
              <a:avLst/>
              <a:gdLst/>
              <a:ahLst/>
              <a:cxnLst/>
              <a:rect l="l" t="t" r="r" b="b"/>
              <a:pathLst>
                <a:path w="13577" h="133596" extrusionOk="0">
                  <a:moveTo>
                    <a:pt x="13576" y="133596"/>
                  </a:moveTo>
                  <a:lnTo>
                    <a:pt x="0" y="133596"/>
                  </a:lnTo>
                  <a:cubicBezTo>
                    <a:pt x="2502" y="58776"/>
                    <a:pt x="3603" y="23150"/>
                    <a:pt x="4270" y="3002"/>
                  </a:cubicBezTo>
                  <a:cubicBezTo>
                    <a:pt x="4336" y="1334"/>
                    <a:pt x="5471" y="0"/>
                    <a:pt x="6772" y="0"/>
                  </a:cubicBezTo>
                  <a:lnTo>
                    <a:pt x="6772" y="0"/>
                  </a:lnTo>
                  <a:cubicBezTo>
                    <a:pt x="8072" y="0"/>
                    <a:pt x="9207" y="1334"/>
                    <a:pt x="9273" y="3002"/>
                  </a:cubicBezTo>
                  <a:cubicBezTo>
                    <a:pt x="9940" y="23183"/>
                    <a:pt x="11075" y="58809"/>
                    <a:pt x="13576" y="13359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48"/>
            <p:cNvSpPr/>
            <p:nvPr/>
          </p:nvSpPr>
          <p:spPr>
            <a:xfrm>
              <a:off x="1612721" y="3903555"/>
              <a:ext cx="1549751" cy="185558"/>
            </a:xfrm>
            <a:custGeom>
              <a:avLst/>
              <a:gdLst/>
              <a:ahLst/>
              <a:cxnLst/>
              <a:rect l="l" t="t" r="r" b="b"/>
              <a:pathLst>
                <a:path w="78290" h="9374" extrusionOk="0">
                  <a:moveTo>
                    <a:pt x="78290" y="9373"/>
                  </a:moveTo>
                  <a:cubicBezTo>
                    <a:pt x="77789" y="8339"/>
                    <a:pt x="77189" y="7372"/>
                    <a:pt x="76522" y="6471"/>
                  </a:cubicBezTo>
                  <a:cubicBezTo>
                    <a:pt x="73653" y="2468"/>
                    <a:pt x="69650" y="0"/>
                    <a:pt x="65281" y="0"/>
                  </a:cubicBezTo>
                  <a:lnTo>
                    <a:pt x="13043" y="0"/>
                  </a:lnTo>
                  <a:cubicBezTo>
                    <a:pt x="8640" y="0"/>
                    <a:pt x="4671" y="2502"/>
                    <a:pt x="1769" y="6471"/>
                  </a:cubicBezTo>
                  <a:cubicBezTo>
                    <a:pt x="1135" y="7372"/>
                    <a:pt x="534" y="8339"/>
                    <a:pt x="1" y="937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48"/>
            <p:cNvSpPr/>
            <p:nvPr/>
          </p:nvSpPr>
          <p:spPr>
            <a:xfrm>
              <a:off x="1612721" y="4041546"/>
              <a:ext cx="1549751" cy="93789"/>
            </a:xfrm>
            <a:custGeom>
              <a:avLst/>
              <a:gdLst/>
              <a:ahLst/>
              <a:cxnLst/>
              <a:rect l="l" t="t" r="r" b="b"/>
              <a:pathLst>
                <a:path w="78290" h="4738" extrusionOk="0">
                  <a:moveTo>
                    <a:pt x="78290" y="2369"/>
                  </a:moveTo>
                  <a:cubicBezTo>
                    <a:pt x="78290" y="3670"/>
                    <a:pt x="60777" y="4737"/>
                    <a:pt x="39162" y="4737"/>
                  </a:cubicBezTo>
                  <a:cubicBezTo>
                    <a:pt x="17546" y="4737"/>
                    <a:pt x="1" y="3670"/>
                    <a:pt x="1" y="2369"/>
                  </a:cubicBezTo>
                  <a:cubicBezTo>
                    <a:pt x="1" y="1068"/>
                    <a:pt x="17546" y="1"/>
                    <a:pt x="39162" y="1"/>
                  </a:cubicBezTo>
                  <a:cubicBezTo>
                    <a:pt x="60777" y="1"/>
                    <a:pt x="78290" y="1068"/>
                    <a:pt x="78290" y="236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0" name="Google Shape;1170;p48"/>
            <p:cNvSpPr/>
            <p:nvPr/>
          </p:nvSpPr>
          <p:spPr>
            <a:xfrm>
              <a:off x="1143916" y="1356750"/>
              <a:ext cx="2381734" cy="808230"/>
            </a:xfrm>
            <a:custGeom>
              <a:avLst/>
              <a:gdLst/>
              <a:ahLst/>
              <a:cxnLst/>
              <a:rect l="l" t="t" r="r" b="b"/>
              <a:pathLst>
                <a:path w="120320" h="40830" extrusionOk="0">
                  <a:moveTo>
                    <a:pt x="4103" y="18480"/>
                  </a:moveTo>
                  <a:cubicBezTo>
                    <a:pt x="2702" y="19047"/>
                    <a:pt x="1067" y="18313"/>
                    <a:pt x="534" y="16912"/>
                  </a:cubicBezTo>
                  <a:cubicBezTo>
                    <a:pt x="0" y="15478"/>
                    <a:pt x="701" y="13877"/>
                    <a:pt x="2135" y="13343"/>
                  </a:cubicBezTo>
                  <a:cubicBezTo>
                    <a:pt x="36926" y="0"/>
                    <a:pt x="91132" y="9907"/>
                    <a:pt x="119152" y="35759"/>
                  </a:cubicBezTo>
                  <a:cubicBezTo>
                    <a:pt x="120253" y="36793"/>
                    <a:pt x="120319" y="38528"/>
                    <a:pt x="119319" y="39662"/>
                  </a:cubicBezTo>
                  <a:cubicBezTo>
                    <a:pt x="118284" y="40763"/>
                    <a:pt x="116517" y="40830"/>
                    <a:pt x="115416" y="39795"/>
                  </a:cubicBezTo>
                  <a:cubicBezTo>
                    <a:pt x="89597" y="16012"/>
                    <a:pt x="37694" y="5604"/>
                    <a:pt x="4103" y="1848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1" name="Google Shape;1171;p48"/>
            <p:cNvSpPr/>
            <p:nvPr/>
          </p:nvSpPr>
          <p:spPr>
            <a:xfrm>
              <a:off x="2240005" y="1477578"/>
              <a:ext cx="291224" cy="291877"/>
            </a:xfrm>
            <a:custGeom>
              <a:avLst/>
              <a:gdLst/>
              <a:ahLst/>
              <a:cxnLst/>
              <a:rect l="l" t="t" r="r" b="b"/>
              <a:pathLst>
                <a:path w="14712" h="14745" extrusionOk="0">
                  <a:moveTo>
                    <a:pt x="6072" y="14044"/>
                  </a:moveTo>
                  <a:cubicBezTo>
                    <a:pt x="9741" y="14745"/>
                    <a:pt x="13310" y="12309"/>
                    <a:pt x="14011" y="8640"/>
                  </a:cubicBezTo>
                  <a:cubicBezTo>
                    <a:pt x="14711" y="4971"/>
                    <a:pt x="12310" y="1402"/>
                    <a:pt x="8640" y="701"/>
                  </a:cubicBezTo>
                  <a:cubicBezTo>
                    <a:pt x="4971" y="1"/>
                    <a:pt x="1402" y="2436"/>
                    <a:pt x="701" y="6105"/>
                  </a:cubicBezTo>
                  <a:cubicBezTo>
                    <a:pt x="1" y="9774"/>
                    <a:pt x="2403" y="13310"/>
                    <a:pt x="6072" y="140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48"/>
            <p:cNvSpPr/>
            <p:nvPr/>
          </p:nvSpPr>
          <p:spPr>
            <a:xfrm>
              <a:off x="574731" y="3048450"/>
              <a:ext cx="1210345" cy="314325"/>
            </a:xfrm>
            <a:custGeom>
              <a:avLst/>
              <a:gdLst/>
              <a:ahLst/>
              <a:cxnLst/>
              <a:rect l="l" t="t" r="r" b="b"/>
              <a:pathLst>
                <a:path w="61144" h="15879" extrusionOk="0">
                  <a:moveTo>
                    <a:pt x="0" y="0"/>
                  </a:moveTo>
                  <a:cubicBezTo>
                    <a:pt x="1568" y="2802"/>
                    <a:pt x="3603" y="5338"/>
                    <a:pt x="6071" y="7539"/>
                  </a:cubicBezTo>
                  <a:cubicBezTo>
                    <a:pt x="11842" y="12676"/>
                    <a:pt x="19814" y="15878"/>
                    <a:pt x="28587" y="15878"/>
                  </a:cubicBezTo>
                  <a:lnTo>
                    <a:pt x="32590" y="15878"/>
                  </a:lnTo>
                  <a:cubicBezTo>
                    <a:pt x="41363" y="15878"/>
                    <a:pt x="49335" y="12676"/>
                    <a:pt x="55106" y="7539"/>
                  </a:cubicBezTo>
                  <a:cubicBezTo>
                    <a:pt x="57575" y="5338"/>
                    <a:pt x="59609"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48"/>
            <p:cNvSpPr/>
            <p:nvPr/>
          </p:nvSpPr>
          <p:spPr>
            <a:xfrm>
              <a:off x="537081" y="3000903"/>
              <a:ext cx="1285646" cy="192843"/>
            </a:xfrm>
            <a:custGeom>
              <a:avLst/>
              <a:gdLst/>
              <a:ahLst/>
              <a:cxnLst/>
              <a:rect l="l" t="t" r="r" b="b"/>
              <a:pathLst>
                <a:path w="64948" h="9742" extrusionOk="0">
                  <a:moveTo>
                    <a:pt x="32491" y="1"/>
                  </a:moveTo>
                  <a:cubicBezTo>
                    <a:pt x="14545" y="1"/>
                    <a:pt x="1" y="2169"/>
                    <a:pt x="1" y="4871"/>
                  </a:cubicBezTo>
                  <a:cubicBezTo>
                    <a:pt x="1" y="7573"/>
                    <a:pt x="14545" y="9741"/>
                    <a:pt x="32491" y="9741"/>
                  </a:cubicBezTo>
                  <a:cubicBezTo>
                    <a:pt x="50437" y="9741"/>
                    <a:pt x="64947" y="7573"/>
                    <a:pt x="64947" y="4871"/>
                  </a:cubicBezTo>
                  <a:cubicBezTo>
                    <a:pt x="64947" y="2169"/>
                    <a:pt x="50437" y="1"/>
                    <a:pt x="324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48"/>
            <p:cNvSpPr/>
            <p:nvPr/>
          </p:nvSpPr>
          <p:spPr>
            <a:xfrm>
              <a:off x="537081" y="3044491"/>
              <a:ext cx="1285646" cy="52833"/>
            </a:xfrm>
            <a:custGeom>
              <a:avLst/>
              <a:gdLst/>
              <a:ahLst/>
              <a:cxnLst/>
              <a:rect l="l" t="t" r="r" b="b"/>
              <a:pathLst>
                <a:path w="64948" h="2669" extrusionOk="0">
                  <a:moveTo>
                    <a:pt x="1" y="0"/>
                  </a:moveTo>
                  <a:lnTo>
                    <a:pt x="1" y="2669"/>
                  </a:lnTo>
                  <a:lnTo>
                    <a:pt x="64947" y="2669"/>
                  </a:lnTo>
                  <a:lnTo>
                    <a:pt x="6494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5" name="Google Shape;1175;p48"/>
            <p:cNvSpPr/>
            <p:nvPr/>
          </p:nvSpPr>
          <p:spPr>
            <a:xfrm>
              <a:off x="537081" y="2948090"/>
              <a:ext cx="1285646" cy="192823"/>
            </a:xfrm>
            <a:custGeom>
              <a:avLst/>
              <a:gdLst/>
              <a:ahLst/>
              <a:cxnLst/>
              <a:rect l="l" t="t" r="r" b="b"/>
              <a:pathLst>
                <a:path w="64948" h="9741" extrusionOk="0">
                  <a:moveTo>
                    <a:pt x="32491" y="0"/>
                  </a:moveTo>
                  <a:cubicBezTo>
                    <a:pt x="14545" y="0"/>
                    <a:pt x="1" y="2168"/>
                    <a:pt x="1" y="4870"/>
                  </a:cubicBezTo>
                  <a:cubicBezTo>
                    <a:pt x="1" y="7572"/>
                    <a:pt x="14545" y="9740"/>
                    <a:pt x="32491" y="9740"/>
                  </a:cubicBezTo>
                  <a:cubicBezTo>
                    <a:pt x="50437" y="9740"/>
                    <a:pt x="64947" y="7572"/>
                    <a:pt x="64947" y="4870"/>
                  </a:cubicBezTo>
                  <a:cubicBezTo>
                    <a:pt x="64947" y="2168"/>
                    <a:pt x="50437" y="0"/>
                    <a:pt x="32491" y="0"/>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6" name="Google Shape;1176;p48"/>
            <p:cNvSpPr/>
            <p:nvPr/>
          </p:nvSpPr>
          <p:spPr>
            <a:xfrm>
              <a:off x="616993" y="2971190"/>
              <a:ext cx="1126494" cy="126134"/>
            </a:xfrm>
            <a:custGeom>
              <a:avLst/>
              <a:gdLst/>
              <a:ahLst/>
              <a:cxnLst/>
              <a:rect l="l" t="t" r="r" b="b"/>
              <a:pathLst>
                <a:path w="56908" h="6372" extrusionOk="0">
                  <a:moveTo>
                    <a:pt x="28454" y="1"/>
                  </a:moveTo>
                  <a:cubicBezTo>
                    <a:pt x="12742" y="1"/>
                    <a:pt x="0" y="1435"/>
                    <a:pt x="0" y="3170"/>
                  </a:cubicBezTo>
                  <a:cubicBezTo>
                    <a:pt x="0" y="4938"/>
                    <a:pt x="12742" y="6372"/>
                    <a:pt x="28454" y="6372"/>
                  </a:cubicBezTo>
                  <a:cubicBezTo>
                    <a:pt x="44165" y="6372"/>
                    <a:pt x="56907" y="4938"/>
                    <a:pt x="56907" y="3170"/>
                  </a:cubicBezTo>
                  <a:cubicBezTo>
                    <a:pt x="56907" y="1435"/>
                    <a:pt x="44165" y="1"/>
                    <a:pt x="284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48"/>
            <p:cNvSpPr/>
            <p:nvPr/>
          </p:nvSpPr>
          <p:spPr>
            <a:xfrm>
              <a:off x="1821380" y="2952049"/>
              <a:ext cx="97748" cy="97748"/>
            </a:xfrm>
            <a:custGeom>
              <a:avLst/>
              <a:gdLst/>
              <a:ahLst/>
              <a:cxnLst/>
              <a:rect l="l" t="t" r="r" b="b"/>
              <a:pathLst>
                <a:path w="4938" h="4938" fill="none" extrusionOk="0">
                  <a:moveTo>
                    <a:pt x="4937" y="2469"/>
                  </a:moveTo>
                  <a:cubicBezTo>
                    <a:pt x="4937" y="3836"/>
                    <a:pt x="3837" y="4937"/>
                    <a:pt x="2469" y="4937"/>
                  </a:cubicBezTo>
                  <a:cubicBezTo>
                    <a:pt x="1101" y="4937"/>
                    <a:pt x="0" y="3836"/>
                    <a:pt x="0" y="2469"/>
                  </a:cubicBezTo>
                  <a:cubicBezTo>
                    <a:pt x="0" y="1101"/>
                    <a:pt x="1101" y="0"/>
                    <a:pt x="2469" y="0"/>
                  </a:cubicBezTo>
                  <a:cubicBezTo>
                    <a:pt x="3837" y="0"/>
                    <a:pt x="4937" y="1101"/>
                    <a:pt x="4937"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48"/>
            <p:cNvSpPr/>
            <p:nvPr/>
          </p:nvSpPr>
          <p:spPr>
            <a:xfrm>
              <a:off x="442658" y="2952049"/>
              <a:ext cx="97748" cy="97748"/>
            </a:xfrm>
            <a:custGeom>
              <a:avLst/>
              <a:gdLst/>
              <a:ahLst/>
              <a:cxnLst/>
              <a:rect l="l" t="t" r="r" b="b"/>
              <a:pathLst>
                <a:path w="4938" h="4938" fill="none" extrusionOk="0">
                  <a:moveTo>
                    <a:pt x="4938" y="2469"/>
                  </a:moveTo>
                  <a:cubicBezTo>
                    <a:pt x="4938" y="3836"/>
                    <a:pt x="3837" y="4937"/>
                    <a:pt x="2469" y="4937"/>
                  </a:cubicBezTo>
                  <a:cubicBezTo>
                    <a:pt x="1135" y="4937"/>
                    <a:pt x="1" y="3836"/>
                    <a:pt x="1" y="2469"/>
                  </a:cubicBezTo>
                  <a:cubicBezTo>
                    <a:pt x="1" y="1101"/>
                    <a:pt x="1135" y="0"/>
                    <a:pt x="2469" y="0"/>
                  </a:cubicBezTo>
                  <a:cubicBezTo>
                    <a:pt x="3837" y="0"/>
                    <a:pt x="4938" y="1101"/>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9" name="Google Shape;1179;p48"/>
            <p:cNvSpPr/>
            <p:nvPr/>
          </p:nvSpPr>
          <p:spPr>
            <a:xfrm>
              <a:off x="498797" y="1776047"/>
              <a:ext cx="684749" cy="1207713"/>
            </a:xfrm>
            <a:custGeom>
              <a:avLst/>
              <a:gdLst/>
              <a:ahLst/>
              <a:cxnLst/>
              <a:rect l="l" t="t" r="r" b="b"/>
              <a:pathLst>
                <a:path w="34592" h="61011" fill="none" extrusionOk="0">
                  <a:moveTo>
                    <a:pt x="34591" y="0"/>
                  </a:moveTo>
                  <a:lnTo>
                    <a:pt x="0" y="61010"/>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0" name="Google Shape;1180;p48"/>
            <p:cNvSpPr/>
            <p:nvPr/>
          </p:nvSpPr>
          <p:spPr>
            <a:xfrm>
              <a:off x="1114857" y="1704073"/>
              <a:ext cx="132072" cy="122175"/>
            </a:xfrm>
            <a:custGeom>
              <a:avLst/>
              <a:gdLst/>
              <a:ahLst/>
              <a:cxnLst/>
              <a:rect l="l" t="t" r="r" b="b"/>
              <a:pathLst>
                <a:path w="6672" h="6172" extrusionOk="0">
                  <a:moveTo>
                    <a:pt x="3636" y="1435"/>
                  </a:moveTo>
                  <a:cubicBezTo>
                    <a:pt x="4537" y="1635"/>
                    <a:pt x="5137" y="2502"/>
                    <a:pt x="4971" y="3403"/>
                  </a:cubicBezTo>
                  <a:cubicBezTo>
                    <a:pt x="4837" y="4170"/>
                    <a:pt x="4137" y="4737"/>
                    <a:pt x="3336" y="4737"/>
                  </a:cubicBezTo>
                  <a:cubicBezTo>
                    <a:pt x="3236" y="4737"/>
                    <a:pt x="3136" y="4737"/>
                    <a:pt x="3036" y="4704"/>
                  </a:cubicBezTo>
                  <a:cubicBezTo>
                    <a:pt x="2602" y="4637"/>
                    <a:pt x="2202" y="4370"/>
                    <a:pt x="1968" y="4003"/>
                  </a:cubicBezTo>
                  <a:cubicBezTo>
                    <a:pt x="1702" y="3636"/>
                    <a:pt x="1635" y="3202"/>
                    <a:pt x="1702" y="2769"/>
                  </a:cubicBezTo>
                  <a:cubicBezTo>
                    <a:pt x="1868" y="2002"/>
                    <a:pt x="2535" y="1435"/>
                    <a:pt x="3336" y="1435"/>
                  </a:cubicBezTo>
                  <a:close/>
                  <a:moveTo>
                    <a:pt x="3336" y="0"/>
                  </a:moveTo>
                  <a:cubicBezTo>
                    <a:pt x="1902" y="0"/>
                    <a:pt x="601" y="1034"/>
                    <a:pt x="334" y="2502"/>
                  </a:cubicBezTo>
                  <a:cubicBezTo>
                    <a:pt x="0" y="4170"/>
                    <a:pt x="1101" y="5771"/>
                    <a:pt x="2769" y="6105"/>
                  </a:cubicBezTo>
                  <a:cubicBezTo>
                    <a:pt x="2969" y="6138"/>
                    <a:pt x="3136" y="6171"/>
                    <a:pt x="3336" y="6171"/>
                  </a:cubicBezTo>
                  <a:cubicBezTo>
                    <a:pt x="4804" y="6171"/>
                    <a:pt x="6071" y="5137"/>
                    <a:pt x="6372" y="3669"/>
                  </a:cubicBezTo>
                  <a:cubicBezTo>
                    <a:pt x="6672" y="2002"/>
                    <a:pt x="5571" y="367"/>
                    <a:pt x="3903" y="67"/>
                  </a:cubicBezTo>
                  <a:cubicBezTo>
                    <a:pt x="3736" y="34"/>
                    <a:pt x="3536" y="0"/>
                    <a:pt x="33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48"/>
            <p:cNvSpPr/>
            <p:nvPr/>
          </p:nvSpPr>
          <p:spPr>
            <a:xfrm>
              <a:off x="2871267" y="3498786"/>
              <a:ext cx="1210345" cy="314325"/>
            </a:xfrm>
            <a:custGeom>
              <a:avLst/>
              <a:gdLst/>
              <a:ahLst/>
              <a:cxnLst/>
              <a:rect l="l" t="t" r="r" b="b"/>
              <a:pathLst>
                <a:path w="61144" h="15879" extrusionOk="0">
                  <a:moveTo>
                    <a:pt x="0" y="0"/>
                  </a:moveTo>
                  <a:cubicBezTo>
                    <a:pt x="1568" y="2802"/>
                    <a:pt x="3603" y="5337"/>
                    <a:pt x="6071" y="7505"/>
                  </a:cubicBezTo>
                  <a:cubicBezTo>
                    <a:pt x="11842" y="12676"/>
                    <a:pt x="19814" y="15878"/>
                    <a:pt x="28587" y="15878"/>
                  </a:cubicBezTo>
                  <a:lnTo>
                    <a:pt x="32590" y="15878"/>
                  </a:lnTo>
                  <a:cubicBezTo>
                    <a:pt x="41363" y="15878"/>
                    <a:pt x="49336" y="12676"/>
                    <a:pt x="55106" y="7505"/>
                  </a:cubicBezTo>
                  <a:cubicBezTo>
                    <a:pt x="57541" y="5337"/>
                    <a:pt x="59610" y="2802"/>
                    <a:pt x="611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48"/>
            <p:cNvSpPr/>
            <p:nvPr/>
          </p:nvSpPr>
          <p:spPr>
            <a:xfrm>
              <a:off x="2833617" y="3451239"/>
              <a:ext cx="1285646" cy="192823"/>
            </a:xfrm>
            <a:custGeom>
              <a:avLst/>
              <a:gdLst/>
              <a:ahLst/>
              <a:cxnLst/>
              <a:rect l="l" t="t" r="r" b="b"/>
              <a:pathLst>
                <a:path w="64948" h="9741" extrusionOk="0">
                  <a:moveTo>
                    <a:pt x="32491" y="0"/>
                  </a:moveTo>
                  <a:cubicBezTo>
                    <a:pt x="14545" y="0"/>
                    <a:pt x="1" y="2169"/>
                    <a:pt x="1" y="4871"/>
                  </a:cubicBezTo>
                  <a:cubicBezTo>
                    <a:pt x="1" y="7539"/>
                    <a:pt x="14545" y="9741"/>
                    <a:pt x="32491" y="9741"/>
                  </a:cubicBezTo>
                  <a:cubicBezTo>
                    <a:pt x="50404" y="9741"/>
                    <a:pt x="64947" y="7539"/>
                    <a:pt x="64947" y="4871"/>
                  </a:cubicBezTo>
                  <a:cubicBezTo>
                    <a:pt x="64947" y="2169"/>
                    <a:pt x="50404" y="0"/>
                    <a:pt x="324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3" name="Google Shape;1183;p48"/>
            <p:cNvSpPr/>
            <p:nvPr/>
          </p:nvSpPr>
          <p:spPr>
            <a:xfrm>
              <a:off x="2833617" y="3494808"/>
              <a:ext cx="1285646" cy="52853"/>
            </a:xfrm>
            <a:custGeom>
              <a:avLst/>
              <a:gdLst/>
              <a:ahLst/>
              <a:cxnLst/>
              <a:rect l="l" t="t" r="r" b="b"/>
              <a:pathLst>
                <a:path w="64948" h="2670" extrusionOk="0">
                  <a:moveTo>
                    <a:pt x="1" y="1"/>
                  </a:moveTo>
                  <a:lnTo>
                    <a:pt x="1" y="2670"/>
                  </a:lnTo>
                  <a:lnTo>
                    <a:pt x="64947" y="2670"/>
                  </a:lnTo>
                  <a:lnTo>
                    <a:pt x="6494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4" name="Google Shape;1184;p48"/>
            <p:cNvSpPr/>
            <p:nvPr/>
          </p:nvSpPr>
          <p:spPr>
            <a:xfrm>
              <a:off x="2833617" y="3398406"/>
              <a:ext cx="1285646" cy="192843"/>
            </a:xfrm>
            <a:custGeom>
              <a:avLst/>
              <a:gdLst/>
              <a:ahLst/>
              <a:cxnLst/>
              <a:rect l="l" t="t" r="r" b="b"/>
              <a:pathLst>
                <a:path w="64948" h="9742" extrusionOk="0">
                  <a:moveTo>
                    <a:pt x="32491" y="1"/>
                  </a:moveTo>
                  <a:cubicBezTo>
                    <a:pt x="14545" y="1"/>
                    <a:pt x="1" y="2169"/>
                    <a:pt x="1" y="4871"/>
                  </a:cubicBezTo>
                  <a:cubicBezTo>
                    <a:pt x="1" y="7540"/>
                    <a:pt x="14545" y="9741"/>
                    <a:pt x="32491" y="9741"/>
                  </a:cubicBezTo>
                  <a:cubicBezTo>
                    <a:pt x="50404" y="9741"/>
                    <a:pt x="64947" y="7540"/>
                    <a:pt x="64947" y="4871"/>
                  </a:cubicBezTo>
                  <a:cubicBezTo>
                    <a:pt x="64947" y="2169"/>
                    <a:pt x="50404" y="1"/>
                    <a:pt x="32491" y="1"/>
                  </a:cubicBezTo>
                  <a:close/>
                </a:path>
              </a:pathLst>
            </a:custGeom>
            <a:solidFill>
              <a:srgbClr val="2F9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5" name="Google Shape;1185;p48"/>
            <p:cNvSpPr/>
            <p:nvPr/>
          </p:nvSpPr>
          <p:spPr>
            <a:xfrm>
              <a:off x="2912857" y="3421527"/>
              <a:ext cx="1127167" cy="126134"/>
            </a:xfrm>
            <a:custGeom>
              <a:avLst/>
              <a:gdLst/>
              <a:ahLst/>
              <a:cxnLst/>
              <a:rect l="l" t="t" r="r" b="b"/>
              <a:pathLst>
                <a:path w="56942" h="6372" extrusionOk="0">
                  <a:moveTo>
                    <a:pt x="28488" y="0"/>
                  </a:moveTo>
                  <a:cubicBezTo>
                    <a:pt x="12743" y="0"/>
                    <a:pt x="1" y="1401"/>
                    <a:pt x="1" y="3169"/>
                  </a:cubicBezTo>
                  <a:cubicBezTo>
                    <a:pt x="1" y="4937"/>
                    <a:pt x="12743" y="6372"/>
                    <a:pt x="28488" y="6372"/>
                  </a:cubicBezTo>
                  <a:cubicBezTo>
                    <a:pt x="44199" y="6372"/>
                    <a:pt x="56942" y="4937"/>
                    <a:pt x="56942" y="3169"/>
                  </a:cubicBezTo>
                  <a:cubicBezTo>
                    <a:pt x="56942" y="1401"/>
                    <a:pt x="44199" y="0"/>
                    <a:pt x="284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6" name="Google Shape;1186;p48"/>
            <p:cNvSpPr/>
            <p:nvPr/>
          </p:nvSpPr>
          <p:spPr>
            <a:xfrm>
              <a:off x="4117917" y="3402365"/>
              <a:ext cx="97748" cy="97748"/>
            </a:xfrm>
            <a:custGeom>
              <a:avLst/>
              <a:gdLst/>
              <a:ahLst/>
              <a:cxnLst/>
              <a:rect l="l" t="t" r="r" b="b"/>
              <a:pathLst>
                <a:path w="4938" h="4938" fill="none" extrusionOk="0">
                  <a:moveTo>
                    <a:pt x="4938" y="2469"/>
                  </a:moveTo>
                  <a:cubicBezTo>
                    <a:pt x="4938" y="3804"/>
                    <a:pt x="3803" y="4938"/>
                    <a:pt x="2469" y="4938"/>
                  </a:cubicBezTo>
                  <a:cubicBezTo>
                    <a:pt x="1101" y="4938"/>
                    <a:pt x="1" y="3804"/>
                    <a:pt x="1" y="2469"/>
                  </a:cubicBezTo>
                  <a:cubicBezTo>
                    <a:pt x="1" y="1102"/>
                    <a:pt x="1101" y="1"/>
                    <a:pt x="2469" y="1"/>
                  </a:cubicBezTo>
                  <a:cubicBezTo>
                    <a:pt x="3803"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7" name="Google Shape;1187;p48"/>
            <p:cNvSpPr/>
            <p:nvPr/>
          </p:nvSpPr>
          <p:spPr>
            <a:xfrm>
              <a:off x="2739195" y="3402365"/>
              <a:ext cx="97748" cy="97748"/>
            </a:xfrm>
            <a:custGeom>
              <a:avLst/>
              <a:gdLst/>
              <a:ahLst/>
              <a:cxnLst/>
              <a:rect l="l" t="t" r="r" b="b"/>
              <a:pathLst>
                <a:path w="4938" h="4938" fill="none" extrusionOk="0">
                  <a:moveTo>
                    <a:pt x="4938" y="2469"/>
                  </a:moveTo>
                  <a:cubicBezTo>
                    <a:pt x="4938" y="3804"/>
                    <a:pt x="3837" y="4938"/>
                    <a:pt x="2469" y="4938"/>
                  </a:cubicBezTo>
                  <a:cubicBezTo>
                    <a:pt x="1102" y="4938"/>
                    <a:pt x="1" y="3804"/>
                    <a:pt x="1" y="2469"/>
                  </a:cubicBezTo>
                  <a:cubicBezTo>
                    <a:pt x="1" y="1102"/>
                    <a:pt x="1102" y="1"/>
                    <a:pt x="2469" y="1"/>
                  </a:cubicBezTo>
                  <a:cubicBezTo>
                    <a:pt x="3837" y="1"/>
                    <a:pt x="4938" y="1102"/>
                    <a:pt x="4938" y="2469"/>
                  </a:cubicBezTo>
                  <a:close/>
                </a:path>
              </a:pathLst>
            </a:custGeom>
            <a:solidFill>
              <a:schemeClr val="accent3"/>
            </a:solidFill>
            <a:ln w="40025" cap="flat" cmpd="sng">
              <a:solidFill>
                <a:srgbClr val="014A5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8" name="Google Shape;1188;p48"/>
            <p:cNvSpPr/>
            <p:nvPr/>
          </p:nvSpPr>
          <p:spPr>
            <a:xfrm>
              <a:off x="3479409" y="2226364"/>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8"/>
            <p:cNvSpPr/>
            <p:nvPr/>
          </p:nvSpPr>
          <p:spPr>
            <a:xfrm>
              <a:off x="2795334" y="2226364"/>
              <a:ext cx="684095" cy="1207733"/>
            </a:xfrm>
            <a:custGeom>
              <a:avLst/>
              <a:gdLst/>
              <a:ahLst/>
              <a:cxnLst/>
              <a:rect l="l" t="t" r="r" b="b"/>
              <a:pathLst>
                <a:path w="34559" h="61012" fill="none" extrusionOk="0">
                  <a:moveTo>
                    <a:pt x="34558" y="1"/>
                  </a:moveTo>
                  <a:lnTo>
                    <a:pt x="0"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8"/>
            <p:cNvSpPr/>
            <p:nvPr/>
          </p:nvSpPr>
          <p:spPr>
            <a:xfrm>
              <a:off x="3411394" y="2154389"/>
              <a:ext cx="132072" cy="121522"/>
            </a:xfrm>
            <a:custGeom>
              <a:avLst/>
              <a:gdLst/>
              <a:ahLst/>
              <a:cxnLst/>
              <a:rect l="l" t="t" r="r" b="b"/>
              <a:pathLst>
                <a:path w="6672" h="6139" extrusionOk="0">
                  <a:moveTo>
                    <a:pt x="3336" y="1402"/>
                  </a:moveTo>
                  <a:cubicBezTo>
                    <a:pt x="3436" y="1402"/>
                    <a:pt x="3536" y="1435"/>
                    <a:pt x="3636" y="1435"/>
                  </a:cubicBezTo>
                  <a:cubicBezTo>
                    <a:pt x="4537" y="1602"/>
                    <a:pt x="5137" y="2503"/>
                    <a:pt x="4971" y="3403"/>
                  </a:cubicBezTo>
                  <a:cubicBezTo>
                    <a:pt x="4804" y="4170"/>
                    <a:pt x="4137" y="4738"/>
                    <a:pt x="3336" y="4738"/>
                  </a:cubicBezTo>
                  <a:cubicBezTo>
                    <a:pt x="3236" y="4738"/>
                    <a:pt x="3136" y="4738"/>
                    <a:pt x="3036" y="4704"/>
                  </a:cubicBezTo>
                  <a:cubicBezTo>
                    <a:pt x="2569" y="4637"/>
                    <a:pt x="2202" y="4371"/>
                    <a:pt x="1969" y="4004"/>
                  </a:cubicBezTo>
                  <a:cubicBezTo>
                    <a:pt x="1702" y="3637"/>
                    <a:pt x="1602" y="3203"/>
                    <a:pt x="1702" y="2769"/>
                  </a:cubicBezTo>
                  <a:cubicBezTo>
                    <a:pt x="1835" y="1969"/>
                    <a:pt x="2536" y="1402"/>
                    <a:pt x="3336" y="1402"/>
                  </a:cubicBezTo>
                  <a:close/>
                  <a:moveTo>
                    <a:pt x="3336" y="1"/>
                  </a:moveTo>
                  <a:cubicBezTo>
                    <a:pt x="1868" y="1"/>
                    <a:pt x="601" y="1035"/>
                    <a:pt x="301" y="2503"/>
                  </a:cubicBezTo>
                  <a:cubicBezTo>
                    <a:pt x="0" y="4170"/>
                    <a:pt x="1101" y="5772"/>
                    <a:pt x="2769" y="6105"/>
                  </a:cubicBezTo>
                  <a:cubicBezTo>
                    <a:pt x="2936" y="6139"/>
                    <a:pt x="3136" y="6139"/>
                    <a:pt x="3336" y="6139"/>
                  </a:cubicBezTo>
                  <a:cubicBezTo>
                    <a:pt x="4771" y="6139"/>
                    <a:pt x="6071" y="5138"/>
                    <a:pt x="6338" y="3637"/>
                  </a:cubicBezTo>
                  <a:cubicBezTo>
                    <a:pt x="6672" y="1969"/>
                    <a:pt x="5571" y="368"/>
                    <a:pt x="3903" y="68"/>
                  </a:cubicBezTo>
                  <a:cubicBezTo>
                    <a:pt x="3703" y="34"/>
                    <a:pt x="3536" y="1"/>
                    <a:pt x="33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1" name="Google Shape;1191;p48"/>
            <p:cNvGrpSpPr/>
            <p:nvPr/>
          </p:nvGrpSpPr>
          <p:grpSpPr>
            <a:xfrm flipH="1">
              <a:off x="776451" y="2275899"/>
              <a:ext cx="808869" cy="808277"/>
              <a:chOff x="889282" y="2874625"/>
              <a:chExt cx="1356253" cy="1355487"/>
            </a:xfrm>
          </p:grpSpPr>
          <p:sp>
            <p:nvSpPr>
              <p:cNvPr id="1192" name="Google Shape;1192;p48"/>
              <p:cNvSpPr/>
              <p:nvPr/>
            </p:nvSpPr>
            <p:spPr>
              <a:xfrm>
                <a:off x="889282" y="2874625"/>
                <a:ext cx="1356253" cy="1355487"/>
              </a:xfrm>
              <a:custGeom>
                <a:avLst/>
                <a:gdLst/>
                <a:ahLst/>
                <a:cxnLst/>
                <a:rect l="l" t="t" r="r" b="b"/>
                <a:pathLst>
                  <a:path w="60211" h="60177" extrusionOk="0">
                    <a:moveTo>
                      <a:pt x="30056" y="0"/>
                    </a:moveTo>
                    <a:cubicBezTo>
                      <a:pt x="18347" y="0"/>
                      <a:pt x="8207" y="6672"/>
                      <a:pt x="3270" y="16479"/>
                    </a:cubicBezTo>
                    <a:cubicBezTo>
                      <a:pt x="1168" y="20548"/>
                      <a:pt x="1" y="25185"/>
                      <a:pt x="1" y="30089"/>
                    </a:cubicBezTo>
                    <a:cubicBezTo>
                      <a:pt x="1" y="32557"/>
                      <a:pt x="301" y="34925"/>
                      <a:pt x="868" y="37227"/>
                    </a:cubicBezTo>
                    <a:cubicBezTo>
                      <a:pt x="1335" y="39195"/>
                      <a:pt x="2036" y="41097"/>
                      <a:pt x="2869" y="42898"/>
                    </a:cubicBezTo>
                    <a:cubicBezTo>
                      <a:pt x="4104" y="45400"/>
                      <a:pt x="5638" y="47735"/>
                      <a:pt x="7439" y="49836"/>
                    </a:cubicBezTo>
                    <a:cubicBezTo>
                      <a:pt x="12943" y="56174"/>
                      <a:pt x="21049" y="60177"/>
                      <a:pt x="30122" y="60177"/>
                    </a:cubicBezTo>
                    <a:cubicBezTo>
                      <a:pt x="42164" y="60177"/>
                      <a:pt x="52538" y="53138"/>
                      <a:pt x="57342" y="42898"/>
                    </a:cubicBezTo>
                    <a:cubicBezTo>
                      <a:pt x="59176" y="39028"/>
                      <a:pt x="60210" y="34692"/>
                      <a:pt x="60210" y="30122"/>
                    </a:cubicBezTo>
                    <a:cubicBezTo>
                      <a:pt x="60210" y="26519"/>
                      <a:pt x="59577" y="23117"/>
                      <a:pt x="58376" y="19881"/>
                    </a:cubicBezTo>
                    <a:cubicBezTo>
                      <a:pt x="57909" y="18714"/>
                      <a:pt x="57475" y="17580"/>
                      <a:pt x="56875" y="16479"/>
                    </a:cubicBezTo>
                    <a:cubicBezTo>
                      <a:pt x="55707" y="14177"/>
                      <a:pt x="54306" y="12042"/>
                      <a:pt x="52572" y="10141"/>
                    </a:cubicBezTo>
                    <a:cubicBezTo>
                      <a:pt x="47068" y="3903"/>
                      <a:pt x="39029" y="0"/>
                      <a:pt x="30056" y="0"/>
                    </a:cubicBezTo>
                    <a:close/>
                  </a:path>
                </a:pathLst>
              </a:custGeom>
              <a:solidFill>
                <a:srgbClr val="E8B1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3" name="Google Shape;1193;p48"/>
              <p:cNvSpPr/>
              <p:nvPr/>
            </p:nvSpPr>
            <p:spPr>
              <a:xfrm>
                <a:off x="992992" y="2979078"/>
                <a:ext cx="1149608" cy="1148865"/>
              </a:xfrm>
              <a:custGeom>
                <a:avLst/>
                <a:gdLst/>
                <a:ahLst/>
                <a:cxnLst/>
                <a:rect l="l" t="t" r="r" b="b"/>
                <a:pathLst>
                  <a:path w="51037" h="51004" extrusionOk="0">
                    <a:moveTo>
                      <a:pt x="25518" y="0"/>
                    </a:moveTo>
                    <a:cubicBezTo>
                      <a:pt x="11408" y="0"/>
                      <a:pt x="0" y="11408"/>
                      <a:pt x="0" y="25518"/>
                    </a:cubicBezTo>
                    <a:cubicBezTo>
                      <a:pt x="0" y="28687"/>
                      <a:pt x="567" y="31756"/>
                      <a:pt x="1668" y="34558"/>
                    </a:cubicBezTo>
                    <a:cubicBezTo>
                      <a:pt x="3336" y="38895"/>
                      <a:pt x="6104" y="42697"/>
                      <a:pt x="9707" y="45533"/>
                    </a:cubicBezTo>
                    <a:cubicBezTo>
                      <a:pt x="10441" y="46100"/>
                      <a:pt x="11241" y="46700"/>
                      <a:pt x="12075" y="47201"/>
                    </a:cubicBezTo>
                    <a:cubicBezTo>
                      <a:pt x="14544" y="48735"/>
                      <a:pt x="17279" y="49802"/>
                      <a:pt x="20248" y="50436"/>
                    </a:cubicBezTo>
                    <a:cubicBezTo>
                      <a:pt x="20681" y="50536"/>
                      <a:pt x="21048" y="50603"/>
                      <a:pt x="21449" y="50636"/>
                    </a:cubicBezTo>
                    <a:cubicBezTo>
                      <a:pt x="22783" y="50870"/>
                      <a:pt x="24117" y="51003"/>
                      <a:pt x="25518" y="51003"/>
                    </a:cubicBezTo>
                    <a:cubicBezTo>
                      <a:pt x="39595" y="51003"/>
                      <a:pt x="51036" y="39562"/>
                      <a:pt x="51036" y="25485"/>
                    </a:cubicBezTo>
                    <a:cubicBezTo>
                      <a:pt x="51036" y="22583"/>
                      <a:pt x="50569" y="19848"/>
                      <a:pt x="49635" y="17346"/>
                    </a:cubicBezTo>
                    <a:cubicBezTo>
                      <a:pt x="48568" y="14110"/>
                      <a:pt x="46867" y="11208"/>
                      <a:pt x="44632" y="8706"/>
                    </a:cubicBezTo>
                    <a:cubicBezTo>
                      <a:pt x="44031" y="7939"/>
                      <a:pt x="43298" y="7272"/>
                      <a:pt x="42597" y="6605"/>
                    </a:cubicBezTo>
                    <a:cubicBezTo>
                      <a:pt x="39261" y="3569"/>
                      <a:pt x="35092" y="1401"/>
                      <a:pt x="30455" y="500"/>
                    </a:cubicBezTo>
                    <a:cubicBezTo>
                      <a:pt x="28854" y="167"/>
                      <a:pt x="27219" y="0"/>
                      <a:pt x="25518" y="0"/>
                    </a:cubicBezTo>
                    <a:close/>
                  </a:path>
                </a:pathLst>
              </a:custGeom>
              <a:solidFill>
                <a:srgbClr val="FBBF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4" name="Google Shape;1194;p48"/>
              <p:cNvSpPr/>
              <p:nvPr/>
            </p:nvSpPr>
            <p:spPr>
              <a:xfrm flipH="1">
                <a:off x="1246192" y="3142865"/>
                <a:ext cx="626668" cy="818266"/>
              </a:xfrm>
              <a:custGeom>
                <a:avLst/>
                <a:gdLst/>
                <a:ahLst/>
                <a:cxnLst/>
                <a:rect l="l" t="t" r="r" b="b"/>
                <a:pathLst>
                  <a:path w="27821" h="36327" extrusionOk="0">
                    <a:moveTo>
                      <a:pt x="14311" y="9608"/>
                    </a:moveTo>
                    <a:cubicBezTo>
                      <a:pt x="16512" y="9608"/>
                      <a:pt x="17847" y="10142"/>
                      <a:pt x="18213" y="11276"/>
                    </a:cubicBezTo>
                    <a:cubicBezTo>
                      <a:pt x="18280" y="11543"/>
                      <a:pt x="18347" y="11776"/>
                      <a:pt x="18347" y="12076"/>
                    </a:cubicBezTo>
                    <a:cubicBezTo>
                      <a:pt x="18347" y="12977"/>
                      <a:pt x="18013" y="13644"/>
                      <a:pt x="17346" y="14111"/>
                    </a:cubicBezTo>
                    <a:cubicBezTo>
                      <a:pt x="16679" y="14578"/>
                      <a:pt x="15712" y="14778"/>
                      <a:pt x="14511" y="14778"/>
                    </a:cubicBezTo>
                    <a:lnTo>
                      <a:pt x="11909" y="14778"/>
                    </a:lnTo>
                    <a:lnTo>
                      <a:pt x="11909" y="9608"/>
                    </a:lnTo>
                    <a:close/>
                    <a:moveTo>
                      <a:pt x="14711" y="20449"/>
                    </a:moveTo>
                    <a:cubicBezTo>
                      <a:pt x="16079" y="20449"/>
                      <a:pt x="17146" y="20682"/>
                      <a:pt x="17847" y="21216"/>
                    </a:cubicBezTo>
                    <a:cubicBezTo>
                      <a:pt x="18547" y="21683"/>
                      <a:pt x="18914" y="22450"/>
                      <a:pt x="18914" y="23418"/>
                    </a:cubicBezTo>
                    <a:cubicBezTo>
                      <a:pt x="18914" y="25453"/>
                      <a:pt x="17580" y="26487"/>
                      <a:pt x="14878" y="26487"/>
                    </a:cubicBezTo>
                    <a:lnTo>
                      <a:pt x="11876" y="26487"/>
                    </a:lnTo>
                    <a:lnTo>
                      <a:pt x="11876" y="20449"/>
                    </a:lnTo>
                    <a:close/>
                    <a:moveTo>
                      <a:pt x="6639" y="1"/>
                    </a:moveTo>
                    <a:lnTo>
                      <a:pt x="6639" y="3704"/>
                    </a:lnTo>
                    <a:lnTo>
                      <a:pt x="0" y="3704"/>
                    </a:lnTo>
                    <a:lnTo>
                      <a:pt x="0" y="9174"/>
                    </a:lnTo>
                    <a:lnTo>
                      <a:pt x="3336" y="9174"/>
                    </a:lnTo>
                    <a:lnTo>
                      <a:pt x="3336" y="26954"/>
                    </a:lnTo>
                    <a:lnTo>
                      <a:pt x="0" y="26954"/>
                    </a:lnTo>
                    <a:lnTo>
                      <a:pt x="0" y="32458"/>
                    </a:lnTo>
                    <a:lnTo>
                      <a:pt x="6639" y="32458"/>
                    </a:lnTo>
                    <a:lnTo>
                      <a:pt x="6639" y="36327"/>
                    </a:lnTo>
                    <a:lnTo>
                      <a:pt x="9707" y="36327"/>
                    </a:lnTo>
                    <a:lnTo>
                      <a:pt x="9707" y="32458"/>
                    </a:lnTo>
                    <a:lnTo>
                      <a:pt x="12910" y="32458"/>
                    </a:lnTo>
                    <a:lnTo>
                      <a:pt x="12910" y="36327"/>
                    </a:lnTo>
                    <a:lnTo>
                      <a:pt x="15979" y="36327"/>
                    </a:lnTo>
                    <a:lnTo>
                      <a:pt x="15979" y="32458"/>
                    </a:lnTo>
                    <a:cubicBezTo>
                      <a:pt x="19581" y="32424"/>
                      <a:pt x="22416" y="31657"/>
                      <a:pt x="24551" y="30223"/>
                    </a:cubicBezTo>
                    <a:cubicBezTo>
                      <a:pt x="26720" y="28722"/>
                      <a:pt x="27820" y="26653"/>
                      <a:pt x="27820" y="24052"/>
                    </a:cubicBezTo>
                    <a:cubicBezTo>
                      <a:pt x="27754" y="22317"/>
                      <a:pt x="27287" y="20883"/>
                      <a:pt x="26419" y="19782"/>
                    </a:cubicBezTo>
                    <a:cubicBezTo>
                      <a:pt x="25552" y="18714"/>
                      <a:pt x="24084" y="17914"/>
                      <a:pt x="22150" y="17413"/>
                    </a:cubicBezTo>
                    <a:lnTo>
                      <a:pt x="22150" y="17213"/>
                    </a:lnTo>
                    <a:cubicBezTo>
                      <a:pt x="23651" y="16880"/>
                      <a:pt x="24852" y="16112"/>
                      <a:pt x="25752" y="14978"/>
                    </a:cubicBezTo>
                    <a:cubicBezTo>
                      <a:pt x="26686" y="13878"/>
                      <a:pt x="27153" y="12477"/>
                      <a:pt x="27153" y="10875"/>
                    </a:cubicBezTo>
                    <a:cubicBezTo>
                      <a:pt x="27153" y="8407"/>
                      <a:pt x="26086" y="6606"/>
                      <a:pt x="24018" y="5438"/>
                    </a:cubicBezTo>
                    <a:cubicBezTo>
                      <a:pt x="23817" y="5305"/>
                      <a:pt x="23551" y="5205"/>
                      <a:pt x="23350" y="5105"/>
                    </a:cubicBezTo>
                    <a:cubicBezTo>
                      <a:pt x="21549" y="4304"/>
                      <a:pt x="19081" y="3870"/>
                      <a:pt x="15979" y="3737"/>
                    </a:cubicBezTo>
                    <a:lnTo>
                      <a:pt x="15979" y="1"/>
                    </a:lnTo>
                    <a:lnTo>
                      <a:pt x="12910" y="1"/>
                    </a:lnTo>
                    <a:lnTo>
                      <a:pt x="12910" y="3737"/>
                    </a:lnTo>
                    <a:lnTo>
                      <a:pt x="9707" y="3737"/>
                    </a:lnTo>
                    <a:lnTo>
                      <a:pt x="9707" y="1"/>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5" name="Google Shape;1195;p48"/>
            <p:cNvSpPr/>
            <p:nvPr/>
          </p:nvSpPr>
          <p:spPr>
            <a:xfrm>
              <a:off x="1174959" y="1776026"/>
              <a:ext cx="677484" cy="1207733"/>
            </a:xfrm>
            <a:custGeom>
              <a:avLst/>
              <a:gdLst/>
              <a:ahLst/>
              <a:cxnLst/>
              <a:rect l="l" t="t" r="r" b="b"/>
              <a:pathLst>
                <a:path w="34225" h="61012" fill="none" extrusionOk="0">
                  <a:moveTo>
                    <a:pt x="0" y="1"/>
                  </a:moveTo>
                  <a:lnTo>
                    <a:pt x="34225" y="61011"/>
                  </a:lnTo>
                </a:path>
              </a:pathLst>
            </a:custGeom>
            <a:solidFill>
              <a:schemeClr val="accent3"/>
            </a:solidFill>
            <a:ln w="26675" cap="rnd" cmpd="sng">
              <a:solidFill>
                <a:srgbClr val="014A5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96" name="Google Shape;1196;p48"/>
            <p:cNvGrpSpPr/>
            <p:nvPr/>
          </p:nvGrpSpPr>
          <p:grpSpPr>
            <a:xfrm>
              <a:off x="2923751" y="2493122"/>
              <a:ext cx="1107352" cy="1082272"/>
              <a:chOff x="2739201" y="298247"/>
              <a:chExt cx="1107352" cy="1082272"/>
            </a:xfrm>
          </p:grpSpPr>
          <p:sp>
            <p:nvSpPr>
              <p:cNvPr id="1197" name="Google Shape;1197;p48"/>
              <p:cNvSpPr/>
              <p:nvPr/>
            </p:nvSpPr>
            <p:spPr>
              <a:xfrm>
                <a:off x="2740528" y="1180431"/>
                <a:ext cx="427235" cy="146602"/>
              </a:xfrm>
              <a:custGeom>
                <a:avLst/>
                <a:gdLst/>
                <a:ahLst/>
                <a:cxnLst/>
                <a:rect l="l" t="t" r="r" b="b"/>
                <a:pathLst>
                  <a:path w="21583" h="7406" extrusionOk="0">
                    <a:moveTo>
                      <a:pt x="1" y="0"/>
                    </a:moveTo>
                    <a:lnTo>
                      <a:pt x="1" y="7406"/>
                    </a:lnTo>
                    <a:lnTo>
                      <a:pt x="21583" y="7406"/>
                    </a:lnTo>
                    <a:lnTo>
                      <a:pt x="215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8" name="Google Shape;1198;p48"/>
              <p:cNvSpPr/>
              <p:nvPr/>
            </p:nvSpPr>
            <p:spPr>
              <a:xfrm>
                <a:off x="2739201" y="1190328"/>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9" name="Google Shape;1199;p48"/>
              <p:cNvSpPr/>
              <p:nvPr/>
            </p:nvSpPr>
            <p:spPr>
              <a:xfrm>
                <a:off x="2739201" y="1206184"/>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0" name="Google Shape;1200;p48"/>
              <p:cNvSpPr/>
              <p:nvPr/>
            </p:nvSpPr>
            <p:spPr>
              <a:xfrm>
                <a:off x="2739201" y="1222020"/>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1" name="Google Shape;1201;p48"/>
              <p:cNvSpPr/>
              <p:nvPr/>
            </p:nvSpPr>
            <p:spPr>
              <a:xfrm>
                <a:off x="2739201" y="1237876"/>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2" name="Google Shape;1202;p48"/>
              <p:cNvSpPr/>
              <p:nvPr/>
            </p:nvSpPr>
            <p:spPr>
              <a:xfrm>
                <a:off x="2739201" y="1253712"/>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3" name="Google Shape;1203;p48"/>
              <p:cNvSpPr/>
              <p:nvPr/>
            </p:nvSpPr>
            <p:spPr>
              <a:xfrm>
                <a:off x="2739201" y="1269567"/>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4" name="Google Shape;1204;p48"/>
              <p:cNvSpPr/>
              <p:nvPr/>
            </p:nvSpPr>
            <p:spPr>
              <a:xfrm>
                <a:off x="2739201" y="1285423"/>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5" name="Google Shape;1205;p48"/>
              <p:cNvSpPr/>
              <p:nvPr/>
            </p:nvSpPr>
            <p:spPr>
              <a:xfrm>
                <a:off x="2739201" y="1301259"/>
                <a:ext cx="437806" cy="20"/>
              </a:xfrm>
              <a:custGeom>
                <a:avLst/>
                <a:gdLst/>
                <a:ahLst/>
                <a:cxnLst/>
                <a:rect l="l" t="t" r="r" b="b"/>
                <a:pathLst>
                  <a:path w="22117" h="1" fill="none" extrusionOk="0">
                    <a:moveTo>
                      <a:pt x="1" y="1"/>
                    </a:moveTo>
                    <a:lnTo>
                      <a:pt x="22117" y="1"/>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6" name="Google Shape;1206;p48"/>
              <p:cNvSpPr/>
              <p:nvPr/>
            </p:nvSpPr>
            <p:spPr>
              <a:xfrm>
                <a:off x="2739201" y="1317115"/>
                <a:ext cx="437806" cy="20"/>
              </a:xfrm>
              <a:custGeom>
                <a:avLst/>
                <a:gdLst/>
                <a:ahLst/>
                <a:cxnLst/>
                <a:rect l="l" t="t" r="r" b="b"/>
                <a:pathLst>
                  <a:path w="22117" h="1" fill="none" extrusionOk="0">
                    <a:moveTo>
                      <a:pt x="1" y="0"/>
                    </a:moveTo>
                    <a:lnTo>
                      <a:pt x="22117" y="0"/>
                    </a:lnTo>
                  </a:path>
                </a:pathLst>
              </a:custGeom>
              <a:solidFill>
                <a:srgbClr val="D7A350"/>
              </a:solidFill>
              <a:ln w="3325" cap="flat" cmpd="sng">
                <a:solidFill>
                  <a:srgbClr val="4B8E6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7" name="Google Shape;1207;p48"/>
              <p:cNvSpPr/>
              <p:nvPr/>
            </p:nvSpPr>
            <p:spPr>
              <a:xfrm>
                <a:off x="2740528" y="1133536"/>
                <a:ext cx="427235" cy="46914"/>
              </a:xfrm>
              <a:custGeom>
                <a:avLst/>
                <a:gdLst/>
                <a:ahLst/>
                <a:cxnLst/>
                <a:rect l="l" t="t" r="r" b="b"/>
                <a:pathLst>
                  <a:path w="21583" h="2370" extrusionOk="0">
                    <a:moveTo>
                      <a:pt x="3503" y="1"/>
                    </a:moveTo>
                    <a:lnTo>
                      <a:pt x="1" y="2369"/>
                    </a:lnTo>
                    <a:lnTo>
                      <a:pt x="21583" y="2369"/>
                    </a:lnTo>
                    <a:lnTo>
                      <a:pt x="18080" y="1"/>
                    </a:lnTo>
                    <a:close/>
                  </a:path>
                </a:pathLst>
              </a:custGeom>
              <a:solidFill>
                <a:srgbClr val="4B8E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8" name="Google Shape;1208;p48"/>
              <p:cNvSpPr/>
              <p:nvPr/>
            </p:nvSpPr>
            <p:spPr>
              <a:xfrm>
                <a:off x="2885803" y="1180431"/>
                <a:ext cx="136704" cy="146602"/>
              </a:xfrm>
              <a:custGeom>
                <a:avLst/>
                <a:gdLst/>
                <a:ahLst/>
                <a:cxnLst/>
                <a:rect l="l" t="t" r="r" b="b"/>
                <a:pathLst>
                  <a:path w="6906" h="7406" extrusionOk="0">
                    <a:moveTo>
                      <a:pt x="0" y="0"/>
                    </a:moveTo>
                    <a:lnTo>
                      <a:pt x="0" y="7406"/>
                    </a:lnTo>
                    <a:lnTo>
                      <a:pt x="6905" y="7406"/>
                    </a:lnTo>
                    <a:lnTo>
                      <a:pt x="6905" y="0"/>
                    </a:lnTo>
                    <a:close/>
                  </a:path>
                </a:pathLst>
              </a:custGeom>
              <a:solidFill>
                <a:srgbClr val="D7A3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9" name="Google Shape;1209;p48"/>
              <p:cNvSpPr/>
              <p:nvPr/>
            </p:nvSpPr>
            <p:spPr>
              <a:xfrm>
                <a:off x="2885803" y="1133536"/>
                <a:ext cx="136704" cy="46914"/>
              </a:xfrm>
              <a:custGeom>
                <a:avLst/>
                <a:gdLst/>
                <a:ahLst/>
                <a:cxnLst/>
                <a:rect l="l" t="t" r="r" b="b"/>
                <a:pathLst>
                  <a:path w="6906" h="2370" extrusionOk="0">
                    <a:moveTo>
                      <a:pt x="1835" y="1"/>
                    </a:moveTo>
                    <a:lnTo>
                      <a:pt x="0" y="2369"/>
                    </a:lnTo>
                    <a:lnTo>
                      <a:pt x="6905" y="2369"/>
                    </a:lnTo>
                    <a:lnTo>
                      <a:pt x="50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0" name="Google Shape;1210;p48"/>
              <p:cNvSpPr/>
              <p:nvPr/>
            </p:nvSpPr>
            <p:spPr>
              <a:xfrm>
                <a:off x="2788075" y="298247"/>
                <a:ext cx="1058478" cy="1082272"/>
              </a:xfrm>
              <a:custGeom>
                <a:avLst/>
                <a:gdLst/>
                <a:ahLst/>
                <a:cxnLst/>
                <a:rect l="l" t="t" r="r" b="b"/>
                <a:pathLst>
                  <a:path w="53472" h="54674" extrusionOk="0">
                    <a:moveTo>
                      <a:pt x="45199" y="32458"/>
                    </a:moveTo>
                    <a:cubicBezTo>
                      <a:pt x="45199" y="32458"/>
                      <a:pt x="31957" y="15646"/>
                      <a:pt x="31957" y="12877"/>
                    </a:cubicBezTo>
                    <a:cubicBezTo>
                      <a:pt x="31957" y="12710"/>
                      <a:pt x="32524" y="12143"/>
                      <a:pt x="32657" y="11943"/>
                    </a:cubicBezTo>
                    <a:cubicBezTo>
                      <a:pt x="32924" y="11576"/>
                      <a:pt x="33224" y="11209"/>
                      <a:pt x="33491" y="10809"/>
                    </a:cubicBezTo>
                    <a:cubicBezTo>
                      <a:pt x="34025" y="10075"/>
                      <a:pt x="34525" y="9274"/>
                      <a:pt x="35025" y="8474"/>
                    </a:cubicBezTo>
                    <a:cubicBezTo>
                      <a:pt x="35826" y="7106"/>
                      <a:pt x="37094" y="5138"/>
                      <a:pt x="36860" y="3470"/>
                    </a:cubicBezTo>
                    <a:cubicBezTo>
                      <a:pt x="36760" y="2736"/>
                      <a:pt x="36193" y="1769"/>
                      <a:pt x="35326" y="1936"/>
                    </a:cubicBezTo>
                    <a:cubicBezTo>
                      <a:pt x="34658" y="2069"/>
                      <a:pt x="34258" y="2870"/>
                      <a:pt x="33491" y="2803"/>
                    </a:cubicBezTo>
                    <a:cubicBezTo>
                      <a:pt x="32757" y="2736"/>
                      <a:pt x="32524" y="1936"/>
                      <a:pt x="32223" y="1369"/>
                    </a:cubicBezTo>
                    <a:cubicBezTo>
                      <a:pt x="31856" y="601"/>
                      <a:pt x="31289" y="68"/>
                      <a:pt x="30355" y="34"/>
                    </a:cubicBezTo>
                    <a:cubicBezTo>
                      <a:pt x="29121" y="1"/>
                      <a:pt x="27954" y="835"/>
                      <a:pt x="27353" y="1902"/>
                    </a:cubicBezTo>
                    <a:cubicBezTo>
                      <a:pt x="27186" y="2136"/>
                      <a:pt x="27053" y="2436"/>
                      <a:pt x="26820" y="2570"/>
                    </a:cubicBezTo>
                    <a:cubicBezTo>
                      <a:pt x="26486" y="2770"/>
                      <a:pt x="26086" y="2636"/>
                      <a:pt x="25752" y="2469"/>
                    </a:cubicBezTo>
                    <a:cubicBezTo>
                      <a:pt x="24985" y="2036"/>
                      <a:pt x="24051" y="1469"/>
                      <a:pt x="23150" y="1969"/>
                    </a:cubicBezTo>
                    <a:cubicBezTo>
                      <a:pt x="22350" y="2436"/>
                      <a:pt x="21849" y="3403"/>
                      <a:pt x="21949" y="4304"/>
                    </a:cubicBezTo>
                    <a:cubicBezTo>
                      <a:pt x="22283" y="7740"/>
                      <a:pt x="25018" y="10809"/>
                      <a:pt x="24885" y="12877"/>
                    </a:cubicBezTo>
                    <a:cubicBezTo>
                      <a:pt x="24718" y="14978"/>
                      <a:pt x="12443" y="29022"/>
                      <a:pt x="12443" y="29022"/>
                    </a:cubicBezTo>
                    <a:cubicBezTo>
                      <a:pt x="0" y="46501"/>
                      <a:pt x="9440" y="54673"/>
                      <a:pt x="24251" y="54673"/>
                    </a:cubicBezTo>
                    <a:lnTo>
                      <a:pt x="32524" y="54673"/>
                    </a:lnTo>
                    <a:cubicBezTo>
                      <a:pt x="47368" y="54673"/>
                      <a:pt x="53472" y="43032"/>
                      <a:pt x="45199" y="324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1" name="Google Shape;1211;p48"/>
              <p:cNvSpPr/>
              <p:nvPr/>
            </p:nvSpPr>
            <p:spPr>
              <a:xfrm>
                <a:off x="3268916" y="465950"/>
                <a:ext cx="61285" cy="65858"/>
              </a:xfrm>
              <a:custGeom>
                <a:avLst/>
                <a:gdLst/>
                <a:ahLst/>
                <a:cxnLst/>
                <a:rect l="l" t="t" r="r" b="b"/>
                <a:pathLst>
                  <a:path w="3096" h="3327" extrusionOk="0">
                    <a:moveTo>
                      <a:pt x="1538" y="1"/>
                    </a:moveTo>
                    <a:cubicBezTo>
                      <a:pt x="1481" y="1"/>
                      <a:pt x="1422" y="12"/>
                      <a:pt x="1361" y="35"/>
                    </a:cubicBezTo>
                    <a:cubicBezTo>
                      <a:pt x="1" y="826"/>
                      <a:pt x="2691" y="3327"/>
                      <a:pt x="3057" y="3327"/>
                    </a:cubicBezTo>
                    <a:cubicBezTo>
                      <a:pt x="3077" y="3327"/>
                      <a:pt x="3090" y="3320"/>
                      <a:pt x="3096" y="3304"/>
                    </a:cubicBezTo>
                    <a:lnTo>
                      <a:pt x="3096" y="3304"/>
                    </a:lnTo>
                    <a:cubicBezTo>
                      <a:pt x="3092" y="3305"/>
                      <a:pt x="3088" y="3306"/>
                      <a:pt x="3084" y="3306"/>
                    </a:cubicBezTo>
                    <a:cubicBezTo>
                      <a:pt x="2804" y="3306"/>
                      <a:pt x="2514" y="1"/>
                      <a:pt x="15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2" name="Google Shape;1212;p48"/>
              <p:cNvSpPr/>
              <p:nvPr/>
            </p:nvSpPr>
            <p:spPr>
              <a:xfrm>
                <a:off x="3327964" y="444175"/>
                <a:ext cx="62988" cy="80585"/>
              </a:xfrm>
              <a:custGeom>
                <a:avLst/>
                <a:gdLst/>
                <a:ahLst/>
                <a:cxnLst/>
                <a:rect l="l" t="t" r="r" b="b"/>
                <a:pathLst>
                  <a:path w="3182" h="4071" extrusionOk="0">
                    <a:moveTo>
                      <a:pt x="1412" y="0"/>
                    </a:moveTo>
                    <a:cubicBezTo>
                      <a:pt x="0" y="0"/>
                      <a:pt x="1313" y="4071"/>
                      <a:pt x="1313" y="4071"/>
                    </a:cubicBezTo>
                    <a:cubicBezTo>
                      <a:pt x="1313" y="4071"/>
                      <a:pt x="3181" y="101"/>
                      <a:pt x="1447" y="1"/>
                    </a:cubicBezTo>
                    <a:cubicBezTo>
                      <a:pt x="1435" y="0"/>
                      <a:pt x="1424" y="0"/>
                      <a:pt x="14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8"/>
              <p:cNvSpPr/>
              <p:nvPr/>
            </p:nvSpPr>
            <p:spPr>
              <a:xfrm>
                <a:off x="3369613" y="468167"/>
                <a:ext cx="71519" cy="72450"/>
              </a:xfrm>
              <a:custGeom>
                <a:avLst/>
                <a:gdLst/>
                <a:ahLst/>
                <a:cxnLst/>
                <a:rect l="l" t="t" r="r" b="b"/>
                <a:pathLst>
                  <a:path w="3613" h="3660" extrusionOk="0">
                    <a:moveTo>
                      <a:pt x="2325" y="0"/>
                    </a:moveTo>
                    <a:cubicBezTo>
                      <a:pt x="1345" y="0"/>
                      <a:pt x="1" y="3431"/>
                      <a:pt x="344" y="3659"/>
                    </a:cubicBezTo>
                    <a:cubicBezTo>
                      <a:pt x="277" y="3359"/>
                      <a:pt x="3613" y="1257"/>
                      <a:pt x="2779" y="323"/>
                    </a:cubicBezTo>
                    <a:cubicBezTo>
                      <a:pt x="2644" y="98"/>
                      <a:pt x="2490" y="0"/>
                      <a:pt x="23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4" name="Google Shape;1214;p48"/>
              <p:cNvSpPr/>
              <p:nvPr/>
            </p:nvSpPr>
            <p:spPr>
              <a:xfrm>
                <a:off x="3044262" y="819231"/>
                <a:ext cx="200108" cy="290551"/>
              </a:xfrm>
              <a:custGeom>
                <a:avLst/>
                <a:gdLst/>
                <a:ahLst/>
                <a:cxnLst/>
                <a:rect l="l" t="t" r="r" b="b"/>
                <a:pathLst>
                  <a:path w="10109" h="14678" extrusionOk="0">
                    <a:moveTo>
                      <a:pt x="5509" y="3552"/>
                    </a:moveTo>
                    <a:cubicBezTo>
                      <a:pt x="5592" y="3552"/>
                      <a:pt x="5680" y="3558"/>
                      <a:pt x="5772" y="3570"/>
                    </a:cubicBezTo>
                    <a:cubicBezTo>
                      <a:pt x="5472" y="4271"/>
                      <a:pt x="5171" y="5004"/>
                      <a:pt x="4938" y="5738"/>
                    </a:cubicBezTo>
                    <a:cubicBezTo>
                      <a:pt x="4404" y="5305"/>
                      <a:pt x="4137" y="4871"/>
                      <a:pt x="4337" y="4304"/>
                    </a:cubicBezTo>
                    <a:cubicBezTo>
                      <a:pt x="4514" y="3864"/>
                      <a:pt x="4896" y="3552"/>
                      <a:pt x="5509" y="3552"/>
                    </a:cubicBezTo>
                    <a:close/>
                    <a:moveTo>
                      <a:pt x="5472" y="8774"/>
                    </a:moveTo>
                    <a:cubicBezTo>
                      <a:pt x="6005" y="9141"/>
                      <a:pt x="6305" y="9541"/>
                      <a:pt x="6205" y="10041"/>
                    </a:cubicBezTo>
                    <a:cubicBezTo>
                      <a:pt x="6072" y="10508"/>
                      <a:pt x="5705" y="10842"/>
                      <a:pt x="4971" y="10875"/>
                    </a:cubicBezTo>
                    <a:cubicBezTo>
                      <a:pt x="5105" y="10175"/>
                      <a:pt x="5271" y="9474"/>
                      <a:pt x="5472" y="8774"/>
                    </a:cubicBezTo>
                    <a:close/>
                    <a:moveTo>
                      <a:pt x="7540" y="1"/>
                    </a:moveTo>
                    <a:cubicBezTo>
                      <a:pt x="7239" y="535"/>
                      <a:pt x="6939" y="1068"/>
                      <a:pt x="6672" y="1602"/>
                    </a:cubicBezTo>
                    <a:cubicBezTo>
                      <a:pt x="6186" y="1424"/>
                      <a:pt x="5720" y="1341"/>
                      <a:pt x="5284" y="1341"/>
                    </a:cubicBezTo>
                    <a:cubicBezTo>
                      <a:pt x="3836" y="1341"/>
                      <a:pt x="2707" y="2253"/>
                      <a:pt x="2169" y="3637"/>
                    </a:cubicBezTo>
                    <a:cubicBezTo>
                      <a:pt x="1269" y="6038"/>
                      <a:pt x="2836" y="7206"/>
                      <a:pt x="4204" y="8007"/>
                    </a:cubicBezTo>
                    <a:cubicBezTo>
                      <a:pt x="3970" y="8907"/>
                      <a:pt x="3770" y="9774"/>
                      <a:pt x="3604" y="10675"/>
                    </a:cubicBezTo>
                    <a:cubicBezTo>
                      <a:pt x="2603" y="10375"/>
                      <a:pt x="1702" y="9741"/>
                      <a:pt x="1168" y="8941"/>
                    </a:cubicBezTo>
                    <a:cubicBezTo>
                      <a:pt x="768" y="9574"/>
                      <a:pt x="368" y="10241"/>
                      <a:pt x="1" y="10909"/>
                    </a:cubicBezTo>
                    <a:cubicBezTo>
                      <a:pt x="635" y="11809"/>
                      <a:pt x="1869" y="12510"/>
                      <a:pt x="3237" y="12810"/>
                    </a:cubicBezTo>
                    <a:cubicBezTo>
                      <a:pt x="3170" y="13377"/>
                      <a:pt x="3103" y="13978"/>
                      <a:pt x="3070" y="14578"/>
                    </a:cubicBezTo>
                    <a:cubicBezTo>
                      <a:pt x="3537" y="14611"/>
                      <a:pt x="4004" y="14645"/>
                      <a:pt x="4471" y="14678"/>
                    </a:cubicBezTo>
                    <a:cubicBezTo>
                      <a:pt x="4504" y="14111"/>
                      <a:pt x="4571" y="13511"/>
                      <a:pt x="4638" y="12943"/>
                    </a:cubicBezTo>
                    <a:cubicBezTo>
                      <a:pt x="6873" y="12910"/>
                      <a:pt x="8107" y="11809"/>
                      <a:pt x="8440" y="10375"/>
                    </a:cubicBezTo>
                    <a:cubicBezTo>
                      <a:pt x="8907" y="8474"/>
                      <a:pt x="7473" y="7473"/>
                      <a:pt x="6139" y="6572"/>
                    </a:cubicBezTo>
                    <a:cubicBezTo>
                      <a:pt x="6406" y="5738"/>
                      <a:pt x="6739" y="4904"/>
                      <a:pt x="7073" y="4070"/>
                    </a:cubicBezTo>
                    <a:cubicBezTo>
                      <a:pt x="7673" y="4437"/>
                      <a:pt x="8240" y="4971"/>
                      <a:pt x="8774" y="5638"/>
                    </a:cubicBezTo>
                    <a:cubicBezTo>
                      <a:pt x="9208" y="5171"/>
                      <a:pt x="9641" y="4704"/>
                      <a:pt x="10108" y="4271"/>
                    </a:cubicBezTo>
                    <a:cubicBezTo>
                      <a:pt x="9641" y="3503"/>
                      <a:pt x="8841" y="2769"/>
                      <a:pt x="7940" y="2202"/>
                    </a:cubicBezTo>
                    <a:cubicBezTo>
                      <a:pt x="8207" y="1702"/>
                      <a:pt x="8474" y="1168"/>
                      <a:pt x="8774" y="701"/>
                    </a:cubicBezTo>
                    <a:cubicBezTo>
                      <a:pt x="8340" y="468"/>
                      <a:pt x="7940" y="234"/>
                      <a:pt x="75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5" name="Google Shape;1215;p48"/>
              <p:cNvSpPr/>
              <p:nvPr/>
            </p:nvSpPr>
            <p:spPr>
              <a:xfrm>
                <a:off x="3226515" y="523870"/>
                <a:ext cx="247635" cy="74687"/>
              </a:xfrm>
              <a:custGeom>
                <a:avLst/>
                <a:gdLst/>
                <a:ahLst/>
                <a:cxnLst/>
                <a:rect l="l" t="t" r="r" b="b"/>
                <a:pathLst>
                  <a:path w="12510" h="3773" extrusionOk="0">
                    <a:moveTo>
                      <a:pt x="1834" y="1"/>
                    </a:moveTo>
                    <a:cubicBezTo>
                      <a:pt x="1088" y="1"/>
                      <a:pt x="354" y="610"/>
                      <a:pt x="167" y="1479"/>
                    </a:cubicBezTo>
                    <a:cubicBezTo>
                      <a:pt x="1" y="2413"/>
                      <a:pt x="601" y="3314"/>
                      <a:pt x="1535" y="3447"/>
                    </a:cubicBezTo>
                    <a:cubicBezTo>
                      <a:pt x="3103" y="3664"/>
                      <a:pt x="4679" y="3772"/>
                      <a:pt x="6255" y="3772"/>
                    </a:cubicBezTo>
                    <a:cubicBezTo>
                      <a:pt x="7831" y="3772"/>
                      <a:pt x="9407" y="3664"/>
                      <a:pt x="10975" y="3447"/>
                    </a:cubicBezTo>
                    <a:cubicBezTo>
                      <a:pt x="11909" y="3314"/>
                      <a:pt x="12509" y="2413"/>
                      <a:pt x="12309" y="1479"/>
                    </a:cubicBezTo>
                    <a:cubicBezTo>
                      <a:pt x="12123" y="610"/>
                      <a:pt x="11417" y="1"/>
                      <a:pt x="10648" y="1"/>
                    </a:cubicBezTo>
                    <a:cubicBezTo>
                      <a:pt x="10591" y="1"/>
                      <a:pt x="10533" y="4"/>
                      <a:pt x="10475" y="11"/>
                    </a:cubicBezTo>
                    <a:cubicBezTo>
                      <a:pt x="9074" y="211"/>
                      <a:pt x="7656" y="311"/>
                      <a:pt x="6238" y="311"/>
                    </a:cubicBezTo>
                    <a:cubicBezTo>
                      <a:pt x="4821" y="311"/>
                      <a:pt x="3403" y="211"/>
                      <a:pt x="2002" y="11"/>
                    </a:cubicBezTo>
                    <a:cubicBezTo>
                      <a:pt x="1946" y="4"/>
                      <a:pt x="1890" y="1"/>
                      <a:pt x="18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216" name="Google Shape;1216;p48"/>
          <p:cNvGrpSpPr/>
          <p:nvPr/>
        </p:nvGrpSpPr>
        <p:grpSpPr>
          <a:xfrm>
            <a:off x="474613" y="1955940"/>
            <a:ext cx="477214" cy="393911"/>
            <a:chOff x="474613" y="1955940"/>
            <a:chExt cx="477214" cy="393911"/>
          </a:xfrm>
        </p:grpSpPr>
        <p:sp>
          <p:nvSpPr>
            <p:cNvPr id="1217" name="Google Shape;1217;p48"/>
            <p:cNvSpPr/>
            <p:nvPr/>
          </p:nvSpPr>
          <p:spPr>
            <a:xfrm>
              <a:off x="474613" y="1955940"/>
              <a:ext cx="246376" cy="285134"/>
            </a:xfrm>
            <a:custGeom>
              <a:avLst/>
              <a:gdLst/>
              <a:ahLst/>
              <a:cxnLst/>
              <a:rect l="l" t="t" r="r" b="b"/>
              <a:pathLst>
                <a:path w="6128" h="7092" extrusionOk="0">
                  <a:moveTo>
                    <a:pt x="2717" y="1"/>
                  </a:moveTo>
                  <a:cubicBezTo>
                    <a:pt x="2679" y="1"/>
                    <a:pt x="2638" y="7"/>
                    <a:pt x="2596" y="20"/>
                  </a:cubicBezTo>
                  <a:cubicBezTo>
                    <a:pt x="2167" y="152"/>
                    <a:pt x="2528" y="1263"/>
                    <a:pt x="1886" y="2413"/>
                  </a:cubicBezTo>
                  <a:cubicBezTo>
                    <a:pt x="1247" y="3562"/>
                    <a:pt x="1" y="3646"/>
                    <a:pt x="54" y="4082"/>
                  </a:cubicBezTo>
                  <a:cubicBezTo>
                    <a:pt x="109" y="4521"/>
                    <a:pt x="1859" y="4082"/>
                    <a:pt x="2406" y="5014"/>
                  </a:cubicBezTo>
                  <a:cubicBezTo>
                    <a:pt x="2938" y="5923"/>
                    <a:pt x="3005" y="7092"/>
                    <a:pt x="3364" y="7092"/>
                  </a:cubicBezTo>
                  <a:cubicBezTo>
                    <a:pt x="3373" y="7092"/>
                    <a:pt x="3381" y="7091"/>
                    <a:pt x="3390" y="7090"/>
                  </a:cubicBezTo>
                  <a:cubicBezTo>
                    <a:pt x="3772" y="7036"/>
                    <a:pt x="3552" y="4903"/>
                    <a:pt x="4427" y="4356"/>
                  </a:cubicBezTo>
                  <a:cubicBezTo>
                    <a:pt x="5303" y="3812"/>
                    <a:pt x="6127" y="3886"/>
                    <a:pt x="6070" y="3366"/>
                  </a:cubicBezTo>
                  <a:cubicBezTo>
                    <a:pt x="6015" y="2845"/>
                    <a:pt x="4306" y="2825"/>
                    <a:pt x="3870" y="2169"/>
                  </a:cubicBezTo>
                  <a:cubicBezTo>
                    <a:pt x="3457" y="1549"/>
                    <a:pt x="3322" y="1"/>
                    <a:pt x="27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8" name="Google Shape;1218;p48"/>
            <p:cNvSpPr/>
            <p:nvPr/>
          </p:nvSpPr>
          <p:spPr>
            <a:xfrm>
              <a:off x="795671" y="2169129"/>
              <a:ext cx="156156" cy="180721"/>
            </a:xfrm>
            <a:custGeom>
              <a:avLst/>
              <a:gdLst/>
              <a:ahLst/>
              <a:cxnLst/>
              <a:rect l="l" t="t" r="r" b="b"/>
              <a:pathLst>
                <a:path w="3884" h="4495" extrusionOk="0">
                  <a:moveTo>
                    <a:pt x="1723" y="1"/>
                  </a:moveTo>
                  <a:cubicBezTo>
                    <a:pt x="1699" y="1"/>
                    <a:pt x="1673" y="4"/>
                    <a:pt x="1647" y="13"/>
                  </a:cubicBezTo>
                  <a:cubicBezTo>
                    <a:pt x="1373" y="97"/>
                    <a:pt x="1603" y="800"/>
                    <a:pt x="1197" y="1530"/>
                  </a:cubicBezTo>
                  <a:cubicBezTo>
                    <a:pt x="792" y="2257"/>
                    <a:pt x="1" y="2311"/>
                    <a:pt x="35" y="2588"/>
                  </a:cubicBezTo>
                  <a:cubicBezTo>
                    <a:pt x="72" y="2865"/>
                    <a:pt x="1180" y="2588"/>
                    <a:pt x="1525" y="3176"/>
                  </a:cubicBezTo>
                  <a:cubicBezTo>
                    <a:pt x="1865" y="3754"/>
                    <a:pt x="1905" y="4495"/>
                    <a:pt x="2135" y="4495"/>
                  </a:cubicBezTo>
                  <a:cubicBezTo>
                    <a:pt x="2140" y="4495"/>
                    <a:pt x="2145" y="4494"/>
                    <a:pt x="2150" y="4494"/>
                  </a:cubicBezTo>
                  <a:cubicBezTo>
                    <a:pt x="2394" y="4460"/>
                    <a:pt x="2255" y="3108"/>
                    <a:pt x="2809" y="2760"/>
                  </a:cubicBezTo>
                  <a:cubicBezTo>
                    <a:pt x="3364" y="2416"/>
                    <a:pt x="3883" y="2463"/>
                    <a:pt x="3850" y="2135"/>
                  </a:cubicBezTo>
                  <a:cubicBezTo>
                    <a:pt x="3816" y="1804"/>
                    <a:pt x="2732" y="1790"/>
                    <a:pt x="2454" y="1374"/>
                  </a:cubicBezTo>
                  <a:cubicBezTo>
                    <a:pt x="2193" y="984"/>
                    <a:pt x="2109"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over/>
  </p:transition>
</p:sld>
</file>

<file path=ppt/theme/theme1.xml><?xml version="1.0" encoding="utf-8"?>
<a:theme xmlns:a="http://schemas.openxmlformats.org/drawingml/2006/main" name="Cryptocurrency Today by Slidesgo">
  <a:themeElements>
    <a:clrScheme name="Simple Light">
      <a:dk1>
        <a:srgbClr val="F1E8DC"/>
      </a:dk1>
      <a:lt1>
        <a:srgbClr val="FFFFFF"/>
      </a:lt1>
      <a:dk2>
        <a:srgbClr val="FBBF60"/>
      </a:dk2>
      <a:lt2>
        <a:srgbClr val="39B0D1"/>
      </a:lt2>
      <a:accent1>
        <a:srgbClr val="66B888"/>
      </a:accent1>
      <a:accent2>
        <a:srgbClr val="FE98B0"/>
      </a:accent2>
      <a:accent3>
        <a:srgbClr val="383838"/>
      </a:accent3>
      <a:accent4>
        <a:srgbClr val="D7A350"/>
      </a:accent4>
      <a:accent5>
        <a:srgbClr val="E8B15A"/>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1284</Words>
  <Application>Microsoft Office PowerPoint</Application>
  <PresentationFormat>On-screen Show (16:9)</PresentationFormat>
  <Paragraphs>161</Paragraphs>
  <Slides>24</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Cambria</vt:lpstr>
      <vt:lpstr>Chewy</vt:lpstr>
      <vt:lpstr>Arial Rounded MT Bold</vt:lpstr>
      <vt:lpstr>Ubuntu</vt:lpstr>
      <vt:lpstr>Times New Roman</vt:lpstr>
      <vt:lpstr>Arial</vt:lpstr>
      <vt:lpstr>Nunito</vt:lpstr>
      <vt:lpstr>Wingdings</vt:lpstr>
      <vt:lpstr>Playbill</vt:lpstr>
      <vt:lpstr>Elephant</vt:lpstr>
      <vt:lpstr>Arial Black</vt:lpstr>
      <vt:lpstr>Cryptocurrency Today by Slidesgo</vt:lpstr>
      <vt:lpstr>PowerPoint Presentation</vt:lpstr>
      <vt:lpstr>01</vt:lpstr>
      <vt:lpstr>SCIENCE ECONOMIQUE </vt:lpstr>
      <vt:lpstr>Définition et origine du terme "économie" </vt:lpstr>
      <vt:lpstr>Définition et origine du terme "économie" </vt:lpstr>
      <vt:lpstr> Importance de l'Étude de l’Économie </vt:lpstr>
      <vt:lpstr>PowerPoint Presentation</vt:lpstr>
      <vt:lpstr>C’est quoi la microéconomie</vt:lpstr>
      <vt:lpstr>Définition de micro-économique</vt:lpstr>
      <vt:lpstr>Objectif de la micro-économique</vt:lpstr>
      <vt:lpstr>Objectif de la micro-économique</vt:lpstr>
      <vt:lpstr>Les fondamentaux de la Microéconomie</vt:lpstr>
      <vt:lpstr>C’est quoi la macroéconomie</vt:lpstr>
      <vt:lpstr>Définition de macro-économique</vt:lpstr>
      <vt:lpstr>Objectif de la macro-économique</vt:lpstr>
      <vt:lpstr>Objectif de la macro-économique</vt:lpstr>
      <vt:lpstr>Objectif de la macro-économique</vt:lpstr>
      <vt:lpstr> Principaux Courants de Pensée en Macroéconomie </vt:lpstr>
      <vt:lpstr> Principaux Courants de Pensée en Macroéconomie </vt:lpstr>
      <vt:lpstr>CONCLUSION </vt:lpstr>
      <vt:lpstr>la Différence entre Macroéconomie et Microéconomie   </vt:lpstr>
      <vt:lpstr> la Différence entre Macroéconomie et Microéconomie   </vt:lpstr>
      <vt:lpstr>Bibliographie et Sources Consultées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TODAY</dc:title>
  <dc:creator>pc</dc:creator>
  <cp:lastModifiedBy>Abdelfattah BOUHLALI</cp:lastModifiedBy>
  <cp:revision>76</cp:revision>
  <dcterms:modified xsi:type="dcterms:W3CDTF">2023-12-14T16:01:52Z</dcterms:modified>
</cp:coreProperties>
</file>