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58" r:id="rId5"/>
    <p:sldId id="264" r:id="rId6"/>
    <p:sldId id="265" r:id="rId7"/>
    <p:sldId id="259" r:id="rId8"/>
    <p:sldId id="260" r:id="rId9"/>
    <p:sldId id="263" r:id="rId10"/>
    <p:sldId id="266" r:id="rId11"/>
    <p:sldId id="267" r:id="rId1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59D7-ADB8-4366-859D-5E7A170A5304}" type="datetimeFigureOut">
              <a:rPr lang="cs-CZ" smtClean="0"/>
              <a:pPr/>
              <a:t>6.12.2012</a:t>
            </a:fld>
            <a:endParaRPr lang="cs-CZ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0374-D048-4DDE-9876-97083EF9F007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59D7-ADB8-4366-859D-5E7A170A5304}" type="datetimeFigureOut">
              <a:rPr lang="cs-CZ" smtClean="0"/>
              <a:pPr/>
              <a:t>6.12.2012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0374-D048-4DDE-9876-97083EF9F007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59D7-ADB8-4366-859D-5E7A170A5304}" type="datetimeFigureOut">
              <a:rPr lang="cs-CZ" smtClean="0"/>
              <a:pPr/>
              <a:t>6.12.2012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0374-D048-4DDE-9876-97083EF9F007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59D7-ADB8-4366-859D-5E7A170A5304}" type="datetimeFigureOut">
              <a:rPr lang="cs-CZ" smtClean="0"/>
              <a:pPr/>
              <a:t>6.12.2012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0374-D048-4DDE-9876-97083EF9F007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lný tvar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59D7-ADB8-4366-859D-5E7A170A5304}" type="datetimeFigureOut">
              <a:rPr lang="cs-CZ" smtClean="0"/>
              <a:pPr/>
              <a:t>6.12.2012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0374-D048-4DDE-9876-97083EF9F007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59D7-ADB8-4366-859D-5E7A170A5304}" type="datetimeFigureOut">
              <a:rPr lang="cs-CZ" smtClean="0"/>
              <a:pPr/>
              <a:t>6.12.2012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0374-D048-4DDE-9876-97083EF9F007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59D7-ADB8-4366-859D-5E7A170A5304}" type="datetimeFigureOut">
              <a:rPr lang="cs-CZ" smtClean="0"/>
              <a:pPr/>
              <a:t>6.12.2012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0374-D048-4DDE-9876-97083EF9F007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59D7-ADB8-4366-859D-5E7A170A5304}" type="datetimeFigureOut">
              <a:rPr lang="cs-CZ" smtClean="0"/>
              <a:pPr/>
              <a:t>6.12.2012</a:t>
            </a:fld>
            <a:endParaRPr lang="cs-CZ"/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E0374-D048-4DDE-9876-97083EF9F007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9" name="Zástupný symbol pro zápatí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59D7-ADB8-4366-859D-5E7A170A5304}" type="datetimeFigureOut">
              <a:rPr lang="cs-CZ" smtClean="0"/>
              <a:pPr/>
              <a:t>6.12.2012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0374-D048-4DDE-9876-97083EF9F007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59D7-ADB8-4366-859D-5E7A170A5304}" type="datetimeFigureOut">
              <a:rPr lang="cs-CZ" smtClean="0"/>
              <a:pPr/>
              <a:t>6.12.2012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6BE0374-D048-4DDE-9876-97083EF9F007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97E59D7-ADB8-4366-859D-5E7A170A5304}" type="datetimeFigureOut">
              <a:rPr lang="cs-CZ" smtClean="0"/>
              <a:pPr/>
              <a:t>6.12.2012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0374-D048-4DDE-9876-97083EF9F007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lný tvar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lný tvar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97E59D7-ADB8-4366-859D-5E7A170A5304}" type="datetimeFigureOut">
              <a:rPr lang="cs-CZ" smtClean="0"/>
              <a:pPr/>
              <a:t>6.12.2012</a:t>
            </a:fld>
            <a:endParaRPr lang="cs-CZ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6BE0374-D048-4DDE-9876-97083EF9F007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KIV/OS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cs-CZ" dirty="0" smtClean="0"/>
              <a:t>Bydžovský</a:t>
            </a:r>
            <a:br>
              <a:rPr lang="cs-CZ" dirty="0" smtClean="0"/>
            </a:br>
            <a:r>
              <a:rPr lang="cs-CZ" dirty="0" smtClean="0"/>
              <a:t>Daněk</a:t>
            </a:r>
            <a:br>
              <a:rPr lang="cs-CZ" dirty="0" smtClean="0"/>
            </a:br>
            <a:r>
              <a:rPr lang="cs-CZ" dirty="0" smtClean="0"/>
              <a:t>Zikmund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Máme navíc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Některé příkazy (</a:t>
            </a:r>
            <a:r>
              <a:rPr lang="cs-CZ" dirty="0" err="1" smtClean="0"/>
              <a:t>touch</a:t>
            </a:r>
            <a:r>
              <a:rPr lang="cs-CZ" dirty="0" smtClean="0"/>
              <a:t>, </a:t>
            </a:r>
            <a:r>
              <a:rPr lang="cs-CZ" dirty="0" err="1" smtClean="0"/>
              <a:t>sleep</a:t>
            </a:r>
            <a:r>
              <a:rPr lang="cs-CZ" dirty="0" smtClean="0"/>
              <a:t>, </a:t>
            </a:r>
            <a:r>
              <a:rPr lang="cs-CZ" dirty="0" err="1" smtClean="0"/>
              <a:t>mkdir</a:t>
            </a:r>
            <a:r>
              <a:rPr lang="cs-CZ" dirty="0" smtClean="0"/>
              <a:t>)</a:t>
            </a:r>
          </a:p>
          <a:p>
            <a:endParaRPr lang="cs-CZ" dirty="0" smtClean="0"/>
          </a:p>
          <a:p>
            <a:r>
              <a:rPr lang="cs-CZ" dirty="0" smtClean="0"/>
              <a:t>Běh na pozadí</a:t>
            </a:r>
          </a:p>
          <a:p>
            <a:endParaRPr lang="cs-CZ" dirty="0" smtClean="0"/>
          </a:p>
          <a:p>
            <a:r>
              <a:rPr lang="cs-CZ" dirty="0" smtClean="0"/>
              <a:t>Změna přihlášeného uživatele (</a:t>
            </a:r>
            <a:r>
              <a:rPr lang="cs-CZ" dirty="0" err="1" smtClean="0"/>
              <a:t>linux</a:t>
            </a:r>
            <a:r>
              <a:rPr lang="cs-CZ" dirty="0" smtClean="0"/>
              <a:t> </a:t>
            </a:r>
            <a:r>
              <a:rPr lang="cs-CZ" dirty="0" err="1" smtClean="0"/>
              <a:t>su</a:t>
            </a:r>
            <a:r>
              <a:rPr lang="cs-CZ" dirty="0" smtClean="0"/>
              <a:t>)</a:t>
            </a:r>
            <a:endParaRPr lang="cs-CZ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Závěr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/>
          <a:lstStyle/>
          <a:p>
            <a:r>
              <a:rPr lang="cs-CZ" dirty="0" smtClean="0"/>
              <a:t>+ Zajímavé, náročné téma</a:t>
            </a:r>
          </a:p>
          <a:p>
            <a:endParaRPr lang="cs-CZ" dirty="0" smtClean="0"/>
          </a:p>
          <a:p>
            <a:r>
              <a:rPr lang="cs-CZ" dirty="0" smtClean="0"/>
              <a:t>+ Týmová práce</a:t>
            </a:r>
          </a:p>
          <a:p>
            <a:endParaRPr lang="cs-CZ" dirty="0" smtClean="0"/>
          </a:p>
          <a:p>
            <a:r>
              <a:rPr lang="cs-CZ" dirty="0" smtClean="0"/>
              <a:t> - Nedostačující znalosti ohledně gramatik</a:t>
            </a:r>
          </a:p>
          <a:p>
            <a:endParaRPr lang="cs-CZ" dirty="0" smtClean="0"/>
          </a:p>
          <a:p>
            <a:pPr algn="ctr">
              <a:buNone/>
            </a:pPr>
            <a:r>
              <a:rPr lang="cs-CZ" smtClean="0"/>
              <a:t>Dotazy?</a:t>
            </a:r>
            <a:endParaRPr lang="cs-C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Architektura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err="1" smtClean="0"/>
              <a:t>Core</a:t>
            </a:r>
            <a:endParaRPr lang="cs-CZ" dirty="0" smtClean="0"/>
          </a:p>
          <a:p>
            <a:pPr lvl="1"/>
            <a:r>
              <a:rPr lang="cs-CZ" dirty="0" err="1" smtClean="0"/>
              <a:t>ProcessManager</a:t>
            </a:r>
            <a:endParaRPr lang="cs-CZ" dirty="0" smtClean="0"/>
          </a:p>
          <a:p>
            <a:pPr lvl="1"/>
            <a:r>
              <a:rPr lang="cs-CZ" dirty="0" err="1" smtClean="0"/>
              <a:t>DeviceManager</a:t>
            </a:r>
            <a:endParaRPr lang="cs-CZ" dirty="0" smtClean="0"/>
          </a:p>
          <a:p>
            <a:pPr lvl="1"/>
            <a:r>
              <a:rPr lang="cs-CZ" dirty="0" err="1" smtClean="0"/>
              <a:t>FileSystem</a:t>
            </a:r>
            <a:endParaRPr lang="cs-CZ" dirty="0" smtClean="0"/>
          </a:p>
          <a:p>
            <a:pPr lvl="1"/>
            <a:r>
              <a:rPr lang="cs-CZ" dirty="0" err="1" smtClean="0"/>
              <a:t>SignalDispatcher</a:t>
            </a:r>
            <a:endParaRPr lang="cs-CZ" dirty="0" smtClean="0"/>
          </a:p>
          <a:p>
            <a:r>
              <a:rPr lang="cs-CZ" dirty="0" err="1" smtClean="0"/>
              <a:t>Devices</a:t>
            </a:r>
            <a:endParaRPr lang="cs-CZ" dirty="0" smtClean="0"/>
          </a:p>
          <a:p>
            <a:pPr lvl="1"/>
            <a:r>
              <a:rPr lang="cs-CZ" dirty="0" err="1" smtClean="0"/>
              <a:t>Keyboard</a:t>
            </a:r>
            <a:endParaRPr lang="cs-CZ" dirty="0" smtClean="0"/>
          </a:p>
          <a:p>
            <a:pPr lvl="1"/>
            <a:r>
              <a:rPr lang="cs-CZ" dirty="0" err="1" smtClean="0"/>
              <a:t>File</a:t>
            </a:r>
            <a:endParaRPr lang="cs-CZ" dirty="0" smtClean="0"/>
          </a:p>
          <a:p>
            <a:pPr lvl="1"/>
            <a:r>
              <a:rPr lang="cs-CZ" dirty="0" smtClean="0"/>
              <a:t>Terminal</a:t>
            </a:r>
          </a:p>
          <a:p>
            <a:pPr lvl="1"/>
            <a:r>
              <a:rPr lang="cs-CZ" dirty="0" err="1" smtClean="0"/>
              <a:t>Pipe</a:t>
            </a:r>
            <a:endParaRPr lang="cs-CZ" dirty="0" smtClean="0"/>
          </a:p>
          <a:p>
            <a:pPr lvl="1"/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Core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Modulární struktura</a:t>
            </a:r>
          </a:p>
          <a:p>
            <a:endParaRPr lang="cs-CZ" dirty="0" smtClean="0"/>
          </a:p>
          <a:p>
            <a:r>
              <a:rPr lang="cs-CZ" dirty="0" smtClean="0"/>
              <a:t>Přístupový bod ke službám</a:t>
            </a:r>
          </a:p>
          <a:p>
            <a:endParaRPr lang="cs-CZ" dirty="0" smtClean="0"/>
          </a:p>
          <a:p>
            <a:r>
              <a:rPr lang="cs-CZ" dirty="0" smtClean="0"/>
              <a:t>Zasílání signálů procesům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ProcessManager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Tabulka procesů</a:t>
            </a:r>
          </a:p>
          <a:p>
            <a:endParaRPr lang="cs-CZ" dirty="0" smtClean="0"/>
          </a:p>
          <a:p>
            <a:r>
              <a:rPr lang="cs-CZ" dirty="0" smtClean="0"/>
              <a:t>Dynamické vytváření procesů</a:t>
            </a:r>
          </a:p>
          <a:p>
            <a:endParaRPr lang="cs-CZ" dirty="0" smtClean="0"/>
          </a:p>
          <a:p>
            <a:r>
              <a:rPr lang="cs-CZ" dirty="0" smtClean="0"/>
              <a:t>Spravuje zdroje procesu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Proces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Základ uživatelských procesů</a:t>
            </a:r>
          </a:p>
          <a:p>
            <a:endParaRPr lang="cs-CZ" dirty="0" smtClean="0"/>
          </a:p>
          <a:p>
            <a:r>
              <a:rPr lang="cs-CZ" dirty="0" smtClean="0"/>
              <a:t>Obsahuje vše potřebné k běhu </a:t>
            </a:r>
          </a:p>
          <a:p>
            <a:endParaRPr lang="cs-CZ" dirty="0" smtClean="0"/>
          </a:p>
          <a:p>
            <a:r>
              <a:rPr lang="cs-CZ" dirty="0" smtClean="0"/>
              <a:t>Zastřešuje životní cyklus procesu</a:t>
            </a:r>
            <a:endParaRPr lang="cs-C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Terminálové okno</a:t>
            </a:r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525963"/>
          </a:xfrm>
        </p:spPr>
        <p:txBody>
          <a:bodyPr/>
          <a:lstStyle/>
          <a:p>
            <a:r>
              <a:rPr lang="cs-CZ" dirty="0" smtClean="0"/>
              <a:t>Jedno ze zařízení – jako např. klávesnice</a:t>
            </a:r>
          </a:p>
          <a:p>
            <a:endParaRPr lang="cs-CZ" dirty="0" smtClean="0"/>
          </a:p>
          <a:p>
            <a:r>
              <a:rPr lang="cs-CZ" dirty="0" smtClean="0"/>
              <a:t>Běží na </a:t>
            </a:r>
            <a:r>
              <a:rPr lang="cs-CZ" dirty="0" err="1" smtClean="0"/>
              <a:t>EventDispatchThread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Čte se z posledního řádku</a:t>
            </a:r>
          </a:p>
          <a:p>
            <a:endParaRPr lang="cs-CZ" dirty="0" smtClean="0"/>
          </a:p>
          <a:p>
            <a:r>
              <a:rPr lang="cs-CZ" dirty="0" smtClean="0"/>
              <a:t>Historie</a:t>
            </a:r>
            <a:endParaRPr lang="cs-CZ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4678" y="4005064"/>
            <a:ext cx="3659321" cy="285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Devices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Abstrakce vstupu/výstupu</a:t>
            </a:r>
          </a:p>
          <a:p>
            <a:endParaRPr lang="cs-CZ" dirty="0" smtClean="0"/>
          </a:p>
          <a:p>
            <a:r>
              <a:rPr lang="cs-CZ" dirty="0" smtClean="0"/>
              <a:t>Znakově orientované</a:t>
            </a:r>
          </a:p>
          <a:p>
            <a:endParaRPr lang="cs-CZ" dirty="0" smtClean="0"/>
          </a:p>
          <a:p>
            <a:r>
              <a:rPr lang="cs-CZ" dirty="0" smtClean="0"/>
              <a:t>Soubor, klávesnice, terminál, roura…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Filesystem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Uzavřenost vůči hostitelskému systému</a:t>
            </a:r>
          </a:p>
          <a:p>
            <a:endParaRPr lang="cs-CZ" dirty="0" smtClean="0"/>
          </a:p>
          <a:p>
            <a:r>
              <a:rPr lang="cs-CZ" dirty="0" smtClean="0"/>
              <a:t>Unifikované (</a:t>
            </a:r>
            <a:r>
              <a:rPr lang="cs-CZ" dirty="0" err="1" smtClean="0"/>
              <a:t>unix</a:t>
            </a:r>
            <a:r>
              <a:rPr lang="cs-CZ" dirty="0" smtClean="0"/>
              <a:t>-</a:t>
            </a:r>
            <a:r>
              <a:rPr lang="cs-CZ" dirty="0" err="1" smtClean="0"/>
              <a:t>like</a:t>
            </a:r>
            <a:r>
              <a:rPr lang="cs-CZ" dirty="0" smtClean="0"/>
              <a:t>) cesty nezávislé na hostitelském OS</a:t>
            </a:r>
          </a:p>
          <a:p>
            <a:endParaRPr lang="cs-CZ" dirty="0" smtClean="0"/>
          </a:p>
          <a:p>
            <a:r>
              <a:rPr lang="cs-CZ" dirty="0" smtClean="0"/>
              <a:t>Ošetření neplatných znaků na WIN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Co se nestihlo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Doplňování v </a:t>
            </a:r>
            <a:r>
              <a:rPr lang="cs-CZ" dirty="0" err="1" smtClean="0"/>
              <a:t>shellu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Přepínání z/na pozadí</a:t>
            </a:r>
          </a:p>
          <a:p>
            <a:endParaRPr lang="cs-CZ" dirty="0" smtClean="0"/>
          </a:p>
          <a:p>
            <a:r>
              <a:rPr lang="cs-CZ" dirty="0" smtClean="0"/>
              <a:t>Pokročilé výrazy v </a:t>
            </a:r>
            <a:r>
              <a:rPr lang="cs-CZ" dirty="0" err="1" smtClean="0"/>
              <a:t>shellu</a:t>
            </a:r>
            <a:r>
              <a:rPr lang="cs-CZ" dirty="0" smtClean="0"/>
              <a:t> </a:t>
            </a:r>
          </a:p>
          <a:p>
            <a:endParaRPr lang="cs-CZ" dirty="0" smtClean="0"/>
          </a:p>
          <a:p>
            <a:r>
              <a:rPr lang="cs-CZ" dirty="0" smtClean="0"/>
              <a:t>Zasílání zpráv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79</TotalTime>
  <Words>149</Words>
  <Application>Microsoft Office PowerPoint</Application>
  <PresentationFormat>Předvádění na obrazovce (4:3)</PresentationFormat>
  <Paragraphs>73</Paragraphs>
  <Slides>11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2" baseType="lpstr">
      <vt:lpstr>Technický</vt:lpstr>
      <vt:lpstr>KIV/OS</vt:lpstr>
      <vt:lpstr>Architektura</vt:lpstr>
      <vt:lpstr>Core</vt:lpstr>
      <vt:lpstr>ProcessManager</vt:lpstr>
      <vt:lpstr>Proces</vt:lpstr>
      <vt:lpstr>Terminálové okno</vt:lpstr>
      <vt:lpstr>Devices</vt:lpstr>
      <vt:lpstr>Filesystem</vt:lpstr>
      <vt:lpstr>Co se nestihlo</vt:lpstr>
      <vt:lpstr>Máme navíc</vt:lpstr>
      <vt:lpstr>Závěr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KIV/OS</dc:title>
  <dc:creator>bydga</dc:creator>
  <cp:lastModifiedBy>bydga</cp:lastModifiedBy>
  <cp:revision>21</cp:revision>
  <dcterms:created xsi:type="dcterms:W3CDTF">2012-11-09T12:16:08Z</dcterms:created>
  <dcterms:modified xsi:type="dcterms:W3CDTF">2012-12-06T15:39:51Z</dcterms:modified>
</cp:coreProperties>
</file>